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CEP Final Project Presentation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218700"/>
            <a:ext cx="3470700" cy="121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Heng Teng Yi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Nathan Tew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        Evan Lioe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297500" y="107217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DHT11 - +- 2 degrees Celsius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7 Segment LED - Could not display all our letters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344500" y="207072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Takeaways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475825" y="2785475"/>
            <a:ext cx="7038900" cy="162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Learned how to connect all the stuff we’ve learned (Servers and APIs, DataFrames and Plotting), as well as hardware to do a project!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DHT11 sensors are bad….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Planning is important.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Projects are really really hard to do in a short time.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69975" y="3410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Stuff we did not mention in the actual Presentation (too unprepared)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83100" y="1504275"/>
            <a:ext cx="6555000" cy="264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Stuff we did not think of mentioned but wanted to after the other groups.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Our anemometer spun very well (spun up to 200 rpm and did not break or damage at all).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Our Box was organised and contained into a size ¼ of the other groups (Much more portable).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All components clearly visible with no clutter or visible tape holding it.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Only two wires visible (HDMI and Power) outside of our box!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Best looking one too.</a:t>
            </a:r>
          </a:p>
        </p:txBody>
      </p:sp>
      <p:pic>
        <p:nvPicPr>
          <p:cNvPr id="198" name="Shape 198" descr="IMG-772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677" y="1448741"/>
            <a:ext cx="2505900" cy="334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Constructed the Station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20590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materials: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Two Paperone Copier Paper Holder Lids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4 Satay Sticks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3 Styrofoam Cups (Thanks Chien Hao!  :D)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1/20th of a straw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Hot glue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DHT11 sensor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7 Segment LED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Emitter and Receiver (of some kind of light)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Buzzer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Raspberry Pi and GPIO and wires and stuff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Anemometer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945450"/>
            <a:ext cx="7038900" cy="371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 Collector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Pushed three satay sticks into the three cups.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Glued the ends of the sticks to a flat piece of cardboard.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Glued the fourth stick to the middle of the cardboard.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Glued the cups on the three sticks in place.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Loop Counter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The emitter and receiver glued onto each lid.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Wheel with a slit on it inserted into Stick No. 4.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Cups + Sticks + Wheel inserted into box such that the wheel covered the emitter.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Feature: Buzzer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Glued buzzer next to a big hole.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When the wheel was blocking the receiver, the beam by the emitter would not be received.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When the wind pushes the cups, it rotates both the cups and the wheel, such that the slit in the wheel would allow the beam to connect.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When the slit kept moving and the beam was broken, one revolution was registered.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Then, the buzzer sounds for 0.08 seconds at a C pitch.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Repeat!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Every 20 seconds, the number of rounds would be calculated into RPM and uploaded to the server.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DHT11 + Logic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183575"/>
            <a:ext cx="7038900" cy="329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Construction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Glued the DHT11 next to a hole.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Made another hole to fit a 7 segment LED.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Logic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Measured Temp and Humidity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Upload to ThingSpeak server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Display values on 7 Segment LED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"/>
              <a:t>Repeat!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15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 (Wind Speed)</a:t>
            </a:r>
          </a:p>
        </p:txBody>
      </p:sp>
      <p:pic>
        <p:nvPicPr>
          <p:cNvPr id="165" name="Shape 165" descr="Heng Teng Yi_w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94000"/>
            <a:ext cx="7038900" cy="42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22510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 (Humidity)</a:t>
            </a:r>
          </a:p>
        </p:txBody>
      </p:sp>
      <p:pic>
        <p:nvPicPr>
          <p:cNvPr id="171" name="Shape 171" descr="Heng Teng Yi_hum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25" y="736129"/>
            <a:ext cx="7038900" cy="422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329100" y="7757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 (Temperature)</a:t>
            </a:r>
          </a:p>
        </p:txBody>
      </p:sp>
      <p:pic>
        <p:nvPicPr>
          <p:cNvPr id="177" name="Shape 177" descr="Heng Teng Yi_tem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25" y="645025"/>
            <a:ext cx="7235375" cy="43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Obstacles Faced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297500" y="1043450"/>
            <a:ext cx="7038900" cy="343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Limit - 15 sec limit on Thingspeak server uploads for free accounts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DHT11 Meltdown - It melted...yeah.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for DHT11 - No easy way to affect readings on the sensor.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Having enough data - 5 minute data yay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Distribution of work - Teng Yi did most of the work (He wrote this too)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Lato</vt:lpstr>
      <vt:lpstr>Arial</vt:lpstr>
      <vt:lpstr>Focus</vt:lpstr>
      <vt:lpstr>CEP Final Project Presentation</vt:lpstr>
      <vt:lpstr>How We Constructed the Station</vt:lpstr>
      <vt:lpstr>Anemometer</vt:lpstr>
      <vt:lpstr>Logic</vt:lpstr>
      <vt:lpstr>DHT11 + Logic</vt:lpstr>
      <vt:lpstr>Graphs (Wind Speed)</vt:lpstr>
      <vt:lpstr>Graphs (Humidity)</vt:lpstr>
      <vt:lpstr>Graphs (Temperature)</vt:lpstr>
      <vt:lpstr>Obstacles Faced</vt:lpstr>
      <vt:lpstr>Limitations</vt:lpstr>
      <vt:lpstr>Stuff we did not mention in the actual Presentation (too unprepared)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 Final Project Presentation</dc:title>
  <cp:lastModifiedBy>HENG TENG YI</cp:lastModifiedBy>
  <cp:revision>1</cp:revision>
  <dcterms:modified xsi:type="dcterms:W3CDTF">2017-10-05T08:47:38Z</dcterms:modified>
</cp:coreProperties>
</file>