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83" r:id="rId12"/>
    <p:sldId id="284" r:id="rId13"/>
    <p:sldId id="285" r:id="rId14"/>
    <p:sldId id="286" r:id="rId15"/>
    <p:sldId id="287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447C2-5F3F-4589-89D7-E46398C920E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77FF8-BECD-42CE-A894-2A3318FE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Stop here … 2 Feb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77FF8-BECD-42CE-A894-2A3318FE45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579C-2972-F044-979E-B9C3C98965B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2200-2FA8-6747-BB43-901149C4B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chapter14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Python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7" y="1417638"/>
            <a:ext cx="7086748" cy="371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30" y="1983642"/>
            <a:ext cx="5207000" cy="3594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32031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Unordered, associative collection is called a </a:t>
            </a:r>
            <a:r>
              <a:rPr lang="en-US" sz="2200" b="1" dirty="0" smtClean="0"/>
              <a:t>dictionary.</a:t>
            </a:r>
          </a:p>
          <a:p>
            <a:r>
              <a:rPr lang="en-US" sz="2200" dirty="0" smtClean="0"/>
              <a:t>Python dictionaries are collections of associated pairs of items where each pair consists of a key and a value.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key-value pair is written as</a:t>
            </a:r>
            <a:r>
              <a:rPr lang="en-US" sz="2500" dirty="0" err="1" smtClean="0">
                <a:latin typeface="Courier New"/>
                <a:cs typeface="Courier New"/>
              </a:rPr>
              <a:t>key:value</a:t>
            </a:r>
            <a:r>
              <a:rPr lang="en-US" sz="2500" dirty="0" smtClean="0"/>
              <a:t>. </a:t>
            </a:r>
          </a:p>
          <a:p>
            <a:r>
              <a:rPr lang="en-US" sz="2500" dirty="0" smtClean="0"/>
              <a:t>Dictionaries are written as comma-delimited </a:t>
            </a:r>
            <a:r>
              <a:rPr lang="en-US" sz="2500" dirty="0" err="1" smtClean="0"/>
              <a:t>key:value</a:t>
            </a:r>
            <a:r>
              <a:rPr lang="en-US" sz="2500" dirty="0" smtClean="0"/>
              <a:t> pairs enclosed in curly braces.</a:t>
            </a:r>
          </a:p>
          <a:p>
            <a:r>
              <a:rPr lang="en-US" sz="2500" dirty="0" smtClean="0"/>
              <a:t>The empty dictionary is written as {}.</a:t>
            </a:r>
            <a:endParaRPr lang="en-US" sz="25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922" y="3681413"/>
            <a:ext cx="6192628" cy="1757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7428"/>
            <a:ext cx="7286294" cy="4810369"/>
          </a:xfrm>
          <a:prstGeom prst="rect">
            <a:avLst/>
          </a:prstGeom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17638"/>
            <a:ext cx="3929390" cy="29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38250"/>
            <a:ext cx="8178800" cy="4408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768"/>
            <a:ext cx="61817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7450" y="2873826"/>
            <a:ext cx="62293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50" y="0"/>
            <a:ext cx="382905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Dictionary Methods</a:t>
            </a:r>
            <a:endParaRPr lang="en-US" sz="3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28686" y="1143000"/>
            <a:ext cx="6415314" cy="1426029"/>
            <a:chOff x="2728686" y="1143000"/>
            <a:chExt cx="6415314" cy="1426029"/>
          </a:xfrm>
        </p:grpSpPr>
        <p:sp>
          <p:nvSpPr>
            <p:cNvPr id="5" name="Rectangle 4"/>
            <p:cNvSpPr/>
            <p:nvPr/>
          </p:nvSpPr>
          <p:spPr>
            <a:xfrm>
              <a:off x="4114800" y="1143000"/>
              <a:ext cx="5029200" cy="1384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These pairs are stored as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tuples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.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Tuples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are verysimilar to lists in that they are heterogeneous sequences of data. The difference is that a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tuple</a:t>
              </a:r>
              <a:r>
                <a:rPr lang="en-US" sz="1200" dirty="0" smtClean="0">
                  <a:solidFill>
                    <a:schemeClr val="tx1"/>
                  </a:solidFill>
                </a:rPr>
                <a:t> 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immutable</a:t>
              </a:r>
              <a:r>
                <a:rPr lang="en-US" sz="1200" dirty="0" smtClean="0">
                  <a:solidFill>
                    <a:schemeClr val="tx1"/>
                  </a:solidFill>
                </a:rPr>
                <a:t>. Like a string, a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tuple</a:t>
              </a:r>
              <a:r>
                <a:rPr lang="en-US" sz="1200" dirty="0" smtClean="0">
                  <a:solidFill>
                    <a:schemeClr val="tx1"/>
                  </a:solidFill>
                </a:rPr>
                <a:t> element cannot be changed.</a:t>
              </a:r>
            </a:p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Tuples</a:t>
              </a:r>
              <a:r>
                <a:rPr lang="en-US" sz="1200" dirty="0" smtClean="0">
                  <a:solidFill>
                    <a:schemeClr val="tx1"/>
                  </a:solidFill>
                </a:rPr>
                <a:t> are written as comma-delimited values enclosed in parentheses. As sequences, they can use any of the operations that were described earlier for lists and strings.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10800000" flipV="1">
              <a:off x="2728686" y="2160073"/>
              <a:ext cx="1386114" cy="408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small" dirty="0"/>
              <a:t>Working with CSV Files </a:t>
            </a:r>
            <a:br>
              <a:rPr lang="en-SG" cap="small" dirty="0"/>
            </a:b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r>
              <a:rPr lang="en-SG" dirty="0">
                <a:hlinkClick r:id="rId2"/>
              </a:rPr>
              <a:t>https://automatetheboringstuff.com/chapter14/</a:t>
            </a:r>
            <a:endParaRPr lang="en-SG" dirty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641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Python lists</a:t>
            </a:r>
          </a:p>
          <a:p>
            <a:r>
              <a:rPr lang="en-US" dirty="0"/>
              <a:t>To use lists as a means of storing data</a:t>
            </a:r>
          </a:p>
          <a:p>
            <a:r>
              <a:rPr lang="en-US" dirty="0"/>
              <a:t>To use dictionaries to store associative data</a:t>
            </a:r>
          </a:p>
          <a:p>
            <a:r>
              <a:rPr lang="en-US" dirty="0"/>
              <a:t>To implement algorithms to compute elementary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7" y="1605374"/>
            <a:ext cx="82042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590550"/>
            <a:ext cx="5930900" cy="567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08943"/>
            <a:ext cx="4965381" cy="3195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66" y="2263543"/>
            <a:ext cx="4305300" cy="193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operator on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8414"/>
            <a:ext cx="5159092" cy="2024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3542450"/>
            <a:ext cx="4254500" cy="298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16" y="2642987"/>
            <a:ext cx="6870700" cy="257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57501"/>
            <a:ext cx="7810500" cy="448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list method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4067175" cy="444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3935" y="1417638"/>
            <a:ext cx="4083144" cy="444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198</Words>
  <Application>Microsoft Office PowerPoint</Application>
  <PresentationFormat>On-screen Show (4:3)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Introducing Python Collections</vt:lpstr>
      <vt:lpstr>Objectives</vt:lpstr>
      <vt:lpstr>List operations</vt:lpstr>
      <vt:lpstr>PowerPoint Presentation</vt:lpstr>
      <vt:lpstr>Mutable List</vt:lpstr>
      <vt:lpstr>Repetition operator on list</vt:lpstr>
      <vt:lpstr>List function</vt:lpstr>
      <vt:lpstr>List function</vt:lpstr>
      <vt:lpstr>Examples of list method</vt:lpstr>
      <vt:lpstr>Split method</vt:lpstr>
      <vt:lpstr>Dictionary</vt:lpstr>
      <vt:lpstr>Dictionary</vt:lpstr>
      <vt:lpstr>Using dictionary</vt:lpstr>
      <vt:lpstr>Dictionary Methods</vt:lpstr>
      <vt:lpstr>Dictionary Methods</vt:lpstr>
      <vt:lpstr>Working with CSV Files  </vt:lpstr>
    </vt:vector>
  </TitlesOfParts>
  <Company>Raffles Institution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Python Collections</dc:title>
  <dc:creator>ri</dc:creator>
  <cp:lastModifiedBy>Lorraine Wang</cp:lastModifiedBy>
  <cp:revision>95</cp:revision>
  <dcterms:created xsi:type="dcterms:W3CDTF">2011-02-07T11:31:15Z</dcterms:created>
  <dcterms:modified xsi:type="dcterms:W3CDTF">2017-02-02T06:38:47Z</dcterms:modified>
</cp:coreProperties>
</file>