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7" autoAdjust="0"/>
    <p:restoredTop sz="77402" autoAdjust="0"/>
  </p:normalViewPr>
  <p:slideViewPr>
    <p:cSldViewPr>
      <p:cViewPr varScale="1">
        <p:scale>
          <a:sx n="50" d="100"/>
          <a:sy n="50" d="100"/>
        </p:scale>
        <p:origin x="60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67C51-A357-41B4-AE19-DBE3693DC732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192DF-B400-4178-827C-B4F74DD3DC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diagram shows which items had to be put on before other items. An arrow from item A to item B indicates a</a:t>
            </a:r>
          </a:p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 that A must be put on before B. For example, I have to put on the chest pad before the sweater. Of course, the “must be put on before”</a:t>
            </a:r>
          </a:p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 is </a:t>
            </a:r>
            <a:r>
              <a:rPr lang="en-SG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transitive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if item A must be put on before item B, and item B must be put on before item C, then item A must be put on before</a:t>
            </a:r>
          </a:p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 C. Therefore, I must put on the chest pad before the sweater, mask, catch glove, and blocker. For some pairs of items, however, it doesn’t matter in which order I put them on. I can put socks on either before or after the chest pad, for example.</a:t>
            </a:r>
          </a:p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needed to determine an order in which to get dressed. Once I had my diagram, I had to come up with a list containing all the items I had</a:t>
            </a:r>
          </a:p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don, in a single order that did not violate any of the “must be put on before” constraints.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192DF-B400-4178-827C-B4F74DD3DC2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3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192DF-B400-4178-827C-B4F74DD3DC2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768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0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322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224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07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5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8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851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34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51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51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28B-296E-488C-B9F3-275A9066E4F5}" type="datetimeFigureOut">
              <a:rPr lang="en-SG" smtClean="0"/>
              <a:t>7/8/2018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427F-0C7B-4171-9C43-09D4EB95C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20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Graph theory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219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6" y="274638"/>
            <a:ext cx="3250704" cy="114300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Directed Acyclic Graph (DAG)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096" y="1600200"/>
            <a:ext cx="3250704" cy="4525963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V</a:t>
            </a:r>
            <a:r>
              <a:rPr lang="en-SG" sz="2400" dirty="0" smtClean="0"/>
              <a:t>ertex: represents the nodes (hockey equipment)</a:t>
            </a:r>
          </a:p>
          <a:p>
            <a:r>
              <a:rPr lang="en-SG" dirty="0"/>
              <a:t>E</a:t>
            </a:r>
            <a:r>
              <a:rPr lang="en-SG" sz="2400" dirty="0"/>
              <a:t>dge</a:t>
            </a:r>
            <a:r>
              <a:rPr lang="en-SG" sz="2400" dirty="0" smtClean="0"/>
              <a:t>: represents the relationship between 2 vertices (u, v), i.e. (socks, hose) is highlighted</a:t>
            </a:r>
          </a:p>
          <a:p>
            <a:r>
              <a:rPr lang="en-SG" sz="2400" dirty="0"/>
              <a:t>It’s acyclic because there is no way to “cycle” from </a:t>
            </a:r>
            <a:r>
              <a:rPr lang="en-SG" sz="2400" dirty="0" smtClean="0"/>
              <a:t>a vertex </a:t>
            </a:r>
            <a:r>
              <a:rPr lang="en-SG" sz="2400" dirty="0"/>
              <a:t>back to itself.</a:t>
            </a:r>
            <a:endParaRPr lang="en-SG" sz="2400" dirty="0" smtClean="0"/>
          </a:p>
          <a:p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32656"/>
            <a:ext cx="5094888" cy="5229200"/>
            <a:chOff x="-36512" y="0"/>
            <a:chExt cx="5598944" cy="544979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0"/>
              <a:ext cx="5598944" cy="5449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755576" y="1288788"/>
              <a:ext cx="712460" cy="412020"/>
            </a:xfrm>
            <a:prstGeom prst="line">
              <a:avLst/>
            </a:prstGeom>
            <a:ln w="539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23528" y="4653136"/>
            <a:ext cx="3528392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err="1"/>
              <a:t>Dags</a:t>
            </a:r>
            <a:r>
              <a:rPr lang="en-SG" sz="2000" dirty="0"/>
              <a:t> are great for </a:t>
            </a:r>
            <a:r>
              <a:rPr lang="en-SG" sz="2000" dirty="0" err="1"/>
              <a:t>modeling</a:t>
            </a:r>
            <a:r>
              <a:rPr lang="en-SG" sz="2000" dirty="0"/>
              <a:t> </a:t>
            </a:r>
            <a:r>
              <a:rPr lang="en-SG" sz="2000" dirty="0" smtClean="0"/>
              <a:t>dependencies </a:t>
            </a:r>
            <a:r>
              <a:rPr lang="en-SG" sz="2000" dirty="0"/>
              <a:t>where one task must </a:t>
            </a:r>
            <a:r>
              <a:rPr lang="en-SG" sz="2000" dirty="0" smtClean="0"/>
              <a:t>occur before </a:t>
            </a:r>
            <a:r>
              <a:rPr lang="en-SG" sz="2000" dirty="0"/>
              <a:t>another</a:t>
            </a:r>
            <a:r>
              <a:rPr lang="en-SG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SG" sz="2000" dirty="0" smtClean="0"/>
              <a:t>Building a house</a:t>
            </a:r>
          </a:p>
          <a:p>
            <a:pPr marL="342900" indent="-342900">
              <a:buFont typeface="Arial" charset="0"/>
              <a:buChar char="•"/>
            </a:pPr>
            <a:r>
              <a:rPr lang="en-SG" sz="2000" dirty="0" smtClean="0"/>
              <a:t>Cooking </a:t>
            </a:r>
          </a:p>
          <a:p>
            <a:pPr marL="342900" indent="-342900">
              <a:buFont typeface="Arial" charset="0"/>
              <a:buChar char="•"/>
            </a:pPr>
            <a:r>
              <a:rPr lang="en-SG" sz="2000" dirty="0" smtClean="0"/>
              <a:t>Project management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6762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3410"/>
            <a:ext cx="1831187" cy="352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922" y="1113840"/>
            <a:ext cx="187907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29" y="74938"/>
            <a:ext cx="4678314" cy="455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30064"/>
            <a:ext cx="199024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2081" y="5253136"/>
            <a:ext cx="5750631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600" dirty="0" smtClean="0"/>
              <a:t>Topological sort</a:t>
            </a:r>
          </a:p>
          <a:p>
            <a:r>
              <a:rPr lang="en-SG" dirty="0"/>
              <a:t>produces a linear order such </a:t>
            </a:r>
            <a:r>
              <a:rPr lang="en-SG" dirty="0" smtClean="0"/>
              <a:t>that if (</a:t>
            </a:r>
            <a:r>
              <a:rPr lang="en-SG" dirty="0" err="1" smtClean="0"/>
              <a:t>u,v</a:t>
            </a:r>
            <a:r>
              <a:rPr lang="en-SG" dirty="0" smtClean="0"/>
              <a:t>) </a:t>
            </a:r>
            <a:r>
              <a:rPr lang="en-SG" dirty="0"/>
              <a:t>is an edge in the dag, then u appears before v in the linear</a:t>
            </a:r>
          </a:p>
          <a:p>
            <a:r>
              <a:rPr lang="en-SG" dirty="0"/>
              <a:t>order.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75193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8223" y="1556792"/>
            <a:ext cx="2165563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b="1" u="sng" dirty="0" smtClean="0"/>
              <a:t>in-degree</a:t>
            </a:r>
            <a:r>
              <a:rPr lang="en-SG" sz="2400" dirty="0" smtClean="0"/>
              <a:t>: </a:t>
            </a:r>
          </a:p>
          <a:p>
            <a:r>
              <a:rPr lang="en-SG" sz="2400" dirty="0" smtClean="0"/>
              <a:t>The </a:t>
            </a:r>
            <a:r>
              <a:rPr lang="en-SG" sz="2400" dirty="0"/>
              <a:t>number </a:t>
            </a:r>
            <a:r>
              <a:rPr lang="en-SG" sz="2400" dirty="0" smtClean="0"/>
              <a:t>of edges </a:t>
            </a:r>
            <a:r>
              <a:rPr lang="en-SG" sz="2400" dirty="0"/>
              <a:t>entering a vertex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0202" y="243529"/>
            <a:ext cx="6364006" cy="5921775"/>
            <a:chOff x="80202" y="243529"/>
            <a:chExt cx="5762322" cy="548972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52" y="243529"/>
              <a:ext cx="5639972" cy="5489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574960" y="484363"/>
              <a:ext cx="30168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0</a:t>
              </a:r>
              <a:endParaRPr lang="en-SG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6098" y="1201396"/>
              <a:ext cx="30168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1</a:t>
              </a:r>
              <a:endParaRPr lang="en-SG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0402" y="2636912"/>
              <a:ext cx="30168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2</a:t>
              </a:r>
              <a:endParaRPr lang="en-SG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02" y="1194428"/>
              <a:ext cx="30168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0</a:t>
              </a:r>
              <a:endParaRPr lang="en-SG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7827" y="1235764"/>
              <a:ext cx="30168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0</a:t>
              </a:r>
              <a:endParaRPr lang="en-SG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0322" y="1916832"/>
              <a:ext cx="30168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2</a:t>
              </a:r>
              <a:endParaRPr lang="en-SG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2080" y="2840394"/>
              <a:ext cx="30168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2</a:t>
              </a:r>
              <a:endParaRPr lang="en-SG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5728" y="3550076"/>
              <a:ext cx="30168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1</a:t>
              </a:r>
              <a:endParaRPr lang="en-SG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36096" y="5157192"/>
              <a:ext cx="30168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1</a:t>
              </a:r>
              <a:endParaRPr lang="en-SG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0688" y="4365104"/>
              <a:ext cx="30168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2</a:t>
              </a:r>
              <a:endParaRPr lang="en-SG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0688" y="1920765"/>
              <a:ext cx="30168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1</a:t>
              </a:r>
              <a:endParaRPr lang="en-SG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83072" y="1930480"/>
              <a:ext cx="30168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1</a:t>
              </a:r>
              <a:endParaRPr lang="en-SG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68314" y="3347700"/>
              <a:ext cx="30168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1</a:t>
              </a:r>
              <a:endParaRPr lang="en-SG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91674" y="4077072"/>
              <a:ext cx="30168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1</a:t>
              </a:r>
              <a:endParaRPr lang="en-SG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89" y="5370802"/>
            <a:ext cx="3106688" cy="1143000"/>
          </a:xfrm>
        </p:spPr>
        <p:txBody>
          <a:bodyPr/>
          <a:lstStyle/>
          <a:p>
            <a:r>
              <a:rPr lang="en-SG" b="1" dirty="0" smtClean="0"/>
              <a:t>in-degree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1587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5853"/>
            <a:ext cx="7128792" cy="646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3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228542"/>
            <a:ext cx="4546848" cy="1143000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How to represent a directed graph</a:t>
            </a:r>
            <a:endParaRPr lang="en-S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28" y="1"/>
            <a:ext cx="4495712" cy="414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7"/>
          <a:stretch/>
        </p:blipFill>
        <p:spPr bwMode="auto">
          <a:xfrm>
            <a:off x="179512" y="199408"/>
            <a:ext cx="4230806" cy="3924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74540"/>
            <a:ext cx="1368152" cy="41884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Graph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3" y="1268760"/>
            <a:ext cx="8597946" cy="5040560"/>
            <a:chOff x="179513" y="1052736"/>
            <a:chExt cx="8597946" cy="5040560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3" y="1052736"/>
              <a:ext cx="8597946" cy="50405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4581128"/>
              <a:ext cx="1639701" cy="1296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8381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0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Dress up order – hockey goalie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58" y="1341679"/>
            <a:ext cx="5580922" cy="54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078356"/>
            <a:ext cx="309634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What will be some of the order of dressing up? </a:t>
            </a:r>
          </a:p>
        </p:txBody>
      </p:sp>
    </p:spTree>
    <p:extLst>
      <p:ext uri="{BB962C8B-B14F-4D97-AF65-F5344CB8AC3E}">
        <p14:creationId xmlns:p14="http://schemas.microsoft.com/office/powerpoint/2010/main" val="170442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4" y="643667"/>
            <a:ext cx="5598944" cy="5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208285"/>
            <a:ext cx="3281362" cy="632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44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6" y="1147560"/>
            <a:ext cx="5598944" cy="5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6"/>
            <a:ext cx="3200400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04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6" y="1147560"/>
            <a:ext cx="5598944" cy="5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3084"/>
            <a:ext cx="3172941" cy="64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78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 smtClean="0"/>
              <a:t>Step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764704"/>
            <a:ext cx="4283968" cy="1440160"/>
          </a:xfrm>
        </p:spPr>
        <p:txBody>
          <a:bodyPr>
            <a:noAutofit/>
          </a:bodyPr>
          <a:lstStyle/>
          <a:p>
            <a:pPr lvl="1"/>
            <a:r>
              <a:rPr lang="en-SG" sz="2400" dirty="0" smtClean="0"/>
              <a:t>Look for item with no incoming arrows, because such an item need not be put on after any other item.</a:t>
            </a:r>
          </a:p>
          <a:p>
            <a:pPr lvl="1"/>
            <a:r>
              <a:rPr lang="en-SG" sz="2400" dirty="0" smtClean="0"/>
              <a:t>Chose: Undershorts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6" y="1124688"/>
            <a:ext cx="4950872" cy="481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3241792"/>
            <a:ext cx="367240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[undershorts]</a:t>
            </a:r>
          </a:p>
        </p:txBody>
      </p:sp>
    </p:spTree>
    <p:extLst>
      <p:ext uri="{BB962C8B-B14F-4D97-AF65-F5344CB8AC3E}">
        <p14:creationId xmlns:p14="http://schemas.microsoft.com/office/powerpoint/2010/main" val="56158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 smtClean="0"/>
              <a:t>Step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764704"/>
            <a:ext cx="4283968" cy="1440160"/>
          </a:xfrm>
        </p:spPr>
        <p:txBody>
          <a:bodyPr>
            <a:noAutofit/>
          </a:bodyPr>
          <a:lstStyle/>
          <a:p>
            <a:pPr lvl="1"/>
            <a:r>
              <a:rPr lang="en-SG" sz="2400" dirty="0" smtClean="0"/>
              <a:t>Look for item with no incoming arrows, because such an item need not be put on after any other item.</a:t>
            </a:r>
          </a:p>
          <a:p>
            <a:pPr lvl="1"/>
            <a:r>
              <a:rPr lang="en-SG" sz="2400" dirty="0" smtClean="0"/>
              <a:t>Chose: t-shirt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3241792"/>
            <a:ext cx="367240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[undershorts, t-shirt]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36792"/>
            <a:ext cx="4806865" cy="410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30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 smtClean="0"/>
              <a:t>Step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764704"/>
            <a:ext cx="4283968" cy="1440160"/>
          </a:xfrm>
        </p:spPr>
        <p:txBody>
          <a:bodyPr>
            <a:noAutofit/>
          </a:bodyPr>
          <a:lstStyle/>
          <a:p>
            <a:pPr lvl="1"/>
            <a:r>
              <a:rPr lang="en-SG" sz="2400" dirty="0" smtClean="0"/>
              <a:t>Look for item with no incoming arrows, because such an item need not be put on after any other item.</a:t>
            </a:r>
          </a:p>
          <a:p>
            <a:pPr lvl="1"/>
            <a:r>
              <a:rPr lang="en-SG" sz="2400" dirty="0" smtClean="0"/>
              <a:t>Chose: compression shorts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3241792"/>
            <a:ext cx="3672408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[undershorts, t-shirt, compression shorts]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91" y="1341554"/>
            <a:ext cx="5074122" cy="439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87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 smtClean="0"/>
              <a:t>Step 4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764704"/>
            <a:ext cx="4283968" cy="1440160"/>
          </a:xfrm>
        </p:spPr>
        <p:txBody>
          <a:bodyPr>
            <a:noAutofit/>
          </a:bodyPr>
          <a:lstStyle/>
          <a:p>
            <a:pPr lvl="1"/>
            <a:r>
              <a:rPr lang="en-SG" sz="2400" dirty="0" smtClean="0"/>
              <a:t>Look for item with no incoming arrows, because such an item need not be put on after any other item.</a:t>
            </a:r>
          </a:p>
          <a:p>
            <a:pPr lvl="1"/>
            <a:r>
              <a:rPr lang="en-SG" sz="2400" dirty="0" smtClean="0"/>
              <a:t>Chose: cup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3241792"/>
            <a:ext cx="3672408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[undershorts, t-shirt, compression shorts, cup]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2" y="1547812"/>
            <a:ext cx="4852996" cy="41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5301208"/>
            <a:ext cx="3672408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You just repeat until all the items are processed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5952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509</Words>
  <Application>Microsoft Office PowerPoint</Application>
  <PresentationFormat>On-screen Show (4:3)</PresentationFormat>
  <Paragraphs>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Graph theory</vt:lpstr>
      <vt:lpstr>Dress up order – hockey goalie</vt:lpstr>
      <vt:lpstr>PowerPoint Presentation</vt:lpstr>
      <vt:lpstr>PowerPoint Presentation</vt:lpstr>
      <vt:lpstr>PowerPoint Presentation</vt:lpstr>
      <vt:lpstr>Step 1</vt:lpstr>
      <vt:lpstr>Step 2</vt:lpstr>
      <vt:lpstr>Step 3</vt:lpstr>
      <vt:lpstr>Step 4</vt:lpstr>
      <vt:lpstr>Directed Acyclic Graph (DAG)</vt:lpstr>
      <vt:lpstr>PowerPoint Presentation</vt:lpstr>
      <vt:lpstr>in-degree</vt:lpstr>
      <vt:lpstr>PowerPoint Presentation</vt:lpstr>
      <vt:lpstr>How to represent a directed graph</vt:lpstr>
      <vt:lpstr>Graph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ri</dc:creator>
  <cp:lastModifiedBy>Lorraine Wang</cp:lastModifiedBy>
  <cp:revision>17</cp:revision>
  <dcterms:created xsi:type="dcterms:W3CDTF">2018-08-06T14:08:16Z</dcterms:created>
  <dcterms:modified xsi:type="dcterms:W3CDTF">2018-08-07T02:16:13Z</dcterms:modified>
</cp:coreProperties>
</file>