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7" r:id="rId3"/>
    <p:sldId id="259" r:id="rId4"/>
    <p:sldId id="278" r:id="rId5"/>
    <p:sldId id="276" r:id="rId6"/>
    <p:sldId id="279" r:id="rId7"/>
    <p:sldId id="275" r:id="rId8"/>
    <p:sldId id="257" r:id="rId9"/>
    <p:sldId id="262" r:id="rId10"/>
    <p:sldId id="263" r:id="rId11"/>
    <p:sldId id="264" r:id="rId12"/>
    <p:sldId id="265" r:id="rId13"/>
    <p:sldId id="258" r:id="rId14"/>
    <p:sldId id="272" r:id="rId15"/>
    <p:sldId id="266" r:id="rId16"/>
    <p:sldId id="267" r:id="rId17"/>
    <p:sldId id="268" r:id="rId18"/>
    <p:sldId id="269" r:id="rId19"/>
    <p:sldId id="270" r:id="rId20"/>
    <p:sldId id="282" r:id="rId21"/>
    <p:sldId id="280" r:id="rId22"/>
    <p:sldId id="271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778"/>
    <a:srgbClr val="438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0F41C0-BA8B-4D2C-BE6F-3BEFA6EC5DF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59DD027-DDB3-4CE0-9D92-A083DF20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rc4RqYLtE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NIDcT0Zdj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psmd5yuBF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HB6-wDvQO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2itwFJCgF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FnPWzybWA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xsXUqcKod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k2rucgXCG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UJ4L4kmbH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0pFZG7j5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fKYR7QBmU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xrYPhvU8W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nNWbg80v84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515-3r6Le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Rj34o4hN4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3192-FFB2-4F5D-B2DE-A05628D19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5BF3-6C77-47DE-9E67-48B59D1C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Property of </a:t>
            </a:r>
            <a:r>
              <a:rPr lang="en-US" dirty="0" err="1"/>
              <a:t>TinkerCORE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80B6860E-2285-4155-B1AD-20358D8D45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555C273F-3B7E-4CE5-B19C-DBF94EB44A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AA6AC559-0F7D-48A8-BE19-0EB59F9C20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1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A5BBA3E9-AD1C-48C7-8B39-B33B843F28A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9AC32C2D-A9C0-4D69-9A0A-D9F6E783C2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0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172E7998-14F4-41CF-8399-26AECF148C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D9D65688-3E9C-47FD-9A21-FF50E2EA89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0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8522FE06-F5E7-4FA5-BE53-F909C9021E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B13385A-2E96-4750-AD3B-0654F69427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69A8971C-38C8-405F-A6E6-01A2C8539D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504568"/>
          </a:xfrm>
        </p:spPr>
        <p:txBody>
          <a:bodyPr>
            <a:normAutofit fontScale="90000"/>
          </a:bodyPr>
          <a:lstStyle/>
          <a:p>
            <a:r>
              <a:rPr lang="en-SG" dirty="0"/>
              <a:t>Who we 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 b="758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56032" y="1647568"/>
            <a:ext cx="2834640" cy="4168016"/>
          </a:xfrm>
        </p:spPr>
        <p:txBody>
          <a:bodyPr>
            <a:normAutofit/>
          </a:bodyPr>
          <a:lstStyle/>
          <a:p>
            <a:r>
              <a:rPr lang="en-SG" dirty="0"/>
              <a:t>Kenneth and Shen Chen</a:t>
            </a:r>
          </a:p>
          <a:p>
            <a:r>
              <a:rPr lang="en-SG" dirty="0"/>
              <a:t>RI Y1-6 (2009 – 2014)</a:t>
            </a:r>
          </a:p>
          <a:p>
            <a:r>
              <a:rPr lang="en-SG" dirty="0"/>
              <a:t>Reinvigorated RIICC in 2009</a:t>
            </a:r>
          </a:p>
          <a:p>
            <a:pPr lvl="1"/>
            <a:r>
              <a:rPr lang="en-SG" dirty="0"/>
              <a:t>Kenneth: Robotics Chair</a:t>
            </a:r>
          </a:p>
          <a:p>
            <a:pPr lvl="1"/>
            <a:r>
              <a:rPr lang="en-SG" dirty="0"/>
              <a:t>Shen Chen: Programs Manager</a:t>
            </a:r>
          </a:p>
          <a:p>
            <a:r>
              <a:rPr lang="en-SG" dirty="0"/>
              <a:t>Reinvigorated Club Automatica in 2013</a:t>
            </a:r>
          </a:p>
          <a:p>
            <a:pPr lvl="1"/>
            <a:r>
              <a:rPr lang="en-SG" dirty="0"/>
              <a:t>Kenneth: Club Chair</a:t>
            </a:r>
          </a:p>
          <a:p>
            <a:pPr lvl="1"/>
            <a:r>
              <a:rPr lang="en-SG" dirty="0"/>
              <a:t>Shen Chen: Secretary</a:t>
            </a:r>
          </a:p>
          <a:p>
            <a:r>
              <a:rPr lang="en-SG" dirty="0"/>
              <a:t>Founded CORE in 2014 (to 2017)</a:t>
            </a:r>
          </a:p>
          <a:p>
            <a:r>
              <a:rPr lang="en-SG" dirty="0"/>
              <a:t>Sold CORE to </a:t>
            </a:r>
            <a:r>
              <a:rPr lang="en-SG" dirty="0" err="1"/>
              <a:t>Tinkertanker</a:t>
            </a:r>
            <a:r>
              <a:rPr lang="en-SG" dirty="0"/>
              <a:t> (2017 to present)</a:t>
            </a:r>
          </a:p>
          <a:p>
            <a:pPr lvl="1"/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68E-7DC9-4C57-9EA0-D71DAE94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Competitive robotics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D9C5-706F-40AC-9066-D3DD97D0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073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56032" y="1647568"/>
            <a:ext cx="2834640" cy="4168016"/>
          </a:xfrm>
        </p:spPr>
        <p:txBody>
          <a:bodyPr>
            <a:normAutofit/>
          </a:bodyPr>
          <a:lstStyle/>
          <a:p>
            <a:r>
              <a:rPr lang="en-SG" dirty="0"/>
              <a:t>Usually held in the first week of April</a:t>
            </a:r>
          </a:p>
          <a:p>
            <a:r>
              <a:rPr lang="en-SG" dirty="0"/>
              <a:t>Only World-Class robotics competition available for Secondary level</a:t>
            </a:r>
          </a:p>
          <a:p>
            <a:pPr lvl="1"/>
            <a:r>
              <a:rPr lang="en-SG" dirty="0"/>
              <a:t>Sponsored by Siemens, Amazon Robotics, FESTO, KUKA etc.</a:t>
            </a:r>
          </a:p>
          <a:p>
            <a:pPr lvl="1"/>
            <a:r>
              <a:rPr lang="en-SG" dirty="0"/>
              <a:t>Contested by 300-500 teams from 35-45 countries per year for the last 10 years</a:t>
            </a:r>
          </a:p>
          <a:p>
            <a:pPr lvl="1"/>
            <a:r>
              <a:rPr lang="en-SG" dirty="0"/>
              <a:t>Produces field leading research papers across all of Robotics</a:t>
            </a:r>
          </a:p>
          <a:p>
            <a:r>
              <a:rPr lang="en-SG" dirty="0"/>
              <a:t>Dominated by Raffles locally since its inception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06DE12-C812-4FFD-996F-50F1F49D34C0}"/>
              </a:ext>
            </a:extLst>
          </p:cNvPr>
          <p:cNvSpPr txBox="1">
            <a:spLocks/>
          </p:cNvSpPr>
          <p:nvPr/>
        </p:nvSpPr>
        <p:spPr>
          <a:xfrm>
            <a:off x="256032" y="1143000"/>
            <a:ext cx="2834640" cy="50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Introduction to </a:t>
            </a:r>
            <a:r>
              <a:rPr lang="en-SG" dirty="0" err="1"/>
              <a:t>Robocup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fKYR7QBmU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1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xrYPhvU8W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3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56032" y="1647568"/>
            <a:ext cx="2834640" cy="4168016"/>
          </a:xfrm>
        </p:spPr>
        <p:txBody>
          <a:bodyPr>
            <a:normAutofit/>
          </a:bodyPr>
          <a:lstStyle/>
          <a:p>
            <a:r>
              <a:rPr lang="en-SG" dirty="0"/>
              <a:t>Held during September Holidays</a:t>
            </a:r>
          </a:p>
          <a:p>
            <a:r>
              <a:rPr lang="en-SG" dirty="0"/>
              <a:t>Largest Robotics Competition in Singapore</a:t>
            </a:r>
          </a:p>
          <a:p>
            <a:r>
              <a:rPr lang="en-SG" dirty="0"/>
              <a:t>Based on LEGO</a:t>
            </a:r>
          </a:p>
          <a:p>
            <a:pPr lvl="1"/>
            <a:r>
              <a:rPr lang="en-SG" dirty="0"/>
              <a:t>Low barrier to entry</a:t>
            </a:r>
          </a:p>
          <a:p>
            <a:pPr lvl="1"/>
            <a:r>
              <a:rPr lang="en-SG" dirty="0"/>
              <a:t>Able to scale to advanced solutions</a:t>
            </a:r>
          </a:p>
          <a:p>
            <a:r>
              <a:rPr lang="en-SG" dirty="0"/>
              <a:t>Raffles has had sporadic success over the years due to the need for a very compact, efficient workflow through experience/familiarity built over years- a luxury we have not been afforded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1C7C86-7DF8-46FD-B2FE-57BB0D313911}"/>
              </a:ext>
            </a:extLst>
          </p:cNvPr>
          <p:cNvSpPr txBox="1">
            <a:spLocks/>
          </p:cNvSpPr>
          <p:nvPr/>
        </p:nvSpPr>
        <p:spPr>
          <a:xfrm>
            <a:off x="256032" y="1143000"/>
            <a:ext cx="2834640" cy="50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Introduction to NJRC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nNWbg80v8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3705-1F9C-4BC6-8D9B-C1B1AE5E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5 Weeks to</a:t>
            </a:r>
            <a:br>
              <a:rPr lang="en-SG" dirty="0"/>
            </a:br>
            <a:r>
              <a:rPr lang="en-SG" dirty="0"/>
              <a:t>NRC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B62-4E59-4EA5-B4E5-66744887C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Figure out what’s going on:</a:t>
            </a:r>
          </a:p>
          <a:p>
            <a:pPr lvl="1"/>
            <a:r>
              <a:rPr lang="en-SG" dirty="0"/>
              <a:t>Official information at nrc.sg</a:t>
            </a:r>
          </a:p>
          <a:p>
            <a:pPr lvl="1"/>
            <a:r>
              <a:rPr lang="en-SG" dirty="0"/>
              <a:t>Solutions from other teams on </a:t>
            </a:r>
            <a:r>
              <a:rPr lang="en-SG" dirty="0" err="1"/>
              <a:t>Youtube</a:t>
            </a:r>
            <a:r>
              <a:rPr lang="en-SG" dirty="0"/>
              <a:t> (search for WRO Junior High 2018)</a:t>
            </a:r>
          </a:p>
          <a:p>
            <a:r>
              <a:rPr lang="en-SG" dirty="0"/>
              <a:t>Form teams of 3 members</a:t>
            </a:r>
          </a:p>
          <a:p>
            <a:r>
              <a:rPr lang="en-SG" dirty="0"/>
              <a:t>Kenneth available for consult anytime on </a:t>
            </a:r>
            <a:r>
              <a:rPr lang="en-SG" dirty="0" err="1"/>
              <a:t>Whatsapp</a:t>
            </a:r>
            <a:r>
              <a:rPr lang="en-SG" dirty="0"/>
              <a:t> (98283212), Wednesdays (330-630 @ Y5-6), Saturdays (timing TBD @ Y5-6), others dates as available</a:t>
            </a:r>
          </a:p>
          <a:p>
            <a:r>
              <a:rPr lang="en-SG" dirty="0"/>
              <a:t>Work at own time as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39DE3-B0F1-48BA-887B-AF647A4FB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dirty="0"/>
              <a:t>Aim:</a:t>
            </a:r>
          </a:p>
          <a:p>
            <a:pPr lvl="1"/>
            <a:r>
              <a:rPr lang="en-SG" dirty="0"/>
              <a:t>Experience competitive robotics</a:t>
            </a:r>
          </a:p>
          <a:p>
            <a:pPr lvl="1"/>
            <a:r>
              <a:rPr lang="en-SG" dirty="0"/>
              <a:t>Learn basic robotics/LEGO</a:t>
            </a:r>
          </a:p>
        </p:txBody>
      </p:sp>
    </p:spTree>
    <p:extLst>
      <p:ext uri="{BB962C8B-B14F-4D97-AF65-F5344CB8AC3E}">
        <p14:creationId xmlns:p14="http://schemas.microsoft.com/office/powerpoint/2010/main" val="1344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419F0F-89D9-45E1-AFC1-AEE3FFC9E4C1}"/>
              </a:ext>
            </a:extLst>
          </p:cNvPr>
          <p:cNvSpPr txBox="1">
            <a:spLocks/>
          </p:cNvSpPr>
          <p:nvPr/>
        </p:nvSpPr>
        <p:spPr>
          <a:xfrm>
            <a:off x="256032" y="1143000"/>
            <a:ext cx="2834640" cy="50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What we’ve done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280B6-C5D6-4E39-99CF-0EAFA4C6AC57}"/>
              </a:ext>
            </a:extLst>
          </p:cNvPr>
          <p:cNvSpPr txBox="1">
            <a:spLocks/>
          </p:cNvSpPr>
          <p:nvPr/>
        </p:nvSpPr>
        <p:spPr>
          <a:xfrm>
            <a:off x="256032" y="1647568"/>
            <a:ext cx="2834640" cy="416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RIICC (2009 – 2012)</a:t>
            </a:r>
          </a:p>
          <a:p>
            <a:pPr lvl="1"/>
            <a:r>
              <a:rPr lang="en-SG" dirty="0" err="1"/>
              <a:t>Robocup</a:t>
            </a:r>
            <a:r>
              <a:rPr lang="en-SG" dirty="0"/>
              <a:t> Nationals: 7 Awards</a:t>
            </a:r>
          </a:p>
          <a:p>
            <a:pPr lvl="1"/>
            <a:r>
              <a:rPr lang="en-SG" dirty="0" err="1"/>
              <a:t>Robocup</a:t>
            </a:r>
            <a:r>
              <a:rPr lang="en-SG" dirty="0"/>
              <a:t> Internationals: 2 Awards</a:t>
            </a:r>
          </a:p>
          <a:p>
            <a:pPr lvl="1"/>
            <a:r>
              <a:rPr lang="en-SG" dirty="0"/>
              <a:t>FIRST: 4 Awards</a:t>
            </a:r>
          </a:p>
          <a:p>
            <a:pPr lvl="1"/>
            <a:r>
              <a:rPr lang="en-SG" dirty="0"/>
              <a:t>NJRC: 1 Award</a:t>
            </a:r>
          </a:p>
          <a:p>
            <a:pPr lvl="1"/>
            <a:r>
              <a:rPr lang="en-SG" dirty="0"/>
              <a:t>NSC: 2 Awards</a:t>
            </a:r>
          </a:p>
          <a:p>
            <a:pPr lvl="1"/>
            <a:r>
              <a:rPr lang="en-SG" dirty="0" err="1"/>
              <a:t>StrITwise</a:t>
            </a:r>
            <a:r>
              <a:rPr lang="en-SG" dirty="0"/>
              <a:t>: 2 Awards</a:t>
            </a:r>
          </a:p>
          <a:p>
            <a:pPr lvl="1"/>
            <a:r>
              <a:rPr lang="en-SG" dirty="0"/>
              <a:t>Organised IPIC</a:t>
            </a:r>
          </a:p>
          <a:p>
            <a:pPr lvl="1"/>
            <a:r>
              <a:rPr lang="en-SG" dirty="0"/>
              <a:t>RE Congress Gold for robotics project</a:t>
            </a:r>
          </a:p>
          <a:p>
            <a:pPr lvl="1"/>
            <a:r>
              <a:rPr lang="en-SG" dirty="0"/>
              <a:t>Probably some others we don’t remember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" b="62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886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419F0F-89D9-45E1-AFC1-AEE3FFC9E4C1}"/>
              </a:ext>
            </a:extLst>
          </p:cNvPr>
          <p:cNvSpPr txBox="1">
            <a:spLocks/>
          </p:cNvSpPr>
          <p:nvPr/>
        </p:nvSpPr>
        <p:spPr>
          <a:xfrm>
            <a:off x="256032" y="1143000"/>
            <a:ext cx="2834640" cy="504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What we’ve done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280B6-C5D6-4E39-99CF-0EAFA4C6AC57}"/>
              </a:ext>
            </a:extLst>
          </p:cNvPr>
          <p:cNvSpPr txBox="1">
            <a:spLocks/>
          </p:cNvSpPr>
          <p:nvPr/>
        </p:nvSpPr>
        <p:spPr>
          <a:xfrm>
            <a:off x="256032" y="1647568"/>
            <a:ext cx="2834640" cy="416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Club Automatica (2013 - 2014)</a:t>
            </a:r>
          </a:p>
          <a:p>
            <a:pPr lvl="1"/>
            <a:r>
              <a:rPr lang="en-SG" dirty="0" err="1"/>
              <a:t>Robomaker</a:t>
            </a:r>
            <a:r>
              <a:rPr lang="en-SG" dirty="0"/>
              <a:t>: 7 Awards</a:t>
            </a:r>
          </a:p>
          <a:p>
            <a:pPr lvl="1"/>
            <a:r>
              <a:rPr lang="en-SG" dirty="0" err="1"/>
              <a:t>Robocup</a:t>
            </a:r>
            <a:r>
              <a:rPr lang="en-SG" dirty="0"/>
              <a:t>: 3 Awards</a:t>
            </a:r>
          </a:p>
          <a:p>
            <a:pPr lvl="1"/>
            <a:r>
              <a:rPr lang="en-SG" dirty="0"/>
              <a:t>NJRC: 2 Awards</a:t>
            </a:r>
          </a:p>
          <a:p>
            <a:pPr lvl="1"/>
            <a:r>
              <a:rPr lang="en-SG" dirty="0"/>
              <a:t>Presented at Singapore Mini Maker Faire</a:t>
            </a:r>
          </a:p>
          <a:p>
            <a:pPr lvl="1"/>
            <a:r>
              <a:rPr lang="en-SG" dirty="0"/>
              <a:t>Organised Eureka (robotics component)</a:t>
            </a:r>
          </a:p>
          <a:p>
            <a:pPr lvl="1"/>
            <a:r>
              <a:rPr lang="en-SG" dirty="0"/>
              <a:t>Built Club Automatica brand from nothing</a:t>
            </a:r>
          </a:p>
          <a:p>
            <a:r>
              <a:rPr lang="en-SG" dirty="0"/>
              <a:t>INVENT Program (2014)</a:t>
            </a:r>
          </a:p>
          <a:p>
            <a:pPr lvl="1"/>
            <a:r>
              <a:rPr lang="en-SG" dirty="0" err="1"/>
              <a:t>SiTF</a:t>
            </a:r>
            <a:r>
              <a:rPr lang="en-SG" dirty="0"/>
              <a:t> Awards Gold/Best Speaker</a:t>
            </a:r>
          </a:p>
          <a:p>
            <a:pPr lvl="1"/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" b="6208"/>
          <a:stretch>
            <a:fillRect/>
          </a:stretch>
        </p:blipFill>
        <p:spPr/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89C389B-177A-4002-B74E-F74C28E46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44" y="737950"/>
            <a:ext cx="8122730" cy="5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2AA7-5D71-48CB-B733-DBAE0ACD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did as coach</a:t>
            </a:r>
            <a:br>
              <a:rPr lang="en-US" dirty="0"/>
            </a:br>
            <a:r>
              <a:rPr lang="en-US" sz="2400" dirty="0"/>
              <a:t>(2015-2017)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FEE2-E98B-4365-A792-9A425FA3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NJRC Tertiary Champions 2015</a:t>
            </a:r>
            <a:br>
              <a:rPr lang="en-US" dirty="0"/>
            </a:br>
            <a:r>
              <a:rPr lang="en-US" dirty="0"/>
              <a:t>- NJRC Best Programming Award 1st 2015</a:t>
            </a:r>
            <a:br>
              <a:rPr lang="en-US" dirty="0"/>
            </a:br>
            <a:r>
              <a:rPr lang="en-US" dirty="0"/>
              <a:t>- NJRC Best Research Award 1st 2015</a:t>
            </a:r>
            <a:br>
              <a:rPr lang="en-US" dirty="0"/>
            </a:br>
            <a:r>
              <a:rPr lang="en-US" dirty="0"/>
              <a:t>- NJRC Best Presentation Award 2nd 2015</a:t>
            </a:r>
            <a:br>
              <a:rPr lang="en-US" dirty="0"/>
            </a:br>
            <a:r>
              <a:rPr lang="en-US" dirty="0"/>
              <a:t>- NJRC Best Journal Award 2nd 2015</a:t>
            </a:r>
            <a:br>
              <a:rPr lang="en-US" dirty="0"/>
            </a:br>
            <a:r>
              <a:rPr lang="en-US" dirty="0"/>
              <a:t>- Represented Singapore at WRO Qatar 2015</a:t>
            </a:r>
            <a:br>
              <a:rPr lang="en-US" dirty="0"/>
            </a:br>
            <a:r>
              <a:rPr lang="en-US" dirty="0"/>
              <a:t>- Robocup Junior (RCJ) Soccer Singapore Open </a:t>
            </a:r>
            <a:r>
              <a:rPr lang="en-US" dirty="0" err="1"/>
              <a:t>Open</a:t>
            </a:r>
            <a:r>
              <a:rPr lang="en-US" dirty="0"/>
              <a:t> Category 1st 2016</a:t>
            </a:r>
            <a:br>
              <a:rPr lang="en-US" dirty="0"/>
            </a:br>
            <a:r>
              <a:rPr lang="en-US" dirty="0"/>
              <a:t>- RCJ Soccer Singapore Open </a:t>
            </a:r>
            <a:r>
              <a:rPr lang="en-US" dirty="0" err="1"/>
              <a:t>Open</a:t>
            </a:r>
            <a:r>
              <a:rPr lang="en-US" dirty="0"/>
              <a:t> Category 2nd 2016</a:t>
            </a:r>
            <a:br>
              <a:rPr lang="en-US" dirty="0"/>
            </a:br>
            <a:r>
              <a:rPr lang="en-US" dirty="0"/>
              <a:t>- RCJ Rescue Line Singapore Open 1st 2016</a:t>
            </a:r>
            <a:br>
              <a:rPr lang="en-US" dirty="0"/>
            </a:br>
            <a:r>
              <a:rPr lang="en-US" dirty="0"/>
              <a:t>- Represented Singapore at Robocup Leipzig 2016 </a:t>
            </a:r>
            <a:br>
              <a:rPr lang="en-US" dirty="0"/>
            </a:br>
            <a:r>
              <a:rPr lang="en-US" dirty="0"/>
              <a:t>- RCJ Soccer Leipzig Open Category 10th 2016</a:t>
            </a:r>
            <a:br>
              <a:rPr lang="en-US" dirty="0"/>
            </a:br>
            <a:r>
              <a:rPr lang="en-US" dirty="0"/>
              <a:t>- RCJ Rescue Line Leipzig </a:t>
            </a:r>
            <a:r>
              <a:rPr lang="en-US" dirty="0" err="1"/>
              <a:t>Superteam</a:t>
            </a:r>
            <a:r>
              <a:rPr lang="en-US" dirty="0"/>
              <a:t> 3rd 2016</a:t>
            </a:r>
            <a:br>
              <a:rPr lang="en-US" dirty="0"/>
            </a:br>
            <a:r>
              <a:rPr lang="en-US" dirty="0"/>
              <a:t>- RCJ Dance Singapore Open Individual 1st 2017</a:t>
            </a:r>
            <a:br>
              <a:rPr lang="en-US" dirty="0"/>
            </a:br>
            <a:r>
              <a:rPr lang="en-US" dirty="0"/>
              <a:t>- RCJ Dance Singapore Open </a:t>
            </a:r>
            <a:r>
              <a:rPr lang="en-US" dirty="0" err="1"/>
              <a:t>Superteam</a:t>
            </a:r>
            <a:r>
              <a:rPr lang="en-US" dirty="0"/>
              <a:t> 1st 2017</a:t>
            </a:r>
            <a:br>
              <a:rPr lang="en-US" dirty="0"/>
            </a:br>
            <a:r>
              <a:rPr lang="en-US" dirty="0"/>
              <a:t>- National Robotics Competition (NRC, formerly NJRC) 2017 Best Programming Award 2nd 2017</a:t>
            </a:r>
            <a:br>
              <a:rPr lang="en-US" dirty="0"/>
            </a:br>
            <a:r>
              <a:rPr lang="en-US" dirty="0"/>
              <a:t>- NRC 2017 Robot Arm Challenge 1st 2017</a:t>
            </a:r>
          </a:p>
        </p:txBody>
      </p:sp>
    </p:spTree>
    <p:extLst>
      <p:ext uri="{BB962C8B-B14F-4D97-AF65-F5344CB8AC3E}">
        <p14:creationId xmlns:p14="http://schemas.microsoft.com/office/powerpoint/2010/main" val="16102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68E-7DC9-4C57-9EA0-D71DAE94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robotics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D9C5-706F-40AC-9066-D3DD97D01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489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C432BB-C7C3-4E9E-A642-53C0A7FCBEDE}"/>
              </a:ext>
            </a:extLst>
          </p:cNvPr>
          <p:cNvSpPr/>
          <p:nvPr/>
        </p:nvSpPr>
        <p:spPr>
          <a:xfrm>
            <a:off x="-1096" y="0"/>
            <a:ext cx="12193096" cy="6858000"/>
          </a:xfrm>
          <a:prstGeom prst="rect">
            <a:avLst/>
          </a:prstGeom>
          <a:solidFill>
            <a:srgbClr val="438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E2A5EB-EB94-4F4B-BDE2-381B4227F35F}"/>
              </a:ext>
            </a:extLst>
          </p:cNvPr>
          <p:cNvGrpSpPr/>
          <p:nvPr/>
        </p:nvGrpSpPr>
        <p:grpSpPr>
          <a:xfrm>
            <a:off x="-2192" y="612712"/>
            <a:ext cx="12194192" cy="5632575"/>
            <a:chOff x="-1096" y="336175"/>
            <a:chExt cx="12194192" cy="5632575"/>
          </a:xfrm>
        </p:grpSpPr>
        <p:pic>
          <p:nvPicPr>
            <p:cNvPr id="3" name="Picture 2" descr="A screenshot of a computer screen&#10;&#10;Description generated with very high confidence">
              <a:extLst>
                <a:ext uri="{FF2B5EF4-FFF2-40B4-BE49-F238E27FC236}">
                  <a16:creationId xmlns:a16="http://schemas.microsoft.com/office/drawing/2014/main" id="{91977409-F3D8-455B-9C72-49386683E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6" y="889248"/>
              <a:ext cx="12194192" cy="50795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7A4CD5-D8B6-4E42-A59D-1904882FF098}"/>
                </a:ext>
              </a:extLst>
            </p:cNvPr>
            <p:cNvSpPr/>
            <p:nvPr/>
          </p:nvSpPr>
          <p:spPr>
            <a:xfrm>
              <a:off x="631548" y="336176"/>
              <a:ext cx="1784922" cy="824753"/>
            </a:xfrm>
            <a:prstGeom prst="rect">
              <a:avLst/>
            </a:prstGeom>
            <a:solidFill>
              <a:srgbClr val="3E5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8DF8C1-1E41-470A-AF15-795332D0D9C9}"/>
                </a:ext>
              </a:extLst>
            </p:cNvPr>
            <p:cNvSpPr/>
            <p:nvPr/>
          </p:nvSpPr>
          <p:spPr>
            <a:xfrm>
              <a:off x="2951849" y="336175"/>
              <a:ext cx="1784922" cy="824753"/>
            </a:xfrm>
            <a:prstGeom prst="rect">
              <a:avLst/>
            </a:prstGeom>
            <a:solidFill>
              <a:srgbClr val="3E5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85ABF2-3151-4E71-B14B-3D304599E668}"/>
                </a:ext>
              </a:extLst>
            </p:cNvPr>
            <p:cNvSpPr/>
            <p:nvPr/>
          </p:nvSpPr>
          <p:spPr>
            <a:xfrm>
              <a:off x="7592451" y="349621"/>
              <a:ext cx="1784922" cy="824753"/>
            </a:xfrm>
            <a:prstGeom prst="rect">
              <a:avLst/>
            </a:prstGeom>
            <a:solidFill>
              <a:srgbClr val="3E5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8226A0-747D-41BE-BD98-25F2B0F57B78}"/>
                </a:ext>
              </a:extLst>
            </p:cNvPr>
            <p:cNvSpPr/>
            <p:nvPr/>
          </p:nvSpPr>
          <p:spPr>
            <a:xfrm>
              <a:off x="9912750" y="336175"/>
              <a:ext cx="1784922" cy="824753"/>
            </a:xfrm>
            <a:prstGeom prst="rect">
              <a:avLst/>
            </a:prstGeom>
            <a:solidFill>
              <a:srgbClr val="3E5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Biological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7F0193-F710-4850-B3FE-D9502A2CF5D6}"/>
                </a:ext>
              </a:extLst>
            </p:cNvPr>
            <p:cNvSpPr/>
            <p:nvPr/>
          </p:nvSpPr>
          <p:spPr>
            <a:xfrm>
              <a:off x="5272150" y="336175"/>
              <a:ext cx="1784922" cy="824753"/>
            </a:xfrm>
            <a:prstGeom prst="rect">
              <a:avLst/>
            </a:prstGeom>
            <a:solidFill>
              <a:srgbClr val="3E57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</a:t>
              </a:r>
            </a:p>
            <a:p>
              <a:pPr algn="ctr"/>
              <a:r>
                <a:rPr lang="en-US" sz="1200" dirty="0"/>
                <a:t>Underwater</a:t>
              </a:r>
            </a:p>
            <a:p>
              <a:pPr algn="ctr"/>
              <a:r>
                <a:rPr lang="en-US" sz="1200" dirty="0"/>
                <a:t>Surface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74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3D1FC7DA-45F3-4358-AA9D-CCE4EFAA60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5615" y="-1156201"/>
            <a:ext cx="12243230" cy="91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1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4BCC61A1-DE2A-483A-B5EA-DF693AF851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9086" y="-1164816"/>
            <a:ext cx="12250172" cy="9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218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208</TotalTime>
  <Words>387</Words>
  <Application>Microsoft Office PowerPoint</Application>
  <PresentationFormat>Widescreen</PresentationFormat>
  <Paragraphs>71</Paragraphs>
  <Slides>26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Corbel</vt:lpstr>
      <vt:lpstr>Wingdings 2</vt:lpstr>
      <vt:lpstr>Frame</vt:lpstr>
      <vt:lpstr>Intro to Robotics</vt:lpstr>
      <vt:lpstr>Who we are</vt:lpstr>
      <vt:lpstr>PowerPoint Presentation</vt:lpstr>
      <vt:lpstr>PowerPoint Presentation</vt:lpstr>
      <vt:lpstr>Stuff we did as coach (2015-2017)</vt:lpstr>
      <vt:lpstr>What is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Competitive robotics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Weeks to NRC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Robotics</dc:title>
  <dc:creator>Shen Chen;Kenneth Chow</dc:creator>
  <cp:lastModifiedBy>Kenneth Chow</cp:lastModifiedBy>
  <cp:revision>29</cp:revision>
  <dcterms:created xsi:type="dcterms:W3CDTF">2018-02-10T00:58:22Z</dcterms:created>
  <dcterms:modified xsi:type="dcterms:W3CDTF">2018-07-27T06:22:19Z</dcterms:modified>
</cp:coreProperties>
</file>