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99FB-242A-4720-9CF6-C35F125BF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D1C8C-6D93-4C83-9D8F-694F8F25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0F4B6-70FF-415A-967D-FA20325F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839BA-F3E3-412F-8089-E7CA6572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A582B-CE0C-48BF-9A5D-253FCC8D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DD4C8-EA80-420B-80C6-0CF682F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DDAFA-9811-450D-B5BB-D4E1831D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C971A-98CC-46CB-9363-8345A74A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35495-117B-4FC9-AE43-D6DCDE35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49579-A2B7-47D3-AA7A-0679B84B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B41DE-72DD-4EBB-8E6E-450D93C34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91EC0-5A1C-4C03-BC53-47A760E31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6B974-EAE5-43ED-A0F4-AED14B5A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B8733-FB1A-46DE-B697-178293F2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5269E-43ED-499F-9006-13A06E27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3B35E-68B0-4CEA-B817-782C051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7767-8C96-4050-A099-44BD30DC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BCEE0-C064-46A3-93C0-1957713E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39276-F244-4029-98CF-7C263C9A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48756-9106-4F1D-B634-2E2303A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1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21CF-A78D-462A-B3FF-8FABB06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8C811-0105-4CE0-87C0-9015CD691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07BBC-C169-4E8F-BA7B-1B508AAE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362DC-614F-4D68-ADE8-810D2C7E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6065F-75BA-4060-BCD5-326C5A95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5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EC0A-A7A7-4437-9543-66B6CF75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0D6DF-F65E-4F82-9D0E-E59078E04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25E42-16F2-464D-887C-D48E8A3BE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B3387A-8F17-456D-A46C-BD3E5CBF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E5507A-60D5-4F6E-BAC4-43F501F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9712C-C1C0-449B-8AD5-2F994684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4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9E065-78B8-4F81-9699-6A37B0F1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42689-C79A-467F-8EC3-4E32F92AB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7062D-BCF7-4DE5-A632-91441BD8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FBC5B1-00F9-4F74-8CD2-3191E35C8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8AA81A-BC23-4D74-BE7C-17F405C91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7A4D4-7C83-401B-9E0B-2CB9BC4A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1756E6-2056-4440-965E-03E85AAA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CA656D-72B2-492A-921B-5152BDD7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2D203-9DE1-454A-BF7F-E2A92B74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93C6A1-1BEC-4957-8C2B-D962BA5B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9C205D-22B2-4831-A78C-43228A16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7D53A-112F-4162-BAC0-8DC18F7F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5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29A7A9-E297-4C45-8AE7-D6A29384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BE6F99-C3D9-45A6-8F7E-0539484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AC07F-E821-42C1-8C04-A0600EB1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40259-787F-4971-ACED-E494FE19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27F5D-0ADB-4F49-83D7-45B70A9D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2F003-B70B-487E-BB55-44C4E832B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FCDC15-E8E2-4505-BD5A-7E1D4B1B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637D-4343-43EC-95A8-2B31E317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E1C30-9BB0-4E45-BB84-C582FE90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4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F5E9E-5E53-470F-8CBC-B8F94A0D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A10AB9-A2AF-40DF-A98C-6BA210C42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1216A-991D-4288-A0C8-40511A5D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75454-6C8C-4EB0-8245-CEDA8BE1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40B7B-B957-421F-90A8-2E8FC3C7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33D5B-C678-4A44-BC08-84BD6F3E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7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D97E5B-DD73-460B-AB5C-5BCC5D02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8ACCA-3CED-44D3-A434-C5DFC4B5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F99CD-EF77-4E68-9D5F-ED57105BA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CA43-343B-41CC-80F8-C74C623F0CA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16C68-9D82-4D22-8675-6EDF81332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7305B-14F0-432F-8AAA-D5F53B0FE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1CF9-6117-4056-B624-4D2C9A1A5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4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C5E01A-534D-4733-84B4-61B1A3DAF295}"/>
              </a:ext>
            </a:extLst>
          </p:cNvPr>
          <p:cNvSpPr/>
          <p:nvPr/>
        </p:nvSpPr>
        <p:spPr>
          <a:xfrm>
            <a:off x="519545" y="581891"/>
            <a:ext cx="4073237" cy="5808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8D9C7B-BA4A-4631-A17A-A7B7E5348722}"/>
              </a:ext>
            </a:extLst>
          </p:cNvPr>
          <p:cNvSpPr/>
          <p:nvPr/>
        </p:nvSpPr>
        <p:spPr>
          <a:xfrm>
            <a:off x="897802" y="839777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E2598-C94E-4CCA-B8D8-AFE0A24104C7}"/>
              </a:ext>
            </a:extLst>
          </p:cNvPr>
          <p:cNvSpPr/>
          <p:nvPr/>
        </p:nvSpPr>
        <p:spPr>
          <a:xfrm>
            <a:off x="897802" y="3070371"/>
            <a:ext cx="1988190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0DF999-AFA4-45CC-BE90-6B3FA08D6D0C}"/>
              </a:ext>
            </a:extLst>
          </p:cNvPr>
          <p:cNvSpPr/>
          <p:nvPr/>
        </p:nvSpPr>
        <p:spPr>
          <a:xfrm>
            <a:off x="897802" y="3804932"/>
            <a:ext cx="1988190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9EDDED-601A-4AED-83F8-15B5ECF19747}"/>
              </a:ext>
            </a:extLst>
          </p:cNvPr>
          <p:cNvSpPr/>
          <p:nvPr/>
        </p:nvSpPr>
        <p:spPr>
          <a:xfrm>
            <a:off x="3112496" y="3070371"/>
            <a:ext cx="1040054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EBC7A-45B3-42CB-AB3E-4B1D2B46911B}"/>
              </a:ext>
            </a:extLst>
          </p:cNvPr>
          <p:cNvSpPr/>
          <p:nvPr/>
        </p:nvSpPr>
        <p:spPr>
          <a:xfrm>
            <a:off x="3112496" y="3804932"/>
            <a:ext cx="1040054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Join 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B25FC1-C125-40F5-8E79-B5E5C287101C}"/>
              </a:ext>
            </a:extLst>
          </p:cNvPr>
          <p:cNvSpPr/>
          <p:nvPr/>
        </p:nvSpPr>
        <p:spPr>
          <a:xfrm>
            <a:off x="3927335" y="3773926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2CCADB-7F33-4712-9284-E8D621EDDF22}"/>
              </a:ext>
            </a:extLst>
          </p:cNvPr>
          <p:cNvSpPr/>
          <p:nvPr/>
        </p:nvSpPr>
        <p:spPr>
          <a:xfrm>
            <a:off x="3902882" y="3041010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44CE245-7B84-4305-B262-051CFBAA2C46}"/>
              </a:ext>
            </a:extLst>
          </p:cNvPr>
          <p:cNvSpPr/>
          <p:nvPr/>
        </p:nvSpPr>
        <p:spPr>
          <a:xfrm>
            <a:off x="6291171" y="467591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5D0105-8906-4B93-8C73-EBA53775D3C1}"/>
              </a:ext>
            </a:extLst>
          </p:cNvPr>
          <p:cNvSpPr/>
          <p:nvPr/>
        </p:nvSpPr>
        <p:spPr>
          <a:xfrm>
            <a:off x="6517673" y="581891"/>
            <a:ext cx="4073237" cy="5808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98DA3B-E11D-481E-ACE6-0F0433C9888C}"/>
              </a:ext>
            </a:extLst>
          </p:cNvPr>
          <p:cNvSpPr/>
          <p:nvPr/>
        </p:nvSpPr>
        <p:spPr>
          <a:xfrm>
            <a:off x="6895930" y="839777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A2852C-7380-4917-8BD1-C34AE1FAFFEE}"/>
              </a:ext>
            </a:extLst>
          </p:cNvPr>
          <p:cNvSpPr/>
          <p:nvPr/>
        </p:nvSpPr>
        <p:spPr>
          <a:xfrm>
            <a:off x="7571444" y="1945163"/>
            <a:ext cx="1988190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1DF592-C2C2-49F2-BC42-4F4BF0EC49B5}"/>
              </a:ext>
            </a:extLst>
          </p:cNvPr>
          <p:cNvSpPr/>
          <p:nvPr/>
        </p:nvSpPr>
        <p:spPr>
          <a:xfrm>
            <a:off x="7571444" y="2679724"/>
            <a:ext cx="1988190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F1859B-EB4D-43E5-A65C-E2F3A0AF50B2}"/>
              </a:ext>
            </a:extLst>
          </p:cNvPr>
          <p:cNvSpPr/>
          <p:nvPr/>
        </p:nvSpPr>
        <p:spPr>
          <a:xfrm>
            <a:off x="8045512" y="3764417"/>
            <a:ext cx="1040054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Join 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45F7587-5364-4CA3-AA7A-8EFB28999FF1}"/>
              </a:ext>
            </a:extLst>
          </p:cNvPr>
          <p:cNvSpPr/>
          <p:nvPr/>
        </p:nvSpPr>
        <p:spPr>
          <a:xfrm>
            <a:off x="8809019" y="3718838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7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36B80-DE21-499D-9349-A7C3FFD81A37}"/>
              </a:ext>
            </a:extLst>
          </p:cNvPr>
          <p:cNvSpPr/>
          <p:nvPr/>
        </p:nvSpPr>
        <p:spPr>
          <a:xfrm>
            <a:off x="519545" y="581891"/>
            <a:ext cx="4073237" cy="5808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ì±ê· ê´ëíêµ ë¡ê³ ">
            <a:extLst>
              <a:ext uri="{FF2B5EF4-FFF2-40B4-BE49-F238E27FC236}">
                <a16:creationId xmlns:a16="http://schemas.microsoft.com/office/drawing/2014/main" id="{7BD8B6F5-8EBD-4A04-B838-5EBF7F65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96" y="1762000"/>
            <a:ext cx="1181895" cy="1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1436E1-0FAA-44E2-BD55-80AED7325733}"/>
              </a:ext>
            </a:extLst>
          </p:cNvPr>
          <p:cNvSpPr/>
          <p:nvPr/>
        </p:nvSpPr>
        <p:spPr>
          <a:xfrm>
            <a:off x="1628704" y="2098883"/>
            <a:ext cx="29640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1398 </a:t>
            </a:r>
          </a:p>
          <a:p>
            <a:pPr algn="ctr"/>
            <a:r>
              <a:rPr lang="en-US" altLang="ko-KR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FITNESS CENTER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915F84-63E3-4924-A3CB-DFB0CEC748AD}"/>
              </a:ext>
            </a:extLst>
          </p:cNvPr>
          <p:cNvSpPr/>
          <p:nvPr/>
        </p:nvSpPr>
        <p:spPr>
          <a:xfrm>
            <a:off x="870815" y="4762563"/>
            <a:ext cx="3316721" cy="424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4F6C7D-A89F-410B-8E2A-D6ECE7513071}"/>
              </a:ext>
            </a:extLst>
          </p:cNvPr>
          <p:cNvSpPr/>
          <p:nvPr/>
        </p:nvSpPr>
        <p:spPr>
          <a:xfrm>
            <a:off x="870815" y="3847064"/>
            <a:ext cx="3316721" cy="424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이용자 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(15)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F91D1B7-C4C9-4AB1-B5CA-BD67AD901E3E}"/>
              </a:ext>
            </a:extLst>
          </p:cNvPr>
          <p:cNvSpPr/>
          <p:nvPr/>
        </p:nvSpPr>
        <p:spPr>
          <a:xfrm>
            <a:off x="304005" y="439278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C562D8-08AC-45D6-A9E2-AE200F103464}"/>
              </a:ext>
            </a:extLst>
          </p:cNvPr>
          <p:cNvSpPr/>
          <p:nvPr/>
        </p:nvSpPr>
        <p:spPr>
          <a:xfrm>
            <a:off x="3962321" y="4730461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2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02AF60-72D5-4C7A-A238-DF992EDC3E05}"/>
              </a:ext>
            </a:extLst>
          </p:cNvPr>
          <p:cNvSpPr/>
          <p:nvPr/>
        </p:nvSpPr>
        <p:spPr>
          <a:xfrm>
            <a:off x="645952" y="788565"/>
            <a:ext cx="11249637" cy="5385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F30C0-E199-4698-8693-7B922C7AF7D5}"/>
              </a:ext>
            </a:extLst>
          </p:cNvPr>
          <p:cNvSpPr/>
          <p:nvPr/>
        </p:nvSpPr>
        <p:spPr>
          <a:xfrm>
            <a:off x="1476462" y="1157681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5AFF05-4DDB-43FF-8B2A-E37D2BA69ADF}"/>
              </a:ext>
            </a:extLst>
          </p:cNvPr>
          <p:cNvSpPr/>
          <p:nvPr/>
        </p:nvSpPr>
        <p:spPr>
          <a:xfrm>
            <a:off x="2709644" y="1157681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E35513-43C4-4E16-B132-71F145FCFAE3}"/>
              </a:ext>
            </a:extLst>
          </p:cNvPr>
          <p:cNvSpPr/>
          <p:nvPr/>
        </p:nvSpPr>
        <p:spPr>
          <a:xfrm>
            <a:off x="3942826" y="1157681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F99027-7098-4EA0-932F-AD2E93DD7320}"/>
              </a:ext>
            </a:extLst>
          </p:cNvPr>
          <p:cNvSpPr/>
          <p:nvPr/>
        </p:nvSpPr>
        <p:spPr>
          <a:xfrm>
            <a:off x="5176008" y="1157681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84E96B-CE2C-4EDA-B4B9-A9BD2B9C9085}"/>
              </a:ext>
            </a:extLst>
          </p:cNvPr>
          <p:cNvSpPr/>
          <p:nvPr/>
        </p:nvSpPr>
        <p:spPr>
          <a:xfrm>
            <a:off x="6409190" y="1157681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91C874-D396-44E0-B96F-39872F09FA41}"/>
              </a:ext>
            </a:extLst>
          </p:cNvPr>
          <p:cNvSpPr/>
          <p:nvPr/>
        </p:nvSpPr>
        <p:spPr>
          <a:xfrm>
            <a:off x="7642372" y="1157681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76213-FF7B-473A-947A-2C010278308A}"/>
              </a:ext>
            </a:extLst>
          </p:cNvPr>
          <p:cNvSpPr/>
          <p:nvPr/>
        </p:nvSpPr>
        <p:spPr>
          <a:xfrm>
            <a:off x="1476462" y="4286774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7C8C68-D848-49AC-821A-64707C1E3662}"/>
              </a:ext>
            </a:extLst>
          </p:cNvPr>
          <p:cNvSpPr/>
          <p:nvPr/>
        </p:nvSpPr>
        <p:spPr>
          <a:xfrm>
            <a:off x="2709644" y="4286774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C1F7DA-7FC4-4DAF-929F-67C17FDA572D}"/>
              </a:ext>
            </a:extLst>
          </p:cNvPr>
          <p:cNvSpPr/>
          <p:nvPr/>
        </p:nvSpPr>
        <p:spPr>
          <a:xfrm>
            <a:off x="3942826" y="4286774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E1AA9-6BBE-46EB-9A3E-1AD4334BEB03}"/>
              </a:ext>
            </a:extLst>
          </p:cNvPr>
          <p:cNvSpPr/>
          <p:nvPr/>
        </p:nvSpPr>
        <p:spPr>
          <a:xfrm>
            <a:off x="5176008" y="4286774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7E6CB9-75A4-4CCE-A4A6-C92E20B160ED}"/>
              </a:ext>
            </a:extLst>
          </p:cNvPr>
          <p:cNvSpPr/>
          <p:nvPr/>
        </p:nvSpPr>
        <p:spPr>
          <a:xfrm>
            <a:off x="6409190" y="4286774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4A0B5-2A01-4A2F-B972-196E8EA84E65}"/>
              </a:ext>
            </a:extLst>
          </p:cNvPr>
          <p:cNvSpPr/>
          <p:nvPr/>
        </p:nvSpPr>
        <p:spPr>
          <a:xfrm>
            <a:off x="7642372" y="4286774"/>
            <a:ext cx="805344" cy="156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1DF068-B319-4E1B-B805-B72403409EE8}"/>
              </a:ext>
            </a:extLst>
          </p:cNvPr>
          <p:cNvSpPr/>
          <p:nvPr/>
        </p:nvSpPr>
        <p:spPr>
          <a:xfrm>
            <a:off x="10922466" y="2718033"/>
            <a:ext cx="973123" cy="1568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83C6A-97B8-4D10-B770-F09F56BA9F6A}"/>
              </a:ext>
            </a:extLst>
          </p:cNvPr>
          <p:cNvSpPr/>
          <p:nvPr/>
        </p:nvSpPr>
        <p:spPr>
          <a:xfrm>
            <a:off x="1476462" y="2726421"/>
            <a:ext cx="805344" cy="352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1/3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E4721D-7077-4B75-AD40-0CE006011E9F}"/>
              </a:ext>
            </a:extLst>
          </p:cNvPr>
          <p:cNvSpPr/>
          <p:nvPr/>
        </p:nvSpPr>
        <p:spPr>
          <a:xfrm>
            <a:off x="1476462" y="3196205"/>
            <a:ext cx="805344" cy="352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DF16E-F94A-4E7B-AE96-7559EE0FE4FB}"/>
              </a:ext>
            </a:extLst>
          </p:cNvPr>
          <p:cNvSpPr txBox="1"/>
          <p:nvPr/>
        </p:nvSpPr>
        <p:spPr>
          <a:xfrm>
            <a:off x="629176" y="2748701"/>
            <a:ext cx="97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TextView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F56C0-1060-4588-8531-8534A35C06CB}"/>
              </a:ext>
            </a:extLst>
          </p:cNvPr>
          <p:cNvSpPr txBox="1"/>
          <p:nvPr/>
        </p:nvSpPr>
        <p:spPr>
          <a:xfrm>
            <a:off x="721455" y="3218485"/>
            <a:ext cx="75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FD858F-DF24-4B21-AAAE-FCA17A88F690}"/>
              </a:ext>
            </a:extLst>
          </p:cNvPr>
          <p:cNvSpPr/>
          <p:nvPr/>
        </p:nvSpPr>
        <p:spPr>
          <a:xfrm>
            <a:off x="436230" y="683703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D912FA0-6606-4186-BBAE-FDBF8FBF3FF7}"/>
              </a:ext>
            </a:extLst>
          </p:cNvPr>
          <p:cNvSpPr/>
          <p:nvPr/>
        </p:nvSpPr>
        <p:spPr>
          <a:xfrm>
            <a:off x="2088856" y="3426903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0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9CAA5F-35C8-43E7-ABF5-A7EF22131B97}"/>
              </a:ext>
            </a:extLst>
          </p:cNvPr>
          <p:cNvSpPr/>
          <p:nvPr/>
        </p:nvSpPr>
        <p:spPr>
          <a:xfrm>
            <a:off x="833940" y="524741"/>
            <a:ext cx="4073237" cy="5808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888BBE-940B-42F1-902E-AF13779999E7}"/>
              </a:ext>
            </a:extLst>
          </p:cNvPr>
          <p:cNvSpPr/>
          <p:nvPr/>
        </p:nvSpPr>
        <p:spPr>
          <a:xfrm>
            <a:off x="1212197" y="1028620"/>
            <a:ext cx="3316721" cy="424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기구 예약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FDF1A5-3257-42C5-A57B-12750BCDEF3D}"/>
              </a:ext>
            </a:extLst>
          </p:cNvPr>
          <p:cNvSpPr/>
          <p:nvPr/>
        </p:nvSpPr>
        <p:spPr>
          <a:xfrm>
            <a:off x="1212196" y="1940453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기구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1274A-ACB4-49D3-BA80-19E5DB125424}"/>
              </a:ext>
            </a:extLst>
          </p:cNvPr>
          <p:cNvSpPr/>
          <p:nvPr/>
        </p:nvSpPr>
        <p:spPr>
          <a:xfrm>
            <a:off x="1212196" y="3004826"/>
            <a:ext cx="136741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세트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B17FAC-EFF5-412E-AA2F-9E9007F80231}"/>
              </a:ext>
            </a:extLst>
          </p:cNvPr>
          <p:cNvSpPr/>
          <p:nvPr/>
        </p:nvSpPr>
        <p:spPr>
          <a:xfrm>
            <a:off x="1316107" y="3052219"/>
            <a:ext cx="556928" cy="321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3A8A13-EAC3-424F-B374-6C745E833258}"/>
              </a:ext>
            </a:extLst>
          </p:cNvPr>
          <p:cNvSpPr/>
          <p:nvPr/>
        </p:nvSpPr>
        <p:spPr>
          <a:xfrm>
            <a:off x="3059686" y="3004826"/>
            <a:ext cx="136741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84D2A-2188-47AD-AD98-3C1189C11BFB}"/>
              </a:ext>
            </a:extLst>
          </p:cNvPr>
          <p:cNvSpPr/>
          <p:nvPr/>
        </p:nvSpPr>
        <p:spPr>
          <a:xfrm>
            <a:off x="3163597" y="3052219"/>
            <a:ext cx="556928" cy="321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3E04F-2691-4F8A-9AE4-8D7C2B065012}"/>
              </a:ext>
            </a:extLst>
          </p:cNvPr>
          <p:cNvSpPr/>
          <p:nvPr/>
        </p:nvSpPr>
        <p:spPr>
          <a:xfrm>
            <a:off x="1212196" y="5039228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사용 현황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8475E6A-E774-49BB-B763-1D7186E00A88}"/>
              </a:ext>
            </a:extLst>
          </p:cNvPr>
          <p:cNvSpPr/>
          <p:nvPr/>
        </p:nvSpPr>
        <p:spPr>
          <a:xfrm>
            <a:off x="612394" y="382128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FD5691-1D2E-4E04-9125-AB141214BF0F}"/>
              </a:ext>
            </a:extLst>
          </p:cNvPr>
          <p:cNvSpPr/>
          <p:nvPr/>
        </p:nvSpPr>
        <p:spPr>
          <a:xfrm>
            <a:off x="7117294" y="524741"/>
            <a:ext cx="4073237" cy="5808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DB69A4-3FDE-4A7E-8EAC-E34ADD0CEE13}"/>
              </a:ext>
            </a:extLst>
          </p:cNvPr>
          <p:cNvSpPr/>
          <p:nvPr/>
        </p:nvSpPr>
        <p:spPr>
          <a:xfrm>
            <a:off x="7495551" y="1028620"/>
            <a:ext cx="3316721" cy="424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마이 페이지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652353-587A-450E-8493-5748792EF664}"/>
              </a:ext>
            </a:extLst>
          </p:cNvPr>
          <p:cNvSpPr/>
          <p:nvPr/>
        </p:nvSpPr>
        <p:spPr>
          <a:xfrm>
            <a:off x="7495550" y="1940453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사용 기구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7382B0-B112-45F5-9559-CFFF39CB0A49}"/>
              </a:ext>
            </a:extLst>
          </p:cNvPr>
          <p:cNvSpPr/>
          <p:nvPr/>
        </p:nvSpPr>
        <p:spPr>
          <a:xfrm>
            <a:off x="7495550" y="5617293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돌아가기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F42077-3683-46F2-B8A3-F3E2E1BBF5E2}"/>
              </a:ext>
            </a:extLst>
          </p:cNvPr>
          <p:cNvSpPr/>
          <p:nvPr/>
        </p:nvSpPr>
        <p:spPr>
          <a:xfrm>
            <a:off x="7501637" y="2628045"/>
            <a:ext cx="136741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기구이름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91E9F16-60A9-4FF6-885F-0A0398F46929}"/>
              </a:ext>
            </a:extLst>
          </p:cNvPr>
          <p:cNvSpPr/>
          <p:nvPr/>
        </p:nvSpPr>
        <p:spPr>
          <a:xfrm>
            <a:off x="9110757" y="2628045"/>
            <a:ext cx="1701514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0F139D-5BE9-4629-B491-786DF90C18AE}"/>
              </a:ext>
            </a:extLst>
          </p:cNvPr>
          <p:cNvSpPr/>
          <p:nvPr/>
        </p:nvSpPr>
        <p:spPr>
          <a:xfrm>
            <a:off x="7495550" y="3776776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예약기구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4C2CEC5-05CF-445F-9925-9598402268C5}"/>
              </a:ext>
            </a:extLst>
          </p:cNvPr>
          <p:cNvSpPr/>
          <p:nvPr/>
        </p:nvSpPr>
        <p:spPr>
          <a:xfrm>
            <a:off x="7501637" y="4464368"/>
            <a:ext cx="136741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기구이름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FC2FFD-5003-4E10-B960-D1A328319402}"/>
              </a:ext>
            </a:extLst>
          </p:cNvPr>
          <p:cNvSpPr/>
          <p:nvPr/>
        </p:nvSpPr>
        <p:spPr>
          <a:xfrm>
            <a:off x="9110757" y="4464368"/>
            <a:ext cx="1701514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64B6061-2D65-4215-9697-E04767E9557B}"/>
              </a:ext>
            </a:extLst>
          </p:cNvPr>
          <p:cNvSpPr/>
          <p:nvPr/>
        </p:nvSpPr>
        <p:spPr>
          <a:xfrm>
            <a:off x="6856098" y="382128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4251489-0722-4F7C-9BD7-9826CB90081D}"/>
              </a:ext>
            </a:extLst>
          </p:cNvPr>
          <p:cNvSpPr/>
          <p:nvPr/>
        </p:nvSpPr>
        <p:spPr>
          <a:xfrm>
            <a:off x="10573563" y="5403374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5B749D-5B77-45E4-8093-0BA404DDBBB2}"/>
              </a:ext>
            </a:extLst>
          </p:cNvPr>
          <p:cNvSpPr/>
          <p:nvPr/>
        </p:nvSpPr>
        <p:spPr>
          <a:xfrm>
            <a:off x="8427051" y="3194832"/>
            <a:ext cx="136741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사용완료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AE84E9-6F01-4210-BA9E-ED10E0A3B251}"/>
              </a:ext>
            </a:extLst>
          </p:cNvPr>
          <p:cNvSpPr/>
          <p:nvPr/>
        </p:nvSpPr>
        <p:spPr>
          <a:xfrm>
            <a:off x="8427051" y="5029781"/>
            <a:ext cx="136741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예약취소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CCDF1D-75E9-4AAC-AC74-7A5C3B85D94C}"/>
              </a:ext>
            </a:extLst>
          </p:cNvPr>
          <p:cNvSpPr txBox="1"/>
          <p:nvPr/>
        </p:nvSpPr>
        <p:spPr>
          <a:xfrm>
            <a:off x="1212196" y="3429000"/>
            <a:ext cx="118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EditText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0492C1-63BC-487D-B5EE-4A075444639D}"/>
              </a:ext>
            </a:extLst>
          </p:cNvPr>
          <p:cNvSpPr txBox="1"/>
          <p:nvPr/>
        </p:nvSpPr>
        <p:spPr>
          <a:xfrm>
            <a:off x="3104867" y="3429000"/>
            <a:ext cx="118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EditText</a:t>
            </a:r>
            <a:endParaRPr lang="ko-KR" altLang="en-US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F02A0B-D294-42FC-A464-3C28FF0AB51D}"/>
              </a:ext>
            </a:extLst>
          </p:cNvPr>
          <p:cNvSpPr/>
          <p:nvPr/>
        </p:nvSpPr>
        <p:spPr>
          <a:xfrm>
            <a:off x="1212196" y="4493374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완료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2AD6C5-6D43-43E0-9610-9C7134C15973}"/>
              </a:ext>
            </a:extLst>
          </p:cNvPr>
          <p:cNvSpPr/>
          <p:nvPr/>
        </p:nvSpPr>
        <p:spPr>
          <a:xfrm>
            <a:off x="4462191" y="4321755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1891F2A-A048-4376-962C-578F525BE955}"/>
              </a:ext>
            </a:extLst>
          </p:cNvPr>
          <p:cNvSpPr/>
          <p:nvPr/>
        </p:nvSpPr>
        <p:spPr>
          <a:xfrm>
            <a:off x="4462191" y="4924639"/>
            <a:ext cx="285225" cy="28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57982-F435-450D-A545-3328A64D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8C15B-5823-4D7D-9FCF-5B0C8CD1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en-US" altLang="ko-KR" dirty="0"/>
              <a:t>Activity</a:t>
            </a:r>
          </a:p>
          <a:p>
            <a:r>
              <a:rPr lang="ko-KR" altLang="en-US" dirty="0"/>
              <a:t>전 사람 사용 끝났을 때 </a:t>
            </a:r>
            <a:r>
              <a:rPr lang="ko-KR" altLang="en-US" dirty="0" err="1"/>
              <a:t>푸쉬알림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76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118</Words>
  <Application>Microsoft Office PowerPoint</Application>
  <PresentationFormat>와이드스크린</PresentationFormat>
  <Paragraphs>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Dubai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Yuseong</dc:creator>
  <cp:lastModifiedBy>Yuseong</cp:lastModifiedBy>
  <cp:revision>5</cp:revision>
  <dcterms:created xsi:type="dcterms:W3CDTF">2019-05-22T07:59:55Z</dcterms:created>
  <dcterms:modified xsi:type="dcterms:W3CDTF">2019-05-22T10:23:43Z</dcterms:modified>
</cp:coreProperties>
</file>