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19543-7450-442A-9935-637E50F5A04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F2A9-1EC2-4DB7-A26B-AD98A9B5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5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3A64-7774-4C35-81AF-526EFD47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A36CD-68E9-40B4-96E3-07CFAE1C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D0831-6638-4672-967A-A0F21166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75670-1652-402A-8F13-73E4AA3B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F2CD2-4ED0-49EE-80B2-5A54FB71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664F-B511-4696-83BC-32AB81ED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4AC27-4B21-488C-BBE3-403C6211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FEA6B-DB4F-44C6-B6F7-1D1D3EF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CD58B-E81A-4D7E-BFD2-506031A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D9375-C284-4DF4-B5CB-50C65CD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F9B2B9-77C8-4EA2-B0F7-6A6EC313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2DA02-6EF5-4655-AE89-599A6ED9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2511-F1D8-47F6-AB1B-4916960D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1A1F5-2795-4D0D-801B-86AE5E8D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99430-74D5-4002-AB98-79861F76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E89F-A817-4CB0-8691-5AC9B6F3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7B7DA-8A02-484A-B0AA-5FBEEB06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73228-1A6B-4737-8DAD-F4C01F64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8D4A7-F9D7-47E9-A2B1-87B0FFDE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77BC5-E4AC-4B87-9161-03D47D9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1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65530-23AE-42ED-A0CF-87D098D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C30E-726D-41A3-B584-4F0A76C5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5B03D-4511-43CA-8DE3-9DDC267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C6D93-12B3-4895-9837-D25F5B51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0DF1-7058-4D78-9F0E-67645B3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CEEA-3A99-4716-A1DF-E895AEFC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7FA75-926C-4003-B71C-3C69A566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7EC36-78CE-4278-AABC-CC829ADA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78B1F-DB28-474B-9993-278EC6D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7A082-930B-4644-A1EF-0C915680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C2A26-F88B-47C7-8993-370E2121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62040-A0F8-4F0A-9D03-FFE65998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80B80-562B-4952-BCB5-B4F4CBCB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983E6-0257-48C3-AF19-0A2D4C7C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721C-ACDB-483D-B650-705B4C75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EEF45-764D-4FB9-8242-2D79EFD30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B714E-2064-46EA-883E-A536F6BE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BA38B-F01B-4AFB-9385-08B0C599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2C679-276F-4047-A8EC-F5A5443B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30586-3C24-4CCA-A375-5A9A0B32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EF570-1E98-4C9A-9714-1B0EDDB0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D2F55-4439-4CC2-BFF1-473E9668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7E32CA-4A31-4F18-B904-3CF5C5E1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3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79DC59-6C08-4352-8340-2BA7D032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2BABC5-5287-4D0A-A52B-D2A23A1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2DE31-3C33-4BA2-95AB-F7C0054C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7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DE43-4134-4E51-9F1B-97C130BD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2840F-5793-4B48-A08C-2E6A416D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9C1CC-AE30-4C9B-8A60-5C7B0E08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9F60E-C2C9-4381-99DB-196BC6DF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7F2E7-A88E-4EDF-A290-A160FD1A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D95B9-FA45-4E5A-99FA-CBA12A9B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51DC-2AB4-4481-81AB-8AC1C43A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F93AD1-9B34-4469-AB12-57455958B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11930-142B-4626-9041-41FBD9B0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FB0FB-5552-4689-B10F-FA7A505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9E98-3C60-49A8-B58B-1D9A21B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4CD2-7F76-41EE-8231-D1BDEDDE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45B724-4E97-47A8-B0C9-CB390B4D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39AAE-E740-4DCD-B8EF-03D2E96F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AA291-A295-4883-A01D-5850CE473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8171-4246-4C19-8991-1DBC7ECCFABE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7F510-B310-49E5-8E9D-D22F11AF4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D6BFB-9554-42E2-A56E-D503CE7F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70CC-6ED7-42B9-B839-8641DC4FA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7FF497-796E-4697-9A79-325EB595763E}"/>
              </a:ext>
            </a:extLst>
          </p:cNvPr>
          <p:cNvSpPr/>
          <p:nvPr/>
        </p:nvSpPr>
        <p:spPr>
          <a:xfrm>
            <a:off x="4411884" y="5562735"/>
            <a:ext cx="3368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김유성</a:t>
            </a:r>
            <a:r>
              <a:rPr lang="ko-KR" altLang="en-US" sz="32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ko-KR" altLang="en-US" sz="3200" b="0" cap="none" spc="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홍태하</a:t>
            </a:r>
            <a:endParaRPr lang="en-US" altLang="ko-KR" sz="32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ITë ë , ì´ì  ë¤ì´ë² í¬ì¤í°ìì ë§ëì!">
            <a:extLst>
              <a:ext uri="{FF2B5EF4-FFF2-40B4-BE49-F238E27FC236}">
                <a16:creationId xmlns:a16="http://schemas.microsoft.com/office/drawing/2014/main" id="{93A4C656-135F-4B9E-A291-305F39CF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8" y="1295265"/>
            <a:ext cx="4133849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7488F7-D69B-4693-9CCE-A23AEB1D7B8F}"/>
              </a:ext>
            </a:extLst>
          </p:cNvPr>
          <p:cNvSpPr/>
          <p:nvPr/>
        </p:nvSpPr>
        <p:spPr>
          <a:xfrm>
            <a:off x="3534893" y="1968295"/>
            <a:ext cx="71383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App</a:t>
            </a:r>
          </a:p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Practice</a:t>
            </a:r>
          </a:p>
        </p:txBody>
      </p:sp>
    </p:spTree>
    <p:extLst>
      <p:ext uri="{BB962C8B-B14F-4D97-AF65-F5344CB8AC3E}">
        <p14:creationId xmlns:p14="http://schemas.microsoft.com/office/powerpoint/2010/main" val="90732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ì±ê· ê´ëíêµ ë¡ê³ ">
            <a:extLst>
              <a:ext uri="{FF2B5EF4-FFF2-40B4-BE49-F238E27FC236}">
                <a16:creationId xmlns:a16="http://schemas.microsoft.com/office/drawing/2014/main" id="{E0B84491-8E15-4E05-A8E6-A1B045E0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86" y="964760"/>
            <a:ext cx="2028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6062FB-521F-4638-9D6A-2E18E6819F62}"/>
              </a:ext>
            </a:extLst>
          </p:cNvPr>
          <p:cNvSpPr/>
          <p:nvPr/>
        </p:nvSpPr>
        <p:spPr>
          <a:xfrm>
            <a:off x="4248624" y="1273459"/>
            <a:ext cx="5336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1398</a:t>
            </a:r>
            <a:br>
              <a:rPr lang="en-US" altLang="ko-KR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en-US" altLang="ko-KR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FITNESS CENTER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DF9D-F089-48C4-9FB8-92EE7289AE46}"/>
              </a:ext>
            </a:extLst>
          </p:cNvPr>
          <p:cNvSpPr/>
          <p:nvPr/>
        </p:nvSpPr>
        <p:spPr>
          <a:xfrm>
            <a:off x="2028156" y="4359716"/>
            <a:ext cx="39739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Too many people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8C9C5E-9AD7-4127-BEC7-316DAD3D289E}"/>
              </a:ext>
            </a:extLst>
          </p:cNvPr>
          <p:cNvSpPr/>
          <p:nvPr/>
        </p:nvSpPr>
        <p:spPr>
          <a:xfrm>
            <a:off x="1986286" y="5382947"/>
            <a:ext cx="43444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Limited equipment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E563A8-ADE4-41F0-B97E-4C445E3BD11B}"/>
              </a:ext>
            </a:extLst>
          </p:cNvPr>
          <p:cNvSpPr/>
          <p:nvPr/>
        </p:nvSpPr>
        <p:spPr>
          <a:xfrm>
            <a:off x="1871986" y="466551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692974-1152-4DDD-B9C9-F9B79967F599}"/>
              </a:ext>
            </a:extLst>
          </p:cNvPr>
          <p:cNvSpPr/>
          <p:nvPr/>
        </p:nvSpPr>
        <p:spPr>
          <a:xfrm>
            <a:off x="1871986" y="56489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E29633D-CD3C-475C-94C3-D3EB165C6B1E}"/>
              </a:ext>
            </a:extLst>
          </p:cNvPr>
          <p:cNvSpPr/>
          <p:nvPr/>
        </p:nvSpPr>
        <p:spPr>
          <a:xfrm>
            <a:off x="519545" y="58189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ì±ê· ê´ëíêµ ë¡ê³ ">
            <a:extLst>
              <a:ext uri="{FF2B5EF4-FFF2-40B4-BE49-F238E27FC236}">
                <a16:creationId xmlns:a16="http://schemas.microsoft.com/office/drawing/2014/main" id="{4426A4AE-EBD5-4060-A6C6-EFBC7232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6" y="1762000"/>
            <a:ext cx="1181895" cy="1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97E497-FA17-43E0-B655-FD603D83D878}"/>
              </a:ext>
            </a:extLst>
          </p:cNvPr>
          <p:cNvSpPr/>
          <p:nvPr/>
        </p:nvSpPr>
        <p:spPr>
          <a:xfrm>
            <a:off x="1628704" y="2098883"/>
            <a:ext cx="29640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1398 </a:t>
            </a:r>
          </a:p>
          <a:p>
            <a:pPr algn="ctr"/>
            <a:r>
              <a: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FITNESS CENTER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26A070-A60F-4B7D-A52F-B7B7E305F9EA}"/>
              </a:ext>
            </a:extLst>
          </p:cNvPr>
          <p:cNvSpPr/>
          <p:nvPr/>
        </p:nvSpPr>
        <p:spPr>
          <a:xfrm>
            <a:off x="870815" y="4762563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AE0360-39A1-4EDE-8F55-C5F40B7508CB}"/>
              </a:ext>
            </a:extLst>
          </p:cNvPr>
          <p:cNvSpPr/>
          <p:nvPr/>
        </p:nvSpPr>
        <p:spPr>
          <a:xfrm>
            <a:off x="870815" y="3847064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이용자 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(15)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D2BB8D-AA4A-4A80-B25E-4E595ED4D5BE}"/>
              </a:ext>
            </a:extLst>
          </p:cNvPr>
          <p:cNvSpPr/>
          <p:nvPr/>
        </p:nvSpPr>
        <p:spPr>
          <a:xfrm>
            <a:off x="7135090" y="58189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5F0265-1960-4355-A793-09AE0466952E}"/>
              </a:ext>
            </a:extLst>
          </p:cNvPr>
          <p:cNvSpPr/>
          <p:nvPr/>
        </p:nvSpPr>
        <p:spPr>
          <a:xfrm>
            <a:off x="7538315" y="1115308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839360-5FD6-4FBA-9AED-44023DD8DEFF}"/>
              </a:ext>
            </a:extLst>
          </p:cNvPr>
          <p:cNvSpPr/>
          <p:nvPr/>
        </p:nvSpPr>
        <p:spPr>
          <a:xfrm>
            <a:off x="7538315" y="2240739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기구 사용 현황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325398-22EE-4514-81DD-102BF85EEFA7}"/>
              </a:ext>
            </a:extLst>
          </p:cNvPr>
          <p:cNvSpPr/>
          <p:nvPr/>
        </p:nvSpPr>
        <p:spPr>
          <a:xfrm>
            <a:off x="7538315" y="3077477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기구 사용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85C8D5-BC9A-4C5D-8578-C01E52CFE8B4}"/>
              </a:ext>
            </a:extLst>
          </p:cNvPr>
          <p:cNvSpPr/>
          <p:nvPr/>
        </p:nvSpPr>
        <p:spPr>
          <a:xfrm>
            <a:off x="7538315" y="5197246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40E944-73D4-4D51-BBC5-4A56AC7ABA00}"/>
              </a:ext>
            </a:extLst>
          </p:cNvPr>
          <p:cNvSpPr/>
          <p:nvPr/>
        </p:nvSpPr>
        <p:spPr>
          <a:xfrm>
            <a:off x="4772889" y="4364909"/>
            <a:ext cx="1859973" cy="79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피트니스센터를 사용하는 사용자 수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0B3A611-2157-44CB-8C41-CD1C2A7C7DA4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4187536" y="4059151"/>
            <a:ext cx="585353" cy="7034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209D22-8FD2-4F01-9A70-23CCD23B993D}"/>
              </a:ext>
            </a:extLst>
          </p:cNvPr>
          <p:cNvSpPr/>
          <p:nvPr/>
        </p:nvSpPr>
        <p:spPr>
          <a:xfrm>
            <a:off x="5095010" y="5598680"/>
            <a:ext cx="1406236" cy="490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이용자 수에 반영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72" name="연결선: 꺾임 3071">
            <a:extLst>
              <a:ext uri="{FF2B5EF4-FFF2-40B4-BE49-F238E27FC236}">
                <a16:creationId xmlns:a16="http://schemas.microsoft.com/office/drawing/2014/main" id="{6F3747B0-5F7D-4FF6-99D1-6684177E0769}"/>
              </a:ext>
            </a:extLst>
          </p:cNvPr>
          <p:cNvCxnSpPr>
            <a:stCxn id="13" idx="3"/>
            <a:endCxn id="31" idx="1"/>
          </p:cNvCxnSpPr>
          <p:nvPr/>
        </p:nvCxnSpPr>
        <p:spPr>
          <a:xfrm>
            <a:off x="4187536" y="4974650"/>
            <a:ext cx="907474" cy="8693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연결선: 꺾임 3074">
            <a:extLst>
              <a:ext uri="{FF2B5EF4-FFF2-40B4-BE49-F238E27FC236}">
                <a16:creationId xmlns:a16="http://schemas.microsoft.com/office/drawing/2014/main" id="{F5B6D16D-AFCB-49C7-8509-56030E0F0CFF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6501246" y="5409333"/>
            <a:ext cx="1037069" cy="4346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157968-461B-47C2-A025-93327804E846}"/>
              </a:ext>
            </a:extLst>
          </p:cNvPr>
          <p:cNvSpPr/>
          <p:nvPr/>
        </p:nvSpPr>
        <p:spPr>
          <a:xfrm>
            <a:off x="4968585" y="869526"/>
            <a:ext cx="1859973" cy="79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사용중인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현황</a:t>
            </a:r>
          </a:p>
        </p:txBody>
      </p:sp>
      <p:cxnSp>
        <p:nvCxnSpPr>
          <p:cNvPr id="3078" name="연결선: 꺾임 3077">
            <a:extLst>
              <a:ext uri="{FF2B5EF4-FFF2-40B4-BE49-F238E27FC236}">
                <a16:creationId xmlns:a16="http://schemas.microsoft.com/office/drawing/2014/main" id="{9F156062-DA51-4651-8FCD-238723EF6169}"/>
              </a:ext>
            </a:extLst>
          </p:cNvPr>
          <p:cNvCxnSpPr>
            <a:stCxn id="38" idx="3"/>
            <a:endCxn id="22" idx="1"/>
          </p:cNvCxnSpPr>
          <p:nvPr/>
        </p:nvCxnSpPr>
        <p:spPr>
          <a:xfrm>
            <a:off x="6828558" y="1267180"/>
            <a:ext cx="709757" cy="1185646"/>
          </a:xfrm>
          <a:prstGeom prst="bentConnector3">
            <a:avLst>
              <a:gd name="adj1" fmla="val 675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BEE695-B171-4E06-8CEC-5FBAB049298E}"/>
              </a:ext>
            </a:extLst>
          </p:cNvPr>
          <p:cNvSpPr/>
          <p:nvPr/>
        </p:nvSpPr>
        <p:spPr>
          <a:xfrm>
            <a:off x="4958195" y="2161215"/>
            <a:ext cx="1859973" cy="141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사용 신청하기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없을 경우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바로 사용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없을 경우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명까지 예약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81" name="연결선: 꺾임 3080">
            <a:extLst>
              <a:ext uri="{FF2B5EF4-FFF2-40B4-BE49-F238E27FC236}">
                <a16:creationId xmlns:a16="http://schemas.microsoft.com/office/drawing/2014/main" id="{5D0D0273-EC44-4B78-A678-E5D7EFC276B2}"/>
              </a:ext>
            </a:extLst>
          </p:cNvPr>
          <p:cNvCxnSpPr>
            <a:cxnSpLocks/>
            <a:stCxn id="42" idx="3"/>
            <a:endCxn id="23" idx="1"/>
          </p:cNvCxnSpPr>
          <p:nvPr/>
        </p:nvCxnSpPr>
        <p:spPr>
          <a:xfrm>
            <a:off x="6818168" y="2866865"/>
            <a:ext cx="720147" cy="422699"/>
          </a:xfrm>
          <a:prstGeom prst="bentConnector3">
            <a:avLst>
              <a:gd name="adj1" fmla="val 65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0C1C12-B344-489B-B642-AB6ECB3EC245}"/>
              </a:ext>
            </a:extLst>
          </p:cNvPr>
          <p:cNvSpPr/>
          <p:nvPr/>
        </p:nvSpPr>
        <p:spPr>
          <a:xfrm>
            <a:off x="7855525" y="52474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B455E-F237-4D83-97EB-5C84932A6F01}"/>
              </a:ext>
            </a:extLst>
          </p:cNvPr>
          <p:cNvSpPr/>
          <p:nvPr/>
        </p:nvSpPr>
        <p:spPr>
          <a:xfrm>
            <a:off x="8233782" y="1028620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예약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887ED9-6879-42CB-B36F-BE2B9AD8A93A}"/>
              </a:ext>
            </a:extLst>
          </p:cNvPr>
          <p:cNvSpPr/>
          <p:nvPr/>
        </p:nvSpPr>
        <p:spPr>
          <a:xfrm>
            <a:off x="263238" y="524741"/>
            <a:ext cx="4073237" cy="5808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90B0-306B-452D-AF65-AF818A65CE5B}"/>
              </a:ext>
            </a:extLst>
          </p:cNvPr>
          <p:cNvSpPr/>
          <p:nvPr/>
        </p:nvSpPr>
        <p:spPr>
          <a:xfrm>
            <a:off x="641495" y="1028620"/>
            <a:ext cx="3316721" cy="424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사용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93FD9-BC02-4E6B-B20D-228EE40BEA25}"/>
              </a:ext>
            </a:extLst>
          </p:cNvPr>
          <p:cNvSpPr/>
          <p:nvPr/>
        </p:nvSpPr>
        <p:spPr>
          <a:xfrm>
            <a:off x="641495" y="1956673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사용가능 기구 리스트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0884B66-6AE1-4A1E-8318-CA3F4EF4A6D2}"/>
              </a:ext>
            </a:extLst>
          </p:cNvPr>
          <p:cNvSpPr/>
          <p:nvPr/>
        </p:nvSpPr>
        <p:spPr>
          <a:xfrm rot="10800000">
            <a:off x="3581401" y="2084626"/>
            <a:ext cx="197427" cy="17019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3FA2B1-F442-458B-B1AE-7F7B8A985C4C}"/>
              </a:ext>
            </a:extLst>
          </p:cNvPr>
          <p:cNvSpPr/>
          <p:nvPr/>
        </p:nvSpPr>
        <p:spPr>
          <a:xfrm>
            <a:off x="641495" y="3735659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예약가능 기구 리스트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B5E7C213-AF6D-43C1-9083-C73E07A5F635}"/>
              </a:ext>
            </a:extLst>
          </p:cNvPr>
          <p:cNvSpPr/>
          <p:nvPr/>
        </p:nvSpPr>
        <p:spPr>
          <a:xfrm rot="10800000">
            <a:off x="3581401" y="3929589"/>
            <a:ext cx="197427" cy="17019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0004CC-A9F8-472F-B22A-9447A2ADF813}"/>
              </a:ext>
            </a:extLst>
          </p:cNvPr>
          <p:cNvSpPr/>
          <p:nvPr/>
        </p:nvSpPr>
        <p:spPr>
          <a:xfrm>
            <a:off x="8233781" y="1940453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기구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8C7138-124A-49EA-BC78-8B437CEAC523}"/>
              </a:ext>
            </a:extLst>
          </p:cNvPr>
          <p:cNvSpPr/>
          <p:nvPr/>
        </p:nvSpPr>
        <p:spPr>
          <a:xfrm>
            <a:off x="8233781" y="3004826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세트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B36E4D-A80B-4340-8C54-06CEDEE19B7D}"/>
              </a:ext>
            </a:extLst>
          </p:cNvPr>
          <p:cNvSpPr/>
          <p:nvPr/>
        </p:nvSpPr>
        <p:spPr>
          <a:xfrm>
            <a:off x="8337692" y="3052219"/>
            <a:ext cx="556928" cy="321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A50A4F8-DD61-4051-95E4-C2D59C84666D}"/>
              </a:ext>
            </a:extLst>
          </p:cNvPr>
          <p:cNvSpPr/>
          <p:nvPr/>
        </p:nvSpPr>
        <p:spPr>
          <a:xfrm>
            <a:off x="8735417" y="3236478"/>
            <a:ext cx="159203" cy="137244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1877A7-8577-4D09-8748-196CD9FEB5FF}"/>
              </a:ext>
            </a:extLst>
          </p:cNvPr>
          <p:cNvSpPr/>
          <p:nvPr/>
        </p:nvSpPr>
        <p:spPr>
          <a:xfrm>
            <a:off x="8337692" y="3373722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506C3-A5A5-43D6-8A3F-FE1F3A973811}"/>
              </a:ext>
            </a:extLst>
          </p:cNvPr>
          <p:cNvSpPr/>
          <p:nvPr/>
        </p:nvSpPr>
        <p:spPr>
          <a:xfrm>
            <a:off x="8337692" y="3695225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4CF53D-3C4A-41CA-8B5F-201A4BF15DED}"/>
              </a:ext>
            </a:extLst>
          </p:cNvPr>
          <p:cNvSpPr/>
          <p:nvPr/>
        </p:nvSpPr>
        <p:spPr>
          <a:xfrm>
            <a:off x="8337692" y="4008947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E4D2F1-2929-4897-B6E6-ECA22F7A612D}"/>
              </a:ext>
            </a:extLst>
          </p:cNvPr>
          <p:cNvSpPr/>
          <p:nvPr/>
        </p:nvSpPr>
        <p:spPr>
          <a:xfrm>
            <a:off x="10081271" y="3004826"/>
            <a:ext cx="136741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763389-A1AC-46B3-B5D1-06A0174C9987}"/>
              </a:ext>
            </a:extLst>
          </p:cNvPr>
          <p:cNvSpPr/>
          <p:nvPr/>
        </p:nvSpPr>
        <p:spPr>
          <a:xfrm>
            <a:off x="10185182" y="3052219"/>
            <a:ext cx="556928" cy="321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33B2985-26FD-461D-8E47-FFCEF20F4187}"/>
              </a:ext>
            </a:extLst>
          </p:cNvPr>
          <p:cNvSpPr/>
          <p:nvPr/>
        </p:nvSpPr>
        <p:spPr>
          <a:xfrm>
            <a:off x="10582907" y="3236478"/>
            <a:ext cx="159203" cy="137244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BF58C7-4328-4169-A312-BA485C82831A}"/>
              </a:ext>
            </a:extLst>
          </p:cNvPr>
          <p:cNvSpPr/>
          <p:nvPr/>
        </p:nvSpPr>
        <p:spPr>
          <a:xfrm>
            <a:off x="10185182" y="3373722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7BD91D-DA30-4248-ABE2-257519CBC454}"/>
              </a:ext>
            </a:extLst>
          </p:cNvPr>
          <p:cNvSpPr/>
          <p:nvPr/>
        </p:nvSpPr>
        <p:spPr>
          <a:xfrm>
            <a:off x="10185182" y="3695225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174D12-7B8B-4F8F-9AE4-775EF4514D1F}"/>
              </a:ext>
            </a:extLst>
          </p:cNvPr>
          <p:cNvSpPr/>
          <p:nvPr/>
        </p:nvSpPr>
        <p:spPr>
          <a:xfrm>
            <a:off x="10185182" y="4008947"/>
            <a:ext cx="556928" cy="321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DD17A6-3BB2-4B5A-BE13-010C425AB940}"/>
              </a:ext>
            </a:extLst>
          </p:cNvPr>
          <p:cNvSpPr/>
          <p:nvPr/>
        </p:nvSpPr>
        <p:spPr>
          <a:xfrm>
            <a:off x="8233781" y="5039228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4EA75-A838-4091-922F-284323BB1F5C}"/>
              </a:ext>
            </a:extLst>
          </p:cNvPr>
          <p:cNvSpPr/>
          <p:nvPr/>
        </p:nvSpPr>
        <p:spPr>
          <a:xfrm>
            <a:off x="641495" y="5477579"/>
            <a:ext cx="3316721" cy="4241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6F48EE-8402-452B-8E15-D954514BC1D8}"/>
              </a:ext>
            </a:extLst>
          </p:cNvPr>
          <p:cNvSpPr/>
          <p:nvPr/>
        </p:nvSpPr>
        <p:spPr>
          <a:xfrm>
            <a:off x="4968585" y="869526"/>
            <a:ext cx="1859973" cy="79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사용하는 사람이 없는 운동기구 목록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94CD692-A4B1-4968-8F74-F99987FFF42B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 flipV="1">
            <a:off x="3958216" y="1267180"/>
            <a:ext cx="1010369" cy="9015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0230B3-D4B0-4E0E-9DAC-2A8EF8D96B91}"/>
              </a:ext>
            </a:extLst>
          </p:cNvPr>
          <p:cNvSpPr/>
          <p:nvPr/>
        </p:nvSpPr>
        <p:spPr>
          <a:xfrm>
            <a:off x="4968585" y="2899918"/>
            <a:ext cx="1859973" cy="79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예약자가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 이하인 운동기구 목록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AD18C3E-99A4-4793-AF28-AB97A56885E6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 flipV="1">
            <a:off x="3958216" y="3297572"/>
            <a:ext cx="1010369" cy="6501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290C-6299-471F-8CC4-5E762C77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구현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B8F63-99BF-4ABB-A152-4267B4D1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운동 </a:t>
            </a:r>
            <a:r>
              <a:rPr lang="en-US" altLang="ko-KR" dirty="0"/>
              <a:t>scheduling.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운동 </a:t>
            </a:r>
            <a:r>
              <a:rPr lang="en-US" altLang="ko-KR" dirty="0"/>
              <a:t>guide </a:t>
            </a:r>
            <a:r>
              <a:rPr lang="ko-KR" altLang="en-US" dirty="0"/>
              <a:t>제공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운동기구 사용 방법</a:t>
            </a:r>
            <a:r>
              <a:rPr lang="en-US" altLang="ko-KR" dirty="0"/>
              <a:t>, </a:t>
            </a:r>
            <a:r>
              <a:rPr lang="ko-KR" altLang="en-US" dirty="0"/>
              <a:t>운동 중간 쉬는 시간 타이머 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InBody</a:t>
            </a:r>
            <a:r>
              <a:rPr lang="en-US" altLang="ko-KR" dirty="0"/>
              <a:t> app</a:t>
            </a:r>
            <a:r>
              <a:rPr lang="ko-KR" altLang="en-US" dirty="0"/>
              <a:t>과 연동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Rounded MT Bold</vt:lpstr>
      <vt:lpstr>Dubai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추가 구현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Yuseong</dc:creator>
  <cp:lastModifiedBy>xogk39@gmail.com</cp:lastModifiedBy>
  <cp:revision>8</cp:revision>
  <dcterms:created xsi:type="dcterms:W3CDTF">2019-04-15T11:52:28Z</dcterms:created>
  <dcterms:modified xsi:type="dcterms:W3CDTF">2019-04-18T21:45:00Z</dcterms:modified>
</cp:coreProperties>
</file>