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5722-2EF8-41FF-BE7F-5391743A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F2D12-CB96-4A4A-BF30-7FF096AE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79520-EB18-43D8-99F3-02E4C3FA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E5BD1-CBCA-443B-A9C5-AF6FAA50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C9D52-63BA-4687-8CDF-57465B3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E4676-969C-46AB-A869-E32D87B2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EF940-F4CC-4965-8B75-37B16B8F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4C2DF-4AED-4B5C-A331-BACE8B9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538F-C5D7-475B-B738-D01A31DD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5DAB0-B824-45C3-955C-A2BD4794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C61415-127C-42A1-B441-60078C131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4353F-17C5-424A-8143-51B9F036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D8DFB-6234-4600-AE03-9F2925E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3498-CC7F-474C-8873-EEB27FD7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DDCDC-FAF2-4D76-97A8-3CF5192A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6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57D3-3C33-4538-B298-60F062C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7C12A-088E-40F6-87D9-D2179BBB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EACC-E0E2-4BD4-B5AF-E54BA73C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BEA5F-EF01-41FD-8F13-03849220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E4396-7BF2-4F65-BC56-26088EC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2133-BB57-493F-8B61-9D05D985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DDE11-8405-423D-95B9-5DEE5F6C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C38AE-90A9-4F79-8FB4-E60974A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18353-572F-4030-8CB1-2118D394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BD3B4-3E62-42FB-8F62-8ECE39F9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2A3D9-ECA9-48EF-A9D6-191F8915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9ADB6-F8F7-4133-AA5F-B69456CB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E8FE7-33FB-43F5-A536-899AEC22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C9A6D-3D6E-4E44-A4A6-1CD99112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532C6-B275-4A09-8E9F-32517A78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CC979-2421-42EB-B1E1-A537320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5B5B-1244-4015-A71C-BD973403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69F9D-9CD2-48F6-8FFF-32B39A66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5C67D-8504-4D37-915A-57EF6821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77316-7297-48CC-A773-26AC30FD0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A3977-7EC7-4D52-B4CB-6C5B54EA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78CF4-AD3F-4919-95CC-6D64D693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267F4D-3071-4FB3-AAA0-91C2A1EB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587A4C-AB69-46C6-A59A-0B9EBD1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0F40-A0DA-4A12-A316-8B2F981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B59E3-3050-40F6-B111-C764F333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51265-95FE-4101-A1B6-558BDC2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F5072-17DB-433D-95F1-0F0D1148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FFDE6-7DD7-48C7-B154-93E9B07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63EF3-D7D4-42EB-9E81-9FC219B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D8BB2-5831-494F-90B0-19F7527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301C8-37DD-4A42-AD54-27791BD5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2CD39-1EFF-44CC-953B-BFCC565C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B25A-0EA2-4F6F-87B6-EFE86D49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0AF09-74A5-4616-B091-65311CF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E224B-E6C0-4DA6-B70D-C153A6EA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2EEB-9B93-46DF-8AA2-95ADDEE7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0F930-A49E-4409-863D-911FC936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3C9C4C-3280-46CB-BF5C-7DE6C506C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D8F7A-DF41-41BB-B1FD-0462AAD2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FA644-F681-4ED5-AA9A-0F4CF447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A382F-E576-4585-ADB7-DDE57DFA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6A3EE-4423-451D-91AC-2286BCD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BEEEBB-03C2-4802-82AE-E082461C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A059F-1238-4E5F-9780-08CC91D1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0BDC1-5630-42A7-A0EA-B11A51A5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EAEE-25B5-4F51-82D1-C4EEAA57E789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59BF-C96A-4CCC-9488-7934E66B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DF65-F23D-4DF5-B7D0-F30C9F38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C23E-6364-43A5-8660-9D952ACB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및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ACEC8-39E0-4F47-952B-943EA74A1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2014313303</a:t>
            </a:r>
          </a:p>
          <a:p>
            <a:r>
              <a:rPr lang="ko-KR" altLang="en-US" dirty="0" err="1"/>
              <a:t>홍태하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3B71-E902-4499-8132-36D6552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3FD3E-4C2A-4C2C-9079-9A861E2F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신호 및 시스템을 실생활에서 어떻게 활용하고 있는지 파악하고 그와 연계하여 어떻게 활용할 수 있을지 생각해본다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MATLAB</a:t>
            </a:r>
            <a:r>
              <a:rPr lang="ko-KR" altLang="en-US" sz="2000" dirty="0"/>
              <a:t>을 설치하고 연습해본다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28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13CF-559C-4451-BEA6-58905756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“</a:t>
            </a:r>
            <a:r>
              <a:rPr lang="ko-KR" altLang="en-US" sz="2000" dirty="0"/>
              <a:t>신호 및 시스템＂ 기술을 활용하는 제품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0AA22-24A2-40B2-AB43-96284373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라디오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음성 신호를 전파를 이용하여 전달</a:t>
            </a:r>
            <a:r>
              <a:rPr lang="en-US" altLang="ko-KR" sz="2000" dirty="0"/>
              <a:t>. </a:t>
            </a:r>
            <a:r>
              <a:rPr lang="ko-KR" altLang="en-US" sz="2000" dirty="0"/>
              <a:t>음성 신호보다 멀리 신호를 전할 수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마이크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음성을 공기 압력의 변화에 의해 전기 신호로 바꿔 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스마트폰 음성 인식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소리 감지 센서로 음성을 신호로 받아들여 인식하고 그에 맞는 서비스를 제공함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GPS</a:t>
            </a:r>
          </a:p>
          <a:p>
            <a:pPr>
              <a:buFontTx/>
              <a:buChar char="-"/>
            </a:pPr>
            <a:r>
              <a:rPr lang="ko-KR" altLang="en-US" sz="2000" dirty="0"/>
              <a:t>위성과 </a:t>
            </a:r>
            <a:r>
              <a:rPr lang="en-US" altLang="ko-KR" sz="2000" dirty="0"/>
              <a:t>GPS </a:t>
            </a:r>
            <a:r>
              <a:rPr lang="ko-KR" altLang="en-US" sz="2000" dirty="0"/>
              <a:t>사용자와의 거리를 신호의 소요시간을 이용하여 알아낸다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블루투스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블루투스는 컴퓨터</a:t>
            </a:r>
            <a:r>
              <a:rPr lang="en-US" altLang="ko-KR" sz="2000" dirty="0"/>
              <a:t>, </a:t>
            </a:r>
            <a:r>
              <a:rPr lang="ko-KR" altLang="en-US" sz="2000" dirty="0"/>
              <a:t>휴대폰</a:t>
            </a:r>
            <a:r>
              <a:rPr lang="en-US" altLang="ko-KR" sz="2000" dirty="0"/>
              <a:t>, </a:t>
            </a:r>
            <a:r>
              <a:rPr lang="ko-KR" altLang="en-US" sz="2000" dirty="0"/>
              <a:t>마우스</a:t>
            </a:r>
            <a:r>
              <a:rPr lang="en-US" altLang="ko-KR" sz="2000" dirty="0"/>
              <a:t>, </a:t>
            </a:r>
            <a:r>
              <a:rPr lang="ko-KR" altLang="en-US" sz="2000" dirty="0"/>
              <a:t>키보드 등 여러 곳에서 사용되는데 음성이나 문자 정보를 무선통신을 이용해 주고 받는다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98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13CF-559C-4451-BEA6-58905756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 “</a:t>
            </a:r>
            <a:r>
              <a:rPr lang="ko-KR" altLang="en-US" sz="2000" dirty="0"/>
              <a:t>신호 및 시스템＂ 기술을 이용하여 설계하고 싶은 새로운 제품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0AA22-24A2-40B2-AB43-96284373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848" y="1825625"/>
            <a:ext cx="512095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사람의 몸에 심전도나 호흡</a:t>
            </a:r>
            <a:r>
              <a:rPr lang="en-US" altLang="ko-KR" sz="2000" dirty="0"/>
              <a:t>, </a:t>
            </a:r>
            <a:r>
              <a:rPr lang="ko-KR" altLang="en-US" sz="2000" dirty="0"/>
              <a:t>체온 등을 수시로 체크하여 그 정보들을 전기 신호로 받아오고 받아온 정보를 토대로 건강을 체크하는 제품을 만들면 좋겠습니다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현재는 저런 기본적인 검사를 하려면 병원에 가서 여러 기구를 사용하여 검사를 하여야 하지만 휴대폰 같이 간단하고 평소 생활에 많이 사용되는 제품에 건강 체크 기능이 들어간다면 훨씬 유용하고 좋을 것 같습니다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3003C-F2A8-49B2-A72D-0B2CBF35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96" y="1332545"/>
            <a:ext cx="3068704" cy="28335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1D821A-E269-44AE-8C54-18E3E8E9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234" y="4166099"/>
            <a:ext cx="3656628" cy="21580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077B29-0368-49FA-8C83-3B5C924A6148}"/>
              </a:ext>
            </a:extLst>
          </p:cNvPr>
          <p:cNvSpPr/>
          <p:nvPr/>
        </p:nvSpPr>
        <p:spPr>
          <a:xfrm>
            <a:off x="1212980" y="6176963"/>
            <a:ext cx="821093" cy="315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13CF-559C-4451-BEA6-58905756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3. MATLAB </a:t>
            </a:r>
            <a:r>
              <a:rPr lang="ko-KR" altLang="en-US" sz="2000" dirty="0"/>
              <a:t>설치 및 연습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B99466-347B-470A-83D6-9B149E5D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07" y="1368424"/>
            <a:ext cx="8849863" cy="46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13CF-559C-4451-BEA6-58905756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3. MATLAB </a:t>
            </a:r>
            <a:r>
              <a:rPr lang="ko-KR" altLang="en-US" sz="2000" dirty="0"/>
              <a:t>설치 및 연습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2D2073F-74CC-4882-978C-529CC3E67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94746"/>
            <a:ext cx="8718693" cy="4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5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1019-26DD-42C5-9340-E3475A77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FC155-1C14-4CC9-8C09-2C93C481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실생활에서 신호를 어떤 식으로 받고 활용하는지 생각해보는 좋은 계기가 되었다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음성</a:t>
            </a:r>
            <a:r>
              <a:rPr lang="en-US" altLang="ko-KR" sz="2000" dirty="0"/>
              <a:t>, </a:t>
            </a:r>
            <a:r>
              <a:rPr lang="ko-KR" altLang="en-US" sz="2000" dirty="0"/>
              <a:t>문자</a:t>
            </a:r>
            <a:r>
              <a:rPr lang="en-US" altLang="ko-KR" sz="2000" dirty="0"/>
              <a:t>, </a:t>
            </a:r>
            <a:r>
              <a:rPr lang="ko-KR" altLang="en-US" sz="2000" dirty="0"/>
              <a:t>전파 등 여러가지 신호를 활용할 수 있다는 것을 알았고 그것을 활용할 방안을 생각해 볼 수 있었다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MATLAB</a:t>
            </a:r>
            <a:r>
              <a:rPr lang="ko-KR" altLang="en-US" sz="2000" dirty="0"/>
              <a:t>이라는 프로그램을 설치하고 간단한 예제를 돌려봄으로써 </a:t>
            </a:r>
            <a:r>
              <a:rPr lang="en-US" altLang="ko-KR" sz="2000" dirty="0"/>
              <a:t>MATLAB</a:t>
            </a:r>
            <a:r>
              <a:rPr lang="ko-KR" altLang="en-US" sz="2000" dirty="0"/>
              <a:t>을 어느정도 숙지하였다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985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237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신호 및 시스템</vt:lpstr>
      <vt:lpstr>개요</vt:lpstr>
      <vt:lpstr>1. “신호 및 시스템＂ 기술을 활용하는 제품</vt:lpstr>
      <vt:lpstr>2. “신호 및 시스템＂ 기술을 이용하여 설계하고 싶은 새로운 제품</vt:lpstr>
      <vt:lpstr>3. MATLAB 설치 및 연습</vt:lpstr>
      <vt:lpstr>3. MATLAB 설치 및 연습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및 시스템</dc:title>
  <dc:creator>xogk39@gmail.com</dc:creator>
  <cp:lastModifiedBy>xogk39@gmail.com</cp:lastModifiedBy>
  <cp:revision>5</cp:revision>
  <dcterms:created xsi:type="dcterms:W3CDTF">2019-09-18T14:51:09Z</dcterms:created>
  <dcterms:modified xsi:type="dcterms:W3CDTF">2019-09-18T15:16:45Z</dcterms:modified>
</cp:coreProperties>
</file>