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66" r:id="rId7"/>
    <p:sldId id="269" r:id="rId8"/>
    <p:sldId id="267" r:id="rId9"/>
    <p:sldId id="268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15722-2EF8-41FF-BE7F-5391743AE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5F2D12-CB96-4A4A-BF30-7FF096AE5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79520-EB18-43D8-99F3-02E4C3FA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E5BD1-CBCA-443B-A9C5-AF6FAA50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C9D52-63BA-4687-8CDF-57465B3E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75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E4676-969C-46AB-A869-E32D87B2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3EF940-F4CC-4965-8B75-37B16B8F6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4C2DF-4AED-4B5C-A331-BACE8B97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9538F-C5D7-475B-B738-D01A31DD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5DAB0-B824-45C3-955C-A2BD4794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6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C61415-127C-42A1-B441-60078C131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14353F-17C5-424A-8143-51B9F0361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D8DFB-6234-4600-AE03-9F2925E3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C3498-CC7F-474C-8873-EEB27FD7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DDCDC-FAF2-4D76-97A8-3CF5192A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6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257D3-3C33-4538-B298-60F062C9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7C12A-088E-40F6-87D9-D2179BBB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EACC-E0E2-4BD4-B5AF-E54BA73C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BEA5F-EF01-41FD-8F13-03849220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E4396-7BF2-4F65-BC56-26088EC5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56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92133-BB57-493F-8B61-9D05D985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DDE11-8405-423D-95B9-5DEE5F6CA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C38AE-90A9-4F79-8FB4-E60974A8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18353-572F-4030-8CB1-2118D394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BD3B4-3E62-42FB-8F62-8ECE39F9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2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2A3D9-ECA9-48EF-A9D6-191F8915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9ADB6-F8F7-4133-AA5F-B69456CB6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2E8FE7-33FB-43F5-A536-899AEC221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9C9A6D-3D6E-4E44-A4A6-1CD99112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532C6-B275-4A09-8E9F-32517A78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8CC979-2421-42EB-B1E1-A5373203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1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A5B5B-1244-4015-A71C-BD973403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69F9D-9CD2-48F6-8FFF-32B39A66A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5C67D-8504-4D37-915A-57EF6821E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077316-7297-48CC-A773-26AC30FD0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9A3977-7EC7-4D52-B4CB-6C5B54EA3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978CF4-AD3F-4919-95CC-6D64D693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267F4D-3071-4FB3-AAA0-91C2A1EB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587A4C-AB69-46C6-A59A-0B9EBD16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2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50F40-A0DA-4A12-A316-8B2F981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FB59E3-3050-40F6-B111-C764F333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351265-95FE-4101-A1B6-558BDC26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0F5072-17DB-433D-95F1-0F0D1148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4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9FFDE6-7DD7-48C7-B154-93E9B07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B63EF3-D7D4-42EB-9E81-9FC219B1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D8BB2-5831-494F-90B0-19F75273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5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301C8-37DD-4A42-AD54-27791BD5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2CD39-1EFF-44CC-953B-BFCC565C6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DDB25A-0EA2-4F6F-87B6-EFE86D49C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A0AF09-74A5-4616-B091-65311CF8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E224B-E6C0-4DA6-B70D-C153A6EA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12EEB-9B93-46DF-8AA2-95ADDEE7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0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0F930-A49E-4409-863D-911FC936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3C9C4C-3280-46CB-BF5C-7DE6C506C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D8F7A-DF41-41BB-B1FD-0462AAD2C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FA644-F681-4ED5-AA9A-0F4CF447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EAEE-25B5-4F51-82D1-C4EEAA57E78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4A382F-E576-4585-ADB7-DDE57DFA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D6A3EE-4423-451D-91AC-2286BCD0F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0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BEEEBB-03C2-4802-82AE-E082461C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A059F-1238-4E5F-9780-08CC91D1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0BDC1-5630-42A7-A0EA-B11A51A57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3EAEE-25B5-4F51-82D1-C4EEAA57E78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059BF-C96A-4CCC-9488-7934E66B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8DF65-F23D-4DF5-B7D0-F30C9F38D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4BC8-DFAC-4D21-9F9C-812CB0FBFB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3C23E-6364-43A5-8660-9D952ACB1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신호 및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1ACEC8-39E0-4F47-952B-943EA74A1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2014313303</a:t>
            </a:r>
          </a:p>
          <a:p>
            <a:r>
              <a:rPr lang="ko-KR" altLang="en-US" dirty="0" err="1"/>
              <a:t>홍태하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52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B1019-26DD-42C5-9340-E3475A77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FC155-1C14-4CC9-8C09-2C93C481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Matlab</a:t>
            </a:r>
            <a:r>
              <a:rPr lang="ko-KR" altLang="en-US" sz="2000" dirty="0"/>
              <a:t>을 이용하여 음성신호와 영상을 여러 형태로 만들어 볼 수 있었다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나의 목소리를 녹음하여 다른 음성과 섞어 보기도 하고 반전시켜보는 것이 흥미로웠다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음성을 반전시켜도 듣기에 거의 비슷하다는 것이 놀라웠다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음성과 영상 신호를 이용해 새로운 기술을 생각해볼 수 있었다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 err="1"/>
              <a:t>Matlab</a:t>
            </a:r>
            <a:r>
              <a:rPr lang="ko-KR" altLang="en-US" sz="2000" dirty="0"/>
              <a:t>을 조금 더 능숙하게 다룰 수 있게 됐다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985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83B71-E902-4499-8132-36D65526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33FD3E-4C2A-4C2C-9079-9A861E2F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자신의 음성파형 및 영상을 관찰하여 보고 여러 알고리즘을 적용해본다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 err="1"/>
              <a:t>Matlab</a:t>
            </a:r>
            <a:r>
              <a:rPr lang="ko-KR" altLang="en-US" sz="2000" dirty="0"/>
              <a:t>을 사용하여 음성과 영상을 관찰하고 분석해본다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영상 및 음성신호로 어떤 활용을 할 수 있을지 새로운 기술을 적용할 수 있을지 생각해본다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285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A2D0C-CC95-4D1D-AF06-44835BFF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1-1. </a:t>
            </a:r>
            <a:r>
              <a:rPr lang="ko-KR" altLang="en-US" sz="2500" dirty="0"/>
              <a:t>음성파형 관찰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BB80D5A-6F51-4A31-BD4C-93B099209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4378"/>
            <a:ext cx="5772086" cy="18978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DC470B-8085-4755-96C5-3F6B3C652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40" y="1769413"/>
            <a:ext cx="4695825" cy="3990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3BA2A8-B888-4A9C-AE4C-DAA1908DC219}"/>
              </a:ext>
            </a:extLst>
          </p:cNvPr>
          <p:cNvSpPr txBox="1"/>
          <p:nvPr/>
        </p:nvSpPr>
        <p:spPr>
          <a:xfrm>
            <a:off x="1010817" y="4450702"/>
            <a:ext cx="508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 err="1"/>
              <a:t>아에이오우</a:t>
            </a:r>
            <a:r>
              <a:rPr lang="en-US" altLang="ko-KR" dirty="0"/>
              <a:t>’</a:t>
            </a:r>
            <a:r>
              <a:rPr lang="ko-KR" altLang="en-US" dirty="0"/>
              <a:t>라는 음성을 녹음하였고 </a:t>
            </a:r>
            <a:r>
              <a:rPr lang="en-US" altLang="ko-KR" dirty="0" err="1"/>
              <a:t>Matlab</a:t>
            </a:r>
            <a:r>
              <a:rPr lang="ko-KR" altLang="en-US" dirty="0"/>
              <a:t>을 통해 읽어와 파형을 그래프로 표현하였다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58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1-2. </a:t>
            </a:r>
            <a:r>
              <a:rPr lang="ko-KR" altLang="en-US" sz="2500" dirty="0"/>
              <a:t>음성 프레임화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2846D6D-64A1-4780-B2CC-8B9B8B15E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45" y="2957147"/>
            <a:ext cx="6486525" cy="4000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1CEDE3-028A-4AA2-BCE5-8321FA75C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797" y="2084031"/>
            <a:ext cx="4686300" cy="3790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62324-1A46-4E61-AA78-B08C6C7D5477}"/>
              </a:ext>
            </a:extLst>
          </p:cNvPr>
          <p:cNvSpPr txBox="1"/>
          <p:nvPr/>
        </p:nvSpPr>
        <p:spPr>
          <a:xfrm>
            <a:off x="1045029" y="4303235"/>
            <a:ext cx="513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r>
              <a:rPr lang="ko-KR" altLang="en-US" dirty="0"/>
              <a:t>번째 프레임의 음성파형을 그래프로 나타냄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61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1-3. </a:t>
            </a:r>
            <a:r>
              <a:rPr lang="ko-KR" altLang="en-US" sz="2500" dirty="0"/>
              <a:t>음성 합성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A619DB7-0B50-4B47-8372-4844DABE3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" y="1690688"/>
            <a:ext cx="5819775" cy="3724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574699-6EF6-41A4-8C4B-902229374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34" y="1690688"/>
            <a:ext cx="4981575" cy="3857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5B0CE-3618-4FE9-9077-7A83F0250B9D}"/>
              </a:ext>
            </a:extLst>
          </p:cNvPr>
          <p:cNvSpPr txBox="1"/>
          <p:nvPr/>
        </p:nvSpPr>
        <p:spPr>
          <a:xfrm>
            <a:off x="709127" y="5645020"/>
            <a:ext cx="5663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음향의 길이를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160000</a:t>
            </a:r>
            <a:r>
              <a:rPr lang="ko-KR" altLang="en-US" dirty="0"/>
              <a:t>으로 맞추고 합성해보았다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‘</a:t>
            </a:r>
            <a:r>
              <a:rPr lang="ko-KR" altLang="en-US" dirty="0" err="1"/>
              <a:t>아에이오우</a:t>
            </a:r>
            <a:r>
              <a:rPr lang="en-US" altLang="ko-KR" dirty="0"/>
              <a:t>’</a:t>
            </a:r>
            <a:r>
              <a:rPr lang="ko-KR" altLang="en-US" dirty="0"/>
              <a:t>와 </a:t>
            </a:r>
            <a:r>
              <a:rPr lang="en-US" altLang="ko-KR" dirty="0"/>
              <a:t>‘</a:t>
            </a:r>
            <a:r>
              <a:rPr lang="ko-KR" altLang="en-US" dirty="0"/>
              <a:t>안녕하세요</a:t>
            </a:r>
            <a:r>
              <a:rPr lang="en-US" altLang="ko-KR" dirty="0"/>
              <a:t>’</a:t>
            </a:r>
            <a:r>
              <a:rPr lang="ko-KR" altLang="en-US" dirty="0"/>
              <a:t>가 동시에 겹쳐서 들렸다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12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1-4. </a:t>
            </a:r>
            <a:r>
              <a:rPr lang="ko-KR" altLang="en-US" sz="2500" dirty="0"/>
              <a:t>캡처한 영상 정보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274CF60-9592-4003-A72D-03136CE24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9307"/>
            <a:ext cx="4248150" cy="828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9F7730-6EB6-4153-B215-79A06A64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33426"/>
            <a:ext cx="5162550" cy="25431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33FA7C-D611-4430-8111-085EAE0DE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3981450" cy="2695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5DFC7F-AB37-4619-87EF-05628095E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" y="3529679"/>
            <a:ext cx="3981450" cy="24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9FB6C-B824-47F7-950B-B7B9BC35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1-5. </a:t>
            </a:r>
            <a:r>
              <a:rPr lang="ko-KR" altLang="en-US" sz="2500" dirty="0"/>
              <a:t>캡처한 영상 반전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3AE6DA4-DF96-4BC9-ACC9-B6BCDC7E0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4510"/>
            <a:ext cx="4295775" cy="2324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204737-2122-4AB1-9661-CDC7906A2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246" y="4382432"/>
            <a:ext cx="7653464" cy="19343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404EC6-A82C-405E-A8E4-DEFA41602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350" y="1789452"/>
            <a:ext cx="3981450" cy="2494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84AC96-4553-4261-A83D-F64D2F6FA4B8}"/>
              </a:ext>
            </a:extLst>
          </p:cNvPr>
          <p:cNvSpPr txBox="1"/>
          <p:nvPr/>
        </p:nvSpPr>
        <p:spPr>
          <a:xfrm>
            <a:off x="1034143" y="4703297"/>
            <a:ext cx="242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캡처한 영상의 상하를 반전시켜보았다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65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2. </a:t>
            </a:r>
            <a:r>
              <a:rPr lang="ko-KR" altLang="en-US" sz="2500" dirty="0"/>
              <a:t>음성 반전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05AFD63-2894-4033-96AD-CB905FD73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2090737"/>
            <a:ext cx="4933950" cy="2676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329EBE-0139-47ED-AB3F-3373829AF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228" y="1993932"/>
            <a:ext cx="4876800" cy="3933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75B1B4-FA4C-4795-A9D6-6A8F0E687934}"/>
              </a:ext>
            </a:extLst>
          </p:cNvPr>
          <p:cNvSpPr txBox="1"/>
          <p:nvPr/>
        </p:nvSpPr>
        <p:spPr>
          <a:xfrm>
            <a:off x="1028311" y="5004427"/>
            <a:ext cx="5201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음성을 반전시켜 보았다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파형이 반전되었지만 청취했을 때 반전하기 전과 똑같이 들렸다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98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D40DD-E4A1-4E97-9A8C-5A2C56A8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/>
              <a:t>3. </a:t>
            </a:r>
            <a:r>
              <a:rPr lang="ko-KR" altLang="en-US" sz="2500" dirty="0"/>
              <a:t>새로운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D211A-6F8C-4894-9ADB-F64E20571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음성신호와 영상신호를 같이 이용하여 사람의 상태를 파악하는 기술</a:t>
            </a:r>
            <a:r>
              <a:rPr lang="en-US" altLang="ko-KR" sz="2200" dirty="0"/>
              <a:t>. </a:t>
            </a:r>
            <a:r>
              <a:rPr lang="ko-KR" altLang="en-US" sz="2200" dirty="0"/>
              <a:t>음성신호를 통해 목소리의 떨림</a:t>
            </a:r>
            <a:r>
              <a:rPr lang="en-US" altLang="ko-KR" sz="2200" dirty="0"/>
              <a:t>, </a:t>
            </a:r>
            <a:r>
              <a:rPr lang="ko-KR" altLang="en-US" sz="2200" dirty="0"/>
              <a:t>높낮이 등을 인식하고 두려움을 느끼는지 기쁨을 느끼는지 파악</a:t>
            </a:r>
            <a:r>
              <a:rPr lang="en-US" altLang="ko-KR" sz="2200" dirty="0"/>
              <a:t>. </a:t>
            </a:r>
            <a:r>
              <a:rPr lang="ko-KR" altLang="en-US" sz="2200" dirty="0"/>
              <a:t>이와 마찬가지로 영상신호로 사람의 몸짓</a:t>
            </a:r>
            <a:r>
              <a:rPr lang="en-US" altLang="ko-KR" sz="2200" dirty="0"/>
              <a:t>, </a:t>
            </a:r>
            <a:r>
              <a:rPr lang="ko-KR" altLang="en-US" sz="2200" dirty="0"/>
              <a:t>표정 등을 분석하여 상태를 파악한다</a:t>
            </a:r>
            <a:r>
              <a:rPr lang="en-US" altLang="ko-KR" sz="2200" dirty="0"/>
              <a:t>. </a:t>
            </a:r>
          </a:p>
          <a:p>
            <a:r>
              <a:rPr lang="ko-KR" altLang="en-US" sz="2200" dirty="0"/>
              <a:t>위의 기술을 이용하여 심리상담소에서 상담자의 상태를 파악하는 데에 도움이 될 수 있다</a:t>
            </a:r>
            <a:r>
              <a:rPr lang="en-US" altLang="ko-KR" sz="2200" dirty="0"/>
              <a:t>. </a:t>
            </a:r>
            <a:r>
              <a:rPr lang="ko-KR" altLang="en-US" sz="2200" dirty="0"/>
              <a:t>또 경찰서 취조실이나 법정에서 범죄자나 증인의 심리를 파악하고 거짓말을 하고 있는지 혹은 심리가 매우 불안정한 상태인지 확인할 수 있다</a:t>
            </a:r>
            <a:r>
              <a:rPr lang="en-US" altLang="ko-KR" sz="2200"/>
              <a:t>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64035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251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신호 및 시스템</vt:lpstr>
      <vt:lpstr>개요</vt:lpstr>
      <vt:lpstr>1-1. 음성파형 관찰</vt:lpstr>
      <vt:lpstr>1-2. 음성 프레임화</vt:lpstr>
      <vt:lpstr>1-3. 음성 합성</vt:lpstr>
      <vt:lpstr>1-4. 캡처한 영상 정보</vt:lpstr>
      <vt:lpstr>1-5. 캡처한 영상 반전</vt:lpstr>
      <vt:lpstr>2. 음성 반전</vt:lpstr>
      <vt:lpstr>3. 새로운 기술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신호 및 시스템</dc:title>
  <dc:creator>xogk39@gmail.com</dc:creator>
  <cp:lastModifiedBy>xogk39@gmail.com</cp:lastModifiedBy>
  <cp:revision>15</cp:revision>
  <dcterms:created xsi:type="dcterms:W3CDTF">2019-09-18T14:51:09Z</dcterms:created>
  <dcterms:modified xsi:type="dcterms:W3CDTF">2019-09-26T10:04:57Z</dcterms:modified>
</cp:coreProperties>
</file>