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70" r:id="rId7"/>
    <p:sldId id="271" r:id="rId8"/>
    <p:sldId id="269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5722-2EF8-41FF-BE7F-5391743A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F2D12-CB96-4A4A-BF30-7FF096AE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9520-EB18-43D8-99F3-02E4C3FA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E5BD1-CBCA-443B-A9C5-AF6FAA5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C9D52-63BA-4687-8CDF-57465B3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4676-969C-46AB-A869-E32D87B2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EF940-F4CC-4965-8B75-37B16B8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4C2DF-4AED-4B5C-A331-BACE8B9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538F-C5D7-475B-B738-D01A31D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DAB0-B824-45C3-955C-A2BD479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C61415-127C-42A1-B441-60078C13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353F-17C5-424A-8143-51B9F036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D8DFB-6234-4600-AE03-9F2925E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3498-CC7F-474C-8873-EEB27FD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DCDC-FAF2-4D76-97A8-3CF5192A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57D3-3C33-4538-B298-60F062C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12A-088E-40F6-87D9-D2179BBB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EACC-E0E2-4BD4-B5AF-E54BA73C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BEA5F-EF01-41FD-8F13-03849220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4396-7BF2-4F65-BC56-26088EC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2133-BB57-493F-8B61-9D05D985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DDE11-8405-423D-95B9-5DEE5F6C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C38AE-90A9-4F79-8FB4-E60974A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8353-572F-4030-8CB1-2118D39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BD3B4-3E62-42FB-8F62-8ECE39F9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A3D9-ECA9-48EF-A9D6-191F891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9ADB6-F8F7-4133-AA5F-B69456CB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E8FE7-33FB-43F5-A536-899AEC22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C9A6D-3D6E-4E44-A4A6-1CD99112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532C6-B275-4A09-8E9F-32517A78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CC979-2421-42EB-B1E1-A53732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5B5B-1244-4015-A71C-BD973403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69F9D-9CD2-48F6-8FFF-32B39A66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5C67D-8504-4D37-915A-57EF6821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77316-7297-48CC-A773-26AC30FD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A3977-7EC7-4D52-B4CB-6C5B54EA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78CF4-AD3F-4919-95CC-6D64D69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67F4D-3071-4FB3-AAA0-91C2A1EB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87A4C-AB69-46C6-A59A-0B9EBD1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0F40-A0DA-4A12-A316-8B2F981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B59E3-3050-40F6-B111-C764F333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51265-95FE-4101-A1B6-558BDC2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5072-17DB-433D-95F1-0F0D114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FFDE6-7DD7-48C7-B154-93E9B07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63EF3-D7D4-42EB-9E81-9FC219B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D8BB2-5831-494F-90B0-19F7527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01C8-37DD-4A42-AD54-27791BD5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CD39-1EFF-44CC-953B-BFCC565C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B25A-0EA2-4F6F-87B6-EFE86D49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0AF09-74A5-4616-B091-65311CF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E224B-E6C0-4DA6-B70D-C153A6E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2EEB-9B93-46DF-8AA2-95ADDEE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F930-A49E-4409-863D-911FC936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C9C4C-3280-46CB-BF5C-7DE6C506C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D8F7A-DF41-41BB-B1FD-0462AAD2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FA644-F681-4ED5-AA9A-0F4CF447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382F-E576-4585-ADB7-DDE57DFA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6A3EE-4423-451D-91AC-2286BCD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EEEBB-03C2-4802-82AE-E082461C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A059F-1238-4E5F-9780-08CC91D1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BDC1-5630-42A7-A0EA-B11A51A5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EAEE-25B5-4F51-82D1-C4EEAA57E789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59BF-C96A-4CCC-9488-7934E66B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DF65-F23D-4DF5-B7D0-F30C9F38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C23E-6364-43A5-8660-9D952ACB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및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ACEC8-39E0-4F47-952B-943EA74A1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2014313303</a:t>
            </a:r>
          </a:p>
          <a:p>
            <a:r>
              <a:rPr lang="ko-KR" altLang="en-US" dirty="0" err="1"/>
              <a:t>홍태하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2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1019-26DD-42C5-9340-E3475A7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FC155-1C14-4CC9-8C09-2C93C481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음성 신호의 파형을 그려보고 여러 </a:t>
            </a:r>
            <a:r>
              <a:rPr lang="ko-KR" altLang="en-US" sz="2000" dirty="0" err="1"/>
              <a:t>임펄스</a:t>
            </a:r>
            <a:r>
              <a:rPr lang="ko-KR" altLang="en-US" sz="2000" dirty="0"/>
              <a:t> 신호에 따라 비교해보았다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임펄스</a:t>
            </a:r>
            <a:r>
              <a:rPr lang="ko-KR" altLang="en-US" sz="2000" dirty="0"/>
              <a:t> 신호에 따라 음성의 </a:t>
            </a:r>
            <a:r>
              <a:rPr lang="en-US" altLang="ko-KR" sz="2000" dirty="0"/>
              <a:t>convolution sum </a:t>
            </a:r>
            <a:r>
              <a:rPr lang="ko-KR" altLang="en-US" sz="2000" dirty="0"/>
              <a:t>결과가 어떻게 변화하는지 파악할 수 있었다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음성을 변화시킴에 따라 소리가 크거나 작아질 수도 있고 노이즈가 생길 수도</a:t>
            </a:r>
            <a:r>
              <a:rPr lang="en-US" altLang="ko-KR" sz="2000" dirty="0"/>
              <a:t>, </a:t>
            </a:r>
            <a:r>
              <a:rPr lang="ko-KR" altLang="en-US" sz="2000" dirty="0"/>
              <a:t>없어질 수도 있다는 것을 알았다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err="1"/>
              <a:t>임펄스</a:t>
            </a:r>
            <a:r>
              <a:rPr lang="ko-KR" altLang="en-US" sz="2000" dirty="0"/>
              <a:t> 신호에 따른 처리 방법을 활용할 수 있는 방안에 대해 생각해 볼 수 있는 시간이었다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98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3B71-E902-4499-8132-36D6552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FD3E-4C2A-4C2C-9079-9A861E2F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음성 신호를 입력 받아 파형을 그리고 </a:t>
            </a:r>
            <a:r>
              <a:rPr lang="ko-KR" altLang="en-US" sz="2000" dirty="0" err="1"/>
              <a:t>임펄스</a:t>
            </a:r>
            <a:r>
              <a:rPr lang="en-US" altLang="ko-KR" sz="2000" dirty="0"/>
              <a:t>, </a:t>
            </a:r>
            <a:r>
              <a:rPr lang="ko-KR" altLang="en-US" sz="2000" dirty="0"/>
              <a:t>사각형 펄스</a:t>
            </a:r>
            <a:r>
              <a:rPr lang="en-US" altLang="ko-KR" sz="2000" dirty="0"/>
              <a:t>, </a:t>
            </a:r>
            <a:r>
              <a:rPr lang="ko-KR" altLang="en-US" sz="2000" dirty="0"/>
              <a:t>삼각파 등의 함수와 </a:t>
            </a:r>
            <a:r>
              <a:rPr lang="en-US" altLang="ko-KR" sz="2000" dirty="0"/>
              <a:t>convolution sum</a:t>
            </a:r>
            <a:r>
              <a:rPr lang="ko-KR" altLang="en-US" sz="2000" dirty="0"/>
              <a:t>을 구해 비교해본다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다양한 파형을 직접 들어보고 어떻게 변화했는지 평가해본다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파형의 데이터를 어떻게 활용할 수 있을지 생각해본다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8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2D0C-CC95-4D1D-AF06-44835BF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1-1. </a:t>
            </a:r>
            <a:r>
              <a:rPr lang="ko-KR" altLang="en-US" sz="2500" dirty="0"/>
              <a:t>음성신호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BA2A8-B888-4A9C-AE4C-DAA1908DC219}"/>
              </a:ext>
            </a:extLst>
          </p:cNvPr>
          <p:cNvSpPr txBox="1"/>
          <p:nvPr/>
        </p:nvSpPr>
        <p:spPr>
          <a:xfrm>
            <a:off x="1233906" y="4190643"/>
            <a:ext cx="50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음성신호를 입력하고 이산 시퀀스 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ko-KR" altLang="en-US" dirty="0" err="1"/>
              <a:t>플로팅했다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8BB6A3-02C1-486B-B432-FE6BA43C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36" y="1627091"/>
            <a:ext cx="4522932" cy="3749677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14F931-0049-4872-9C19-4BF3D52D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817" y="2289645"/>
            <a:ext cx="4695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1-2. </a:t>
            </a:r>
            <a:r>
              <a:rPr lang="ko-KR" altLang="en-US" sz="2500" dirty="0" err="1"/>
              <a:t>임펄스</a:t>
            </a:r>
            <a:r>
              <a:rPr lang="ko-KR" altLang="en-US" sz="2500" dirty="0"/>
              <a:t> 설정과 </a:t>
            </a:r>
            <a:r>
              <a:rPr lang="en-US" altLang="ko-KR" sz="2500" dirty="0"/>
              <a:t>convolution sum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62324-1A46-4E61-AA78-B08C6C7D5477}"/>
              </a:ext>
            </a:extLst>
          </p:cNvPr>
          <p:cNvSpPr txBox="1"/>
          <p:nvPr/>
        </p:nvSpPr>
        <p:spPr>
          <a:xfrm>
            <a:off x="971798" y="4464446"/>
            <a:ext cx="589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임펄스의</a:t>
            </a:r>
            <a:r>
              <a:rPr lang="ko-KR" altLang="en-US" dirty="0"/>
              <a:t> 벡터 사이즈는 샘플 사이즈에 맞게 생성했다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임펄스의</a:t>
            </a:r>
            <a:r>
              <a:rPr lang="ko-KR" altLang="en-US" dirty="0"/>
              <a:t> </a:t>
            </a:r>
            <a:r>
              <a:rPr lang="en-US" altLang="ko-KR" dirty="0"/>
              <a:t>convolution sum</a:t>
            </a:r>
            <a:r>
              <a:rPr lang="ko-KR" altLang="en-US" dirty="0"/>
              <a:t>은 원본과 비교해봤을 때 벡터 사이즈는 증가했지만 파형의 변화가 없었다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B0D40C9-4196-4232-8F13-25206937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820" y="197971"/>
            <a:ext cx="3626979" cy="3023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AF2256-34BB-4165-A7B4-5F5EE56B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821" y="3548822"/>
            <a:ext cx="3626979" cy="3031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2D0592-1964-468D-8687-A7BB51728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83" y="1994582"/>
            <a:ext cx="4752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1-3. </a:t>
            </a:r>
            <a:r>
              <a:rPr lang="ko-KR" altLang="en-US" sz="2500" dirty="0"/>
              <a:t>사각형 펄스 설정과 </a:t>
            </a:r>
            <a:r>
              <a:rPr lang="en-US" altLang="ko-KR" sz="2500" dirty="0"/>
              <a:t>convolution sum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789562" y="4510854"/>
            <a:ext cx="5663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사각형 펄스의 벡터 사이즈는 샘플 사이즈에 맞게 생성했다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사각형 펄스의 </a:t>
            </a:r>
            <a:r>
              <a:rPr lang="en-US" altLang="ko-KR" dirty="0"/>
              <a:t>convolution sum</a:t>
            </a:r>
            <a:r>
              <a:rPr lang="ko-KR" altLang="en-US" dirty="0"/>
              <a:t>은 원본과 비교해봤을 때 진폭이 더 커졌고 벡터 사이즈도 증가했다</a:t>
            </a:r>
            <a:r>
              <a:rPr lang="en-US" altLang="ko-KR" dirty="0"/>
              <a:t>. </a:t>
            </a:r>
            <a:r>
              <a:rPr lang="ko-KR" altLang="en-US" dirty="0"/>
              <a:t>또 원음의 파형이 </a:t>
            </a:r>
            <a:r>
              <a:rPr lang="en-US" altLang="ko-KR" dirty="0"/>
              <a:t>2</a:t>
            </a:r>
            <a:r>
              <a:rPr lang="ko-KR" altLang="en-US" dirty="0"/>
              <a:t>번 반복해서 나왔다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F8167A5-5602-4854-8406-2C92C044F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585" y="155747"/>
            <a:ext cx="3682853" cy="3069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2BDBCE-091A-494A-96AE-D6C77D88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47" y="3402312"/>
            <a:ext cx="3731491" cy="3140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B53653-4B03-4830-9D91-44E2E42D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51" y="1900066"/>
            <a:ext cx="4667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1-3. </a:t>
            </a:r>
            <a:r>
              <a:rPr lang="ko-KR" altLang="en-US" sz="2500" dirty="0"/>
              <a:t>삼각파 설정과 </a:t>
            </a:r>
            <a:r>
              <a:rPr lang="en-US" altLang="ko-KR" sz="2500" dirty="0"/>
              <a:t>convolution sum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789562" y="4510854"/>
            <a:ext cx="56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삼각파의 벡터 사이즈는 샘플 사이즈로 했을 때 소리가 거의 들리지 않고 </a:t>
            </a:r>
            <a:r>
              <a:rPr lang="ko-KR" altLang="en-US" dirty="0" err="1"/>
              <a:t>지직거리는</a:t>
            </a:r>
            <a:r>
              <a:rPr lang="ko-KR" altLang="en-US" dirty="0"/>
              <a:t> 소리만 나서 </a:t>
            </a:r>
            <a:r>
              <a:rPr lang="en-US" altLang="ko-KR" dirty="0"/>
              <a:t>1000</a:t>
            </a:r>
            <a:r>
              <a:rPr lang="ko-KR" altLang="en-US" dirty="0"/>
              <a:t>으로 임의 설정했다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삼각파의 </a:t>
            </a:r>
            <a:r>
              <a:rPr lang="en-US" altLang="ko-KR" dirty="0"/>
              <a:t>convolution sum</a:t>
            </a:r>
            <a:r>
              <a:rPr lang="ko-KR" altLang="en-US" dirty="0"/>
              <a:t>은 원본과 비교해봤을 때 진폭이 더 커졌고 벡터 사이즈는 원본과 같았다</a:t>
            </a:r>
            <a:r>
              <a:rPr lang="en-US" altLang="ko-KR" dirty="0"/>
              <a:t>. </a:t>
            </a:r>
            <a:r>
              <a:rPr lang="ko-KR" altLang="en-US" dirty="0"/>
              <a:t>또 파형이 원본과 많이 달라졌다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D5915D-08C4-40E3-9733-A60DFEDB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782" y="3429000"/>
            <a:ext cx="3768995" cy="3185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50F768-BE31-49A1-990C-B3225892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009094"/>
            <a:ext cx="4667250" cy="1533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97A6DF-EAC0-4CC9-B156-A14B6327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159" y="243860"/>
            <a:ext cx="3768995" cy="29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1-4. </a:t>
            </a:r>
            <a:r>
              <a:rPr lang="ko-KR" altLang="en-US" sz="2500" dirty="0"/>
              <a:t>이동평균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907008" y="4308075"/>
            <a:ext cx="566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N=10</a:t>
            </a:r>
            <a:r>
              <a:rPr lang="ko-KR" altLang="en-US" dirty="0"/>
              <a:t>으로 </a:t>
            </a:r>
            <a:r>
              <a:rPr lang="ko-KR" altLang="en-US" dirty="0" err="1"/>
              <a:t>이동평균하였다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원본과 비교했을 때 진폭이 약간 작아졌지만 거의 </a:t>
            </a:r>
            <a:endParaRPr lang="en-US" altLang="ko-KR" dirty="0"/>
          </a:p>
          <a:p>
            <a:r>
              <a:rPr lang="ko-KR" altLang="en-US" dirty="0"/>
              <a:t>동일한 모습의 파형이다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08B2C-35D4-4856-85B2-ACD289B5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55" y="1853832"/>
            <a:ext cx="4074094" cy="3377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689E4F-5F83-4F02-9E0A-66796663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73" y="2347146"/>
            <a:ext cx="4638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소리 품질 평가</a:t>
            </a:r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61774984-832F-4EC5-A210-889E6A552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611"/>
              </p:ext>
            </p:extLst>
          </p:nvPr>
        </p:nvGraphicFramePr>
        <p:xfrm>
          <a:off x="1015068" y="1409351"/>
          <a:ext cx="10654016" cy="508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904">
                  <a:extLst>
                    <a:ext uri="{9D8B030D-6E8A-4147-A177-3AD203B41FA5}">
                      <a16:colId xmlns:a16="http://schemas.microsoft.com/office/drawing/2014/main" val="2887781037"/>
                    </a:ext>
                  </a:extLst>
                </a:gridCol>
                <a:gridCol w="1636527">
                  <a:extLst>
                    <a:ext uri="{9D8B030D-6E8A-4147-A177-3AD203B41FA5}">
                      <a16:colId xmlns:a16="http://schemas.microsoft.com/office/drawing/2014/main" val="2965577592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3144838628"/>
                    </a:ext>
                  </a:extLst>
                </a:gridCol>
                <a:gridCol w="5746456">
                  <a:extLst>
                    <a:ext uri="{9D8B030D-6E8A-4147-A177-3AD203B41FA5}">
                      <a16:colId xmlns:a16="http://schemas.microsoft.com/office/drawing/2014/main" val="2798674827"/>
                    </a:ext>
                  </a:extLst>
                </a:gridCol>
              </a:tblGrid>
              <a:tr h="101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원음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라는 단어를 녹음하였다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58128"/>
                  </a:ext>
                </a:extLst>
              </a:tr>
              <a:tr h="101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원음과 같은 소리가 났다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76955"/>
                  </a:ext>
                </a:extLst>
              </a:tr>
              <a:tr h="101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사각형 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원본보다 소리가 많이 깨지고 </a:t>
                      </a:r>
                      <a:r>
                        <a:rPr lang="ko-KR" altLang="en-US" dirty="0" err="1"/>
                        <a:t>웅웅거리는</a:t>
                      </a:r>
                      <a:r>
                        <a:rPr lang="ko-KR" altLang="en-US" dirty="0"/>
                        <a:t> 소리가 났다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소리가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반복해서 들렸다</a:t>
                      </a:r>
                      <a:r>
                        <a:rPr lang="en-US" altLang="ko-KR" dirty="0"/>
                        <a:t>. 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496832"/>
                  </a:ext>
                </a:extLst>
              </a:tr>
              <a:tr h="101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삼각파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원본보다 소리가 작아지고 많이 </a:t>
                      </a:r>
                      <a:r>
                        <a:rPr lang="ko-KR" altLang="en-US" dirty="0" err="1"/>
                        <a:t>뭉개졌다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72164"/>
                  </a:ext>
                </a:extLst>
              </a:tr>
              <a:tr h="101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원음보다 노이즈가 줄어들었다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63168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67B7695-75E4-4B62-B312-357EEE7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95" y="1442841"/>
            <a:ext cx="1118167" cy="927002"/>
          </a:xfrm>
          <a:prstGeom prst="rect">
            <a:avLst/>
          </a:prstGeom>
        </p:spPr>
      </p:pic>
      <p:pic>
        <p:nvPicPr>
          <p:cNvPr id="13" name="내용 개체 틀 7">
            <a:extLst>
              <a:ext uri="{FF2B5EF4-FFF2-40B4-BE49-F238E27FC236}">
                <a16:creationId xmlns:a16="http://schemas.microsoft.com/office/drawing/2014/main" id="{612B4BAD-99AA-4A30-A39A-31B28A289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6200" y="2431212"/>
            <a:ext cx="1181796" cy="9850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4A7789-3D13-4894-9316-F50CD82F1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02" y="2459751"/>
            <a:ext cx="1118167" cy="934610"/>
          </a:xfrm>
          <a:prstGeom prst="rect">
            <a:avLst/>
          </a:prstGeom>
        </p:spPr>
      </p:pic>
      <p:pic>
        <p:nvPicPr>
          <p:cNvPr id="15" name="내용 개체 틀 7">
            <a:extLst>
              <a:ext uri="{FF2B5EF4-FFF2-40B4-BE49-F238E27FC236}">
                <a16:creationId xmlns:a16="http://schemas.microsoft.com/office/drawing/2014/main" id="{4E9379FB-FEFC-4432-A597-DCC38D94A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01" y="3465783"/>
            <a:ext cx="1181795" cy="9850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AD5932-9A20-4CCC-BBB4-717554B80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995" y="3485381"/>
            <a:ext cx="1106774" cy="9314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A59C4F-9D84-4147-ACB4-2238A936A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200" y="4515301"/>
            <a:ext cx="1198632" cy="9333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8354CC-4D3A-485F-BCA8-58316C294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995" y="4516114"/>
            <a:ext cx="1118167" cy="9449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B7516B-189A-4F79-9584-A4B8D2438B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602" y="5538593"/>
            <a:ext cx="1118167" cy="9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활용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D211A-6F8C-4894-9ADB-F64E2057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특정 </a:t>
            </a:r>
            <a:r>
              <a:rPr lang="ko-KR" altLang="en-US" sz="2200" dirty="0" err="1"/>
              <a:t>임펄스를</a:t>
            </a:r>
            <a:r>
              <a:rPr lang="ko-KR" altLang="en-US" sz="2200" dirty="0"/>
              <a:t> 적용 했을 때 소리가 작아지거나 커졌다</a:t>
            </a:r>
            <a:r>
              <a:rPr lang="en-US" altLang="ko-KR" sz="2200" dirty="0"/>
              <a:t>. </a:t>
            </a:r>
            <a:r>
              <a:rPr lang="ko-KR" altLang="en-US" sz="2200" dirty="0"/>
              <a:t>이를 활용하여 자라 안 들리던 소리를 복원하거나 너무 큰 소리를 작게 줄일 수 있을 것 같다</a:t>
            </a:r>
            <a:r>
              <a:rPr lang="en-US" altLang="ko-KR" sz="2200" dirty="0"/>
              <a:t>. </a:t>
            </a:r>
          </a:p>
          <a:p>
            <a:r>
              <a:rPr lang="ko-KR" altLang="en-US" sz="2200" dirty="0"/>
              <a:t>음성을 변조시켜 나의 목소리를 상대방이 알아들을 수 없게 하고 싶을 때 사용할 수 있다</a:t>
            </a:r>
            <a:r>
              <a:rPr lang="en-US" altLang="ko-KR" sz="2200" dirty="0"/>
              <a:t>. </a:t>
            </a:r>
            <a:r>
              <a:rPr lang="ko-KR" altLang="en-US" sz="2200" dirty="0"/>
              <a:t>익명성을 필요로 하는 상황에서 활용할 수 있다</a:t>
            </a:r>
            <a:r>
              <a:rPr lang="en-US" altLang="ko-KR" sz="2200"/>
              <a:t>. </a:t>
            </a:r>
            <a:endParaRPr lang="en-US" altLang="ko-KR" sz="2200" dirty="0"/>
          </a:p>
          <a:p>
            <a:r>
              <a:rPr lang="ko-KR" altLang="en-US" sz="2200" dirty="0"/>
              <a:t>이동평균 기술을 이용해서 노이즈를 줄여 깔끔한 음을 뽑아낸다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640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354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신호 및 시스템</vt:lpstr>
      <vt:lpstr>개요</vt:lpstr>
      <vt:lpstr>1-1. 음성신호 입력</vt:lpstr>
      <vt:lpstr>1-2. 임펄스 설정과 convolution sum</vt:lpstr>
      <vt:lpstr>1-3. 사각형 펄스 설정과 convolution sum</vt:lpstr>
      <vt:lpstr>1-3. 삼각파 설정과 convolution sum</vt:lpstr>
      <vt:lpstr>1-4. 이동평균</vt:lpstr>
      <vt:lpstr>2. 소리 품질 평가</vt:lpstr>
      <vt:lpstr>3. 활용 방안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및 시스템</dc:title>
  <dc:creator>xogk39@gmail.com</dc:creator>
  <cp:lastModifiedBy>xogk39@gmail.com</cp:lastModifiedBy>
  <cp:revision>28</cp:revision>
  <dcterms:created xsi:type="dcterms:W3CDTF">2019-09-18T14:51:09Z</dcterms:created>
  <dcterms:modified xsi:type="dcterms:W3CDTF">2019-10-15T20:02:31Z</dcterms:modified>
</cp:coreProperties>
</file>