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5" r:id="rId6"/>
    <p:sldId id="270" r:id="rId7"/>
    <p:sldId id="271" r:id="rId8"/>
    <p:sldId id="269" r:id="rId9"/>
    <p:sldId id="272" r:id="rId10"/>
    <p:sldId id="273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15722-2EF8-41FF-BE7F-5391743AE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5F2D12-CB96-4A4A-BF30-7FF096AE5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279520-EB18-43D8-99F3-02E4C3FA2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0E5BD1-CBCA-443B-A9C5-AF6FAA50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0C9D52-63BA-4687-8CDF-57465B3E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75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E4676-969C-46AB-A869-E32D87B2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3EF940-F4CC-4965-8B75-37B16B8F6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F4C2DF-4AED-4B5C-A331-BACE8B97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9538F-C5D7-475B-B738-D01A31DD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5DAB0-B824-45C3-955C-A2BD4794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76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C61415-127C-42A1-B441-60078C131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14353F-17C5-424A-8143-51B9F0361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0D8DFB-6234-4600-AE03-9F2925E3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3C3498-CC7F-474C-8873-EEB27FD7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DDCDC-FAF2-4D76-97A8-3CF5192A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66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257D3-3C33-4538-B298-60F062C9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57C12A-088E-40F6-87D9-D2179BBBC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EACC-E0E2-4BD4-B5AF-E54BA73C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CBEA5F-EF01-41FD-8F13-03849220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1E4396-7BF2-4F65-BC56-26088EC5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56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92133-BB57-493F-8B61-9D05D985B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DDE11-8405-423D-95B9-5DEE5F6CA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C38AE-90A9-4F79-8FB4-E60974A8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18353-572F-4030-8CB1-2118D394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0BD3B4-3E62-42FB-8F62-8ECE39F9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02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2A3D9-ECA9-48EF-A9D6-191F8915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79ADB6-F8F7-4133-AA5F-B69456CB6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2E8FE7-33FB-43F5-A536-899AEC221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9C9A6D-3D6E-4E44-A4A6-1CD99112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B532C6-B275-4A09-8E9F-32517A78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8CC979-2421-42EB-B1E1-A5373203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1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A5B5B-1244-4015-A71C-BD973403D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C69F9D-9CD2-48F6-8FFF-32B39A66A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65C67D-8504-4D37-915A-57EF6821E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077316-7297-48CC-A773-26AC30FD0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9A3977-7EC7-4D52-B4CB-6C5B54EA3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978CF4-AD3F-4919-95CC-6D64D693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267F4D-3071-4FB3-AAA0-91C2A1EB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587A4C-AB69-46C6-A59A-0B9EBD16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72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0F40-A0DA-4A12-A316-8B2F9819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FB59E3-3050-40F6-B111-C764F333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351265-95FE-4101-A1B6-558BDC26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0F5072-17DB-433D-95F1-0F0D11489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54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9FFDE6-7DD7-48C7-B154-93E9B074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B63EF3-D7D4-42EB-9E81-9FC219B1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5D8BB2-5831-494F-90B0-19F75273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05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301C8-37DD-4A42-AD54-27791BD5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62CD39-1EFF-44CC-953B-BFCC565C6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DDB25A-0EA2-4F6F-87B6-EFE86D49C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A0AF09-74A5-4616-B091-65311CF8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4E224B-E6C0-4DA6-B70D-C153A6EA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812EEB-9B93-46DF-8AA2-95ADDEE7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00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0F930-A49E-4409-863D-911FC936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3C9C4C-3280-46CB-BF5C-7DE6C506C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5D8F7A-DF41-41BB-B1FD-0462AAD2C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7FA644-F681-4ED5-AA9A-0F4CF447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4A382F-E576-4585-ADB7-DDE57DFA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D6A3EE-4423-451D-91AC-2286BCD0F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60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BEEEBB-03C2-4802-82AE-E082461C9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5A059F-1238-4E5F-9780-08CC91D1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C0BDC1-5630-42A7-A0EA-B11A51A57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3EAEE-25B5-4F51-82D1-C4EEAA57E78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7059BF-C96A-4CCC-9488-7934E66B2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8DF65-F23D-4DF5-B7D0-F30C9F38D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3C23E-6364-43A5-8660-9D952ACB1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신호 및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1ACEC8-39E0-4F47-952B-943EA74A1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2014313303</a:t>
            </a:r>
          </a:p>
          <a:p>
            <a:r>
              <a:rPr lang="ko-KR" altLang="en-US" dirty="0" err="1"/>
              <a:t>홍태하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527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D40DD-E4A1-4E97-9A8C-5A2C56A8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/>
              <a:t>3. </a:t>
            </a:r>
            <a:r>
              <a:rPr lang="ko-KR" altLang="en-US" sz="2500" dirty="0"/>
              <a:t>악기소리</a:t>
            </a:r>
            <a:r>
              <a:rPr lang="en-US" altLang="ko-KR" sz="2500" dirty="0"/>
              <a:t>, </a:t>
            </a:r>
            <a:r>
              <a:rPr lang="ko-KR" altLang="en-US" sz="2500" dirty="0"/>
              <a:t>목소리로 실험 반복</a:t>
            </a:r>
            <a:r>
              <a:rPr lang="en-US" altLang="ko-KR" sz="2500" dirty="0"/>
              <a:t>.(spectrogram)</a:t>
            </a:r>
            <a:endParaRPr lang="ko-KR" altLang="en-US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D7422-87C9-4C7F-A31F-B4FF79CA209D}"/>
              </a:ext>
            </a:extLst>
          </p:cNvPr>
          <p:cNvSpPr txBox="1"/>
          <p:nvPr/>
        </p:nvSpPr>
        <p:spPr>
          <a:xfrm>
            <a:off x="838200" y="5600019"/>
            <a:ext cx="5702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목소리</a:t>
            </a:r>
            <a:r>
              <a:rPr lang="en-US" altLang="ko-KR" dirty="0"/>
              <a:t>, </a:t>
            </a:r>
            <a:r>
              <a:rPr lang="ko-KR" altLang="en-US" dirty="0"/>
              <a:t>악기소리</a:t>
            </a:r>
            <a:r>
              <a:rPr lang="en-US" altLang="ko-KR" dirty="0"/>
              <a:t>, </a:t>
            </a:r>
            <a:r>
              <a:rPr lang="ko-KR" altLang="en-US" dirty="0"/>
              <a:t>두 소리의 합 이렇게 </a:t>
            </a:r>
            <a:r>
              <a:rPr lang="en-US" altLang="ko-KR" dirty="0"/>
              <a:t>3</a:t>
            </a:r>
            <a:r>
              <a:rPr lang="ko-KR" altLang="en-US" dirty="0"/>
              <a:t>가지 음성의 </a:t>
            </a:r>
            <a:r>
              <a:rPr lang="en-US" altLang="ko-KR" dirty="0"/>
              <a:t>spectrogram</a:t>
            </a:r>
            <a:r>
              <a:rPr lang="ko-KR" altLang="en-US" dirty="0"/>
              <a:t>을 그려보았다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주파수가 일정하지 않기 때문에 위의 실험과 달리 복잡한 형태를 보이고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F5130A-F34B-4BA9-9B72-A2456CF28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5" y="1790019"/>
            <a:ext cx="4829175" cy="381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16A5F7-D4F4-4D38-AF9A-89C2F5DFC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100" y="1690688"/>
            <a:ext cx="45148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26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B1019-26DD-42C5-9340-E3475A77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FC155-1C14-4CC9-8C09-2C93C481C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정현파의 파형과 </a:t>
            </a:r>
            <a:r>
              <a:rPr lang="en-US" altLang="ko-KR" sz="2000" dirty="0"/>
              <a:t>spectrum, spectrogram</a:t>
            </a:r>
            <a:r>
              <a:rPr lang="ko-KR" altLang="en-US" sz="2000" dirty="0"/>
              <a:t>을 그려보고 분석해보면서 정현파에 대해 더 이해할 수 있었고 합산한 데이터도 관찰할 수 있었다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실제 사람의 목소리와 음악소리도 합산하고 분석해보면서 실생활에 나타나는 많은 음성 신호들도 분석할 수 있음을 배웠다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5985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83B71-E902-4499-8132-36D655265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3FD3E-4C2A-4C2C-9079-9A861E2F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sz="2000" dirty="0"/>
              <a:t>임의의 서로 다른 </a:t>
            </a:r>
            <a:r>
              <a:rPr lang="ko-KR" altLang="en-US" sz="2000" dirty="0" err="1"/>
              <a:t>정현파</a:t>
            </a:r>
            <a:r>
              <a:rPr lang="ko-KR" altLang="en-US" sz="2000" dirty="0"/>
              <a:t> </a:t>
            </a:r>
            <a:r>
              <a:rPr lang="en-US" altLang="ko-KR" sz="2000" dirty="0"/>
              <a:t>x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[n]</a:t>
            </a:r>
            <a:r>
              <a:rPr lang="ko-KR" altLang="en-US" sz="2000" dirty="0"/>
              <a:t>과 </a:t>
            </a:r>
            <a:r>
              <a:rPr lang="en-US" altLang="ko-KR" sz="2000" dirty="0"/>
              <a:t>x</a:t>
            </a:r>
            <a:r>
              <a:rPr lang="en-US" altLang="ko-KR" sz="2000" baseline="-25000" dirty="0"/>
              <a:t>2</a:t>
            </a:r>
            <a:r>
              <a:rPr lang="en-US" altLang="ko-KR" sz="2000" dirty="0"/>
              <a:t>[n]</a:t>
            </a:r>
            <a:r>
              <a:rPr lang="ko-KR" altLang="en-US" sz="2000" dirty="0"/>
              <a:t>을 설정하고</a:t>
            </a:r>
            <a:r>
              <a:rPr lang="en-US" altLang="ko-KR" sz="2000" dirty="0"/>
              <a:t>, </a:t>
            </a:r>
            <a:r>
              <a:rPr lang="ko-KR" altLang="en-US" sz="2000" dirty="0"/>
              <a:t>각각의 파형과 </a:t>
            </a:r>
            <a:r>
              <a:rPr lang="en-US" altLang="ko-KR" sz="2000" dirty="0"/>
              <a:t>spectrum </a:t>
            </a:r>
            <a:r>
              <a:rPr lang="ko-KR" altLang="en-US" sz="2000" dirty="0"/>
              <a:t>및</a:t>
            </a:r>
            <a:r>
              <a:rPr lang="en-US" altLang="ko-KR" sz="2000" dirty="0"/>
              <a:t> spectrogram</a:t>
            </a:r>
            <a:r>
              <a:rPr lang="ko-KR" altLang="en-US" sz="2000" dirty="0"/>
              <a:t>을 그리고 소리를 들어보고 평가해본다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x[n]=x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[n]+x</a:t>
            </a:r>
            <a:r>
              <a:rPr lang="en-US" altLang="ko-KR" sz="2000" baseline="-25000" dirty="0"/>
              <a:t>2</a:t>
            </a:r>
            <a:r>
              <a:rPr lang="en-US" altLang="ko-KR" sz="2000" dirty="0"/>
              <a:t>[n]</a:t>
            </a:r>
            <a:r>
              <a:rPr lang="ko-KR" altLang="en-US" sz="2000" dirty="0"/>
              <a:t>으로 합산하여 파형과 </a:t>
            </a:r>
            <a:r>
              <a:rPr lang="en-US" altLang="ko-KR" sz="2000" dirty="0"/>
              <a:t>spectrum </a:t>
            </a:r>
            <a:r>
              <a:rPr lang="ko-KR" altLang="en-US" sz="2000" dirty="0"/>
              <a:t>및 </a:t>
            </a:r>
            <a:r>
              <a:rPr lang="en-US" altLang="ko-KR" sz="2000" dirty="0"/>
              <a:t>spectrogram</a:t>
            </a:r>
            <a:r>
              <a:rPr lang="ko-KR" altLang="en-US" sz="2000" dirty="0"/>
              <a:t>을 그리고 소리를 들어보고 평가해본다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x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[n]</a:t>
            </a:r>
            <a:r>
              <a:rPr lang="ko-KR" altLang="en-US" sz="2000" dirty="0"/>
              <a:t>을 악기소리</a:t>
            </a:r>
            <a:r>
              <a:rPr lang="en-US" altLang="ko-KR" sz="2000" dirty="0"/>
              <a:t>, x</a:t>
            </a:r>
            <a:r>
              <a:rPr lang="en-US" altLang="ko-KR" sz="2000" baseline="-25000" dirty="0"/>
              <a:t>2</a:t>
            </a:r>
            <a:r>
              <a:rPr lang="en-US" altLang="ko-KR" sz="2000" dirty="0"/>
              <a:t>[n]</a:t>
            </a:r>
            <a:r>
              <a:rPr lang="ko-KR" altLang="en-US" sz="2000" dirty="0"/>
              <a:t>을 목소리로 하여 위의 실험을 반복하고 평가해본다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2285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A2D0C-CC95-4D1D-AF06-44835BFF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/>
              <a:t>1-1. </a:t>
            </a:r>
            <a:r>
              <a:rPr lang="ko-KR" altLang="en-US" sz="2500" dirty="0"/>
              <a:t>임의의 서로 다른 </a:t>
            </a:r>
            <a:r>
              <a:rPr lang="ko-KR" altLang="en-US" sz="2500" dirty="0" err="1"/>
              <a:t>정현파</a:t>
            </a:r>
            <a:r>
              <a:rPr lang="ko-KR" altLang="en-US" sz="2500" dirty="0"/>
              <a:t> 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3BA2A8-B888-4A9C-AE4C-DAA1908DC219}"/>
              </a:ext>
            </a:extLst>
          </p:cNvPr>
          <p:cNvSpPr txBox="1"/>
          <p:nvPr/>
        </p:nvSpPr>
        <p:spPr>
          <a:xfrm>
            <a:off x="5872911" y="2828835"/>
            <a:ext cx="50851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X1 : </a:t>
            </a:r>
            <a:r>
              <a:rPr lang="ko-KR" altLang="en-US" dirty="0"/>
              <a:t>주파수가 </a:t>
            </a:r>
            <a:r>
              <a:rPr lang="en-US" altLang="ko-KR" dirty="0"/>
              <a:t>330</a:t>
            </a:r>
            <a:r>
              <a:rPr lang="ko-KR" altLang="en-US" dirty="0"/>
              <a:t>인 임의의 </a:t>
            </a:r>
            <a:r>
              <a:rPr lang="ko-KR" altLang="en-US" dirty="0" err="1"/>
              <a:t>정현파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4</a:t>
            </a:r>
            <a:r>
              <a:rPr lang="ko-KR" altLang="en-US" dirty="0"/>
              <a:t>옥타브 미의 소리를 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X2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주파수가 </a:t>
            </a:r>
            <a:r>
              <a:rPr lang="en-US" altLang="ko-KR" dirty="0"/>
              <a:t>440</a:t>
            </a:r>
            <a:r>
              <a:rPr lang="ko-KR" altLang="en-US" dirty="0"/>
              <a:t>인 임의의 </a:t>
            </a:r>
            <a:r>
              <a:rPr lang="ko-KR" altLang="en-US" dirty="0" err="1"/>
              <a:t>정현파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4</a:t>
            </a:r>
            <a:r>
              <a:rPr lang="ko-KR" altLang="en-US" dirty="0"/>
              <a:t>옥타브 라의 소리를 낸다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X1</a:t>
            </a:r>
            <a:r>
              <a:rPr lang="ko-KR" altLang="en-US" dirty="0"/>
              <a:t>과 </a:t>
            </a:r>
            <a:r>
              <a:rPr lang="en-US" altLang="ko-KR" dirty="0"/>
              <a:t>x2</a:t>
            </a:r>
            <a:r>
              <a:rPr lang="ko-KR" altLang="en-US" dirty="0"/>
              <a:t>의 소리를 직접 들어보니 </a:t>
            </a:r>
            <a:r>
              <a:rPr lang="en-US" altLang="ko-KR" dirty="0"/>
              <a:t>4</a:t>
            </a:r>
            <a:r>
              <a:rPr lang="ko-KR" altLang="en-US" dirty="0"/>
              <a:t>옥타브 미와 라의 소리가 났다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5BD5E6-807E-4BF8-8B17-80DDF0A2F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583" y="2224469"/>
            <a:ext cx="2946336" cy="288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D40DD-E4A1-4E97-9A8C-5A2C56A8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/>
              <a:t>1-2. </a:t>
            </a:r>
            <a:r>
              <a:rPr lang="ko-KR" altLang="en-US" sz="2500" dirty="0"/>
              <a:t>두 정현파의 파형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E62324-1A46-4E61-AA78-B08C6C7D5477}"/>
              </a:ext>
            </a:extLst>
          </p:cNvPr>
          <p:cNvSpPr txBox="1"/>
          <p:nvPr/>
        </p:nvSpPr>
        <p:spPr>
          <a:xfrm>
            <a:off x="1691674" y="4809677"/>
            <a:ext cx="3383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X1</a:t>
            </a:r>
            <a:r>
              <a:rPr lang="ko-KR" altLang="en-US" dirty="0"/>
              <a:t>과 </a:t>
            </a:r>
            <a:r>
              <a:rPr lang="en-US" altLang="ko-KR" dirty="0"/>
              <a:t>x2</a:t>
            </a:r>
            <a:r>
              <a:rPr lang="ko-KR" altLang="en-US" dirty="0"/>
              <a:t>의 파형을 그려보았다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설정한 진폭과 주기와 동일한 함수의 그래프가 생성되었다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289AA9B-AC5F-43D5-9828-724CA3F2F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283" y="1832687"/>
            <a:ext cx="4638675" cy="37338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BDA49E9-69B9-4C41-9F8F-78DA7EE8D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616" y="1690688"/>
            <a:ext cx="2861665" cy="280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1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D40DD-E4A1-4E97-9A8C-5A2C56A8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/>
              <a:t>1-3. </a:t>
            </a:r>
            <a:r>
              <a:rPr lang="ko-KR" altLang="en-US" sz="2500" dirty="0"/>
              <a:t>두 정현파의 </a:t>
            </a:r>
            <a:r>
              <a:rPr lang="en-US" altLang="ko-KR" sz="2500" dirty="0"/>
              <a:t>spectrum</a:t>
            </a:r>
            <a:endParaRPr lang="ko-KR" altLang="en-US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5B0CE-3618-4FE9-9077-7A83F0250B9D}"/>
              </a:ext>
            </a:extLst>
          </p:cNvPr>
          <p:cNvSpPr txBox="1"/>
          <p:nvPr/>
        </p:nvSpPr>
        <p:spPr>
          <a:xfrm>
            <a:off x="789562" y="4510854"/>
            <a:ext cx="56630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X1</a:t>
            </a:r>
            <a:r>
              <a:rPr lang="ko-KR" altLang="en-US" dirty="0"/>
              <a:t>과 </a:t>
            </a:r>
            <a:r>
              <a:rPr lang="en-US" altLang="ko-KR" dirty="0"/>
              <a:t>X2</a:t>
            </a:r>
            <a:r>
              <a:rPr lang="ko-KR" altLang="en-US" dirty="0"/>
              <a:t>의 </a:t>
            </a:r>
            <a:r>
              <a:rPr lang="en-US" altLang="ko-KR" dirty="0"/>
              <a:t>spectrum</a:t>
            </a:r>
            <a:r>
              <a:rPr lang="ko-KR" altLang="en-US" dirty="0"/>
              <a:t>을 그려보았다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Fft</a:t>
            </a:r>
            <a:r>
              <a:rPr lang="ko-KR" altLang="en-US" dirty="0"/>
              <a:t>로 고속 푸리에 변환을 하였고</a:t>
            </a:r>
            <a:endParaRPr lang="en-US" altLang="ko-KR" dirty="0"/>
          </a:p>
          <a:p>
            <a:r>
              <a:rPr lang="ko-KR" altLang="en-US" dirty="0"/>
              <a:t>켤레 복소수</a:t>
            </a:r>
            <a:r>
              <a:rPr lang="en-US" altLang="ko-KR" dirty="0"/>
              <a:t>(</a:t>
            </a:r>
            <a:r>
              <a:rPr lang="en-US" altLang="ko-KR" dirty="0" err="1"/>
              <a:t>conj</a:t>
            </a:r>
            <a:r>
              <a:rPr lang="en-US" altLang="ko-KR" dirty="0"/>
              <a:t>)</a:t>
            </a:r>
            <a:r>
              <a:rPr lang="ko-KR" altLang="en-US" dirty="0"/>
              <a:t>를 사용해 다양한 주파수에서의 에너지 측정값인 전력 스펙트럼 밀도를 계산하였다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양 끝에서 주파수만큼 떨어진 지점에서 최고점에 이르는 것을 확인 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C8BEE5A-CB6C-4802-B9B3-0C8B54115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1917247"/>
            <a:ext cx="4838700" cy="36766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794306B-2B1E-4B58-86BA-A0D377C18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919" y="1507672"/>
            <a:ext cx="2389220" cy="290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23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D40DD-E4A1-4E97-9A8C-5A2C56A8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/>
              <a:t>1-4. </a:t>
            </a:r>
            <a:r>
              <a:rPr lang="ko-KR" altLang="en-US" sz="2500" dirty="0"/>
              <a:t>두 정현파의 </a:t>
            </a:r>
            <a:r>
              <a:rPr lang="en-US" altLang="ko-KR" sz="2500" dirty="0"/>
              <a:t>spectrogram</a:t>
            </a:r>
            <a:endParaRPr lang="ko-KR" altLang="en-US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5B0CE-3618-4FE9-9077-7A83F0250B9D}"/>
              </a:ext>
            </a:extLst>
          </p:cNvPr>
          <p:cNvSpPr txBox="1"/>
          <p:nvPr/>
        </p:nvSpPr>
        <p:spPr>
          <a:xfrm>
            <a:off x="789562" y="4510854"/>
            <a:ext cx="5663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X1</a:t>
            </a:r>
            <a:r>
              <a:rPr lang="ko-KR" altLang="en-US" dirty="0"/>
              <a:t>과 </a:t>
            </a:r>
            <a:r>
              <a:rPr lang="en-US" altLang="ko-KR" dirty="0"/>
              <a:t>X2</a:t>
            </a:r>
            <a:r>
              <a:rPr lang="ko-KR" altLang="en-US" dirty="0"/>
              <a:t>의 </a:t>
            </a:r>
            <a:r>
              <a:rPr lang="en-US" altLang="ko-KR" dirty="0"/>
              <a:t>spectrogram</a:t>
            </a:r>
            <a:r>
              <a:rPr lang="ko-KR" altLang="en-US" dirty="0"/>
              <a:t>을 그려보았다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주파수에 </a:t>
            </a:r>
            <a:r>
              <a:rPr lang="en-US" altLang="ko-KR" dirty="0"/>
              <a:t>radians/sample</a:t>
            </a:r>
            <a:r>
              <a:rPr lang="ko-KR" altLang="en-US" dirty="0"/>
              <a:t>을 곱한 자리에 최대값을 갖는다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545ABB-B0E5-4E49-84E1-E7E34C00B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621" y="1690688"/>
            <a:ext cx="5086350" cy="3790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435434-4659-41EA-9820-A281F691C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366" y="1695018"/>
            <a:ext cx="2474071" cy="264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3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D40DD-E4A1-4E97-9A8C-5A2C56A8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/>
              <a:t>2. </a:t>
            </a:r>
            <a:r>
              <a:rPr lang="ko-KR" altLang="en-US" sz="2500" dirty="0"/>
              <a:t>두 정현파를 합산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5B0CE-3618-4FE9-9077-7A83F0250B9D}"/>
              </a:ext>
            </a:extLst>
          </p:cNvPr>
          <p:cNvSpPr txBox="1"/>
          <p:nvPr/>
        </p:nvSpPr>
        <p:spPr>
          <a:xfrm>
            <a:off x="452439" y="1900724"/>
            <a:ext cx="33357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X1</a:t>
            </a:r>
            <a:r>
              <a:rPr lang="ko-KR" altLang="en-US" dirty="0"/>
              <a:t>과 </a:t>
            </a:r>
            <a:r>
              <a:rPr lang="en-US" altLang="ko-KR" dirty="0"/>
              <a:t>X2</a:t>
            </a:r>
            <a:r>
              <a:rPr lang="ko-KR" altLang="en-US" dirty="0"/>
              <a:t>를 합산하여 파형과 </a:t>
            </a:r>
            <a:r>
              <a:rPr lang="en-US" altLang="ko-KR" dirty="0"/>
              <a:t>spectrum, spectrogram</a:t>
            </a:r>
            <a:r>
              <a:rPr lang="ko-KR" altLang="en-US" dirty="0"/>
              <a:t>을 그려보았다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새로운 주기를 가진 정현파가 생성된 것을 파형을 통해 확인 할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Spectrum</a:t>
            </a:r>
            <a:r>
              <a:rPr lang="ko-KR" altLang="en-US" dirty="0"/>
              <a:t>에서 </a:t>
            </a:r>
            <a:r>
              <a:rPr lang="en-US" altLang="ko-KR" dirty="0"/>
              <a:t>X1</a:t>
            </a:r>
            <a:r>
              <a:rPr lang="ko-KR" altLang="en-US" dirty="0"/>
              <a:t>과 </a:t>
            </a:r>
            <a:r>
              <a:rPr lang="en-US" altLang="ko-KR" dirty="0"/>
              <a:t>x2</a:t>
            </a:r>
            <a:r>
              <a:rPr lang="ko-KR" altLang="en-US" dirty="0"/>
              <a:t>의 주파수에서 값이 올라가는 것을 볼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소리를 들어보니 </a:t>
            </a:r>
            <a:r>
              <a:rPr lang="en-US" altLang="ko-KR" dirty="0"/>
              <a:t>x1</a:t>
            </a:r>
            <a:r>
              <a:rPr lang="ko-KR" altLang="en-US" dirty="0"/>
              <a:t>인 </a:t>
            </a:r>
            <a:r>
              <a:rPr lang="en-US" altLang="ko-KR" dirty="0"/>
              <a:t>4</a:t>
            </a:r>
            <a:r>
              <a:rPr lang="ko-KR" altLang="en-US" dirty="0"/>
              <a:t>옥 미의 소리와 </a:t>
            </a:r>
            <a:r>
              <a:rPr lang="en-US" altLang="ko-KR" dirty="0"/>
              <a:t>x2</a:t>
            </a:r>
            <a:r>
              <a:rPr lang="ko-KR" altLang="en-US" dirty="0"/>
              <a:t>인 </a:t>
            </a:r>
            <a:r>
              <a:rPr lang="en-US" altLang="ko-KR" dirty="0"/>
              <a:t>4</a:t>
            </a:r>
            <a:r>
              <a:rPr lang="ko-KR" altLang="en-US" dirty="0"/>
              <a:t>옥 라의 소리가 같이 들리는 것 같았다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BD5A42-3437-447B-8285-F6912F5EA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378" y="1690688"/>
            <a:ext cx="4810125" cy="3752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6186DE-3822-4CFD-9361-3A4D0F157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862" y="1900724"/>
            <a:ext cx="19716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5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D40DD-E4A1-4E97-9A8C-5A2C56A8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/>
              <a:t>3. </a:t>
            </a:r>
            <a:r>
              <a:rPr lang="ko-KR" altLang="en-US" sz="2500" dirty="0"/>
              <a:t>악기소리</a:t>
            </a:r>
            <a:r>
              <a:rPr lang="en-US" altLang="ko-KR" sz="2500" dirty="0"/>
              <a:t>, </a:t>
            </a:r>
            <a:r>
              <a:rPr lang="ko-KR" altLang="en-US" sz="2500" dirty="0"/>
              <a:t>목소리로 실험 반복</a:t>
            </a:r>
            <a:r>
              <a:rPr lang="en-US" altLang="ko-KR" sz="2500" dirty="0"/>
              <a:t>.(</a:t>
            </a:r>
            <a:r>
              <a:rPr lang="ko-KR" altLang="en-US" sz="2500" dirty="0"/>
              <a:t>파형</a:t>
            </a:r>
            <a:r>
              <a:rPr lang="en-US" altLang="ko-KR" sz="2500" dirty="0"/>
              <a:t>)</a:t>
            </a:r>
            <a:endParaRPr lang="ko-KR" altLang="en-US" sz="2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5E66D9-8B49-4766-B7E8-C4AC7C1E8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351" y="1780494"/>
            <a:ext cx="4676775" cy="38195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656788-F3E7-47A1-932D-602B3007B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173" y="1524000"/>
            <a:ext cx="4600575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CD7422-87C9-4C7F-A31F-B4FF79CA209D}"/>
              </a:ext>
            </a:extLst>
          </p:cNvPr>
          <p:cNvSpPr txBox="1"/>
          <p:nvPr/>
        </p:nvSpPr>
        <p:spPr>
          <a:xfrm>
            <a:off x="838200" y="5334000"/>
            <a:ext cx="57025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Y1 : ‘</a:t>
            </a:r>
            <a:r>
              <a:rPr lang="ko-KR" altLang="en-US" dirty="0"/>
              <a:t>안녕하세요</a:t>
            </a:r>
            <a:r>
              <a:rPr lang="en-US" altLang="ko-KR" dirty="0"/>
              <a:t>’</a:t>
            </a:r>
            <a:r>
              <a:rPr lang="ko-KR" altLang="en-US" dirty="0"/>
              <a:t>라는 음성</a:t>
            </a:r>
            <a:endParaRPr lang="en-US" altLang="ko-KR" dirty="0"/>
          </a:p>
          <a:p>
            <a:r>
              <a:rPr lang="en-US" altLang="ko-KR" dirty="0"/>
              <a:t>Y2 : bad</a:t>
            </a:r>
            <a:r>
              <a:rPr lang="ko-KR" altLang="en-US" dirty="0"/>
              <a:t> </a:t>
            </a:r>
            <a:r>
              <a:rPr lang="en-US" altLang="ko-KR" dirty="0"/>
              <a:t>guy</a:t>
            </a:r>
            <a:r>
              <a:rPr lang="ko-KR" altLang="en-US" dirty="0"/>
              <a:t>라는 노래</a:t>
            </a:r>
            <a:endParaRPr lang="en-US" altLang="ko-KR" dirty="0"/>
          </a:p>
          <a:p>
            <a:r>
              <a:rPr lang="en-US" altLang="ko-KR" dirty="0"/>
              <a:t>Y1</a:t>
            </a:r>
            <a:r>
              <a:rPr lang="ko-KR" altLang="en-US" dirty="0"/>
              <a:t>과 </a:t>
            </a:r>
            <a:r>
              <a:rPr lang="en-US" altLang="ko-KR" dirty="0"/>
              <a:t>Y2</a:t>
            </a:r>
            <a:r>
              <a:rPr lang="ko-KR" altLang="en-US" dirty="0"/>
              <a:t>를 </a:t>
            </a:r>
            <a:r>
              <a:rPr lang="en-US" altLang="ko-KR" dirty="0"/>
              <a:t>2</a:t>
            </a:r>
            <a:r>
              <a:rPr lang="ko-KR" altLang="en-US" dirty="0"/>
              <a:t>초만큼 자르고 합산하였다</a:t>
            </a:r>
            <a:r>
              <a:rPr lang="en-US" altLang="ko-KR" dirty="0"/>
              <a:t>. </a:t>
            </a:r>
            <a:r>
              <a:rPr lang="ko-KR" altLang="en-US" dirty="0"/>
              <a:t>그리고 각각의 파형을 그려보았다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Y3</a:t>
            </a:r>
            <a:r>
              <a:rPr lang="ko-KR" altLang="en-US" dirty="0"/>
              <a:t>는 </a:t>
            </a:r>
            <a:r>
              <a:rPr lang="en-US" altLang="ko-KR" dirty="0"/>
              <a:t>Y1</a:t>
            </a:r>
            <a:r>
              <a:rPr lang="ko-KR" altLang="en-US" dirty="0"/>
              <a:t>과 </a:t>
            </a:r>
            <a:r>
              <a:rPr lang="en-US" altLang="ko-KR" dirty="0"/>
              <a:t>Y2</a:t>
            </a:r>
            <a:r>
              <a:rPr lang="ko-KR" altLang="en-US" dirty="0"/>
              <a:t>를 합한 형태의 파형이 나타났다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01383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D40DD-E4A1-4E97-9A8C-5A2C56A8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/>
              <a:t>3. </a:t>
            </a:r>
            <a:r>
              <a:rPr lang="ko-KR" altLang="en-US" sz="2500" dirty="0"/>
              <a:t>악기소리</a:t>
            </a:r>
            <a:r>
              <a:rPr lang="en-US" altLang="ko-KR" sz="2500" dirty="0"/>
              <a:t>, </a:t>
            </a:r>
            <a:r>
              <a:rPr lang="ko-KR" altLang="en-US" sz="2500" dirty="0"/>
              <a:t>목소리로 실험 반복</a:t>
            </a:r>
            <a:r>
              <a:rPr lang="en-US" altLang="ko-KR" sz="2500" dirty="0"/>
              <a:t>.(spectrum)</a:t>
            </a:r>
            <a:endParaRPr lang="ko-KR" altLang="en-US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D7422-87C9-4C7F-A31F-B4FF79CA209D}"/>
              </a:ext>
            </a:extLst>
          </p:cNvPr>
          <p:cNvSpPr txBox="1"/>
          <p:nvPr/>
        </p:nvSpPr>
        <p:spPr>
          <a:xfrm>
            <a:off x="838200" y="5380672"/>
            <a:ext cx="57025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목소리</a:t>
            </a:r>
            <a:r>
              <a:rPr lang="en-US" altLang="ko-KR" sz="1500" dirty="0"/>
              <a:t>, </a:t>
            </a:r>
            <a:r>
              <a:rPr lang="ko-KR" altLang="en-US" sz="1500" dirty="0"/>
              <a:t>악기소리</a:t>
            </a:r>
            <a:r>
              <a:rPr lang="en-US" altLang="ko-KR" sz="1500" dirty="0"/>
              <a:t>, </a:t>
            </a:r>
            <a:r>
              <a:rPr lang="ko-KR" altLang="en-US" sz="1500" dirty="0"/>
              <a:t>두 소리의 합 이렇게 </a:t>
            </a:r>
            <a:r>
              <a:rPr lang="en-US" altLang="ko-KR" sz="1500" dirty="0"/>
              <a:t>3</a:t>
            </a:r>
            <a:r>
              <a:rPr lang="ko-KR" altLang="en-US" sz="1500" dirty="0"/>
              <a:t>가지 음성의 </a:t>
            </a:r>
            <a:r>
              <a:rPr lang="en-US" altLang="ko-KR" sz="1500" dirty="0"/>
              <a:t>spectrum</a:t>
            </a:r>
            <a:r>
              <a:rPr lang="ko-KR" altLang="en-US" sz="1500" dirty="0"/>
              <a:t>을 그려보았다</a:t>
            </a:r>
            <a:r>
              <a:rPr lang="en-US" altLang="ko-KR" sz="1500" dirty="0"/>
              <a:t>. </a:t>
            </a:r>
          </a:p>
          <a:p>
            <a:r>
              <a:rPr lang="ko-KR" altLang="en-US" sz="1500" dirty="0"/>
              <a:t>위에서 했던 실험은 일정한 주파수를 가진 함수를 가지고 실험을 했기 때문에 </a:t>
            </a:r>
            <a:r>
              <a:rPr lang="en-US" altLang="ko-KR" sz="1500" dirty="0"/>
              <a:t>spectrum</a:t>
            </a:r>
            <a:r>
              <a:rPr lang="ko-KR" altLang="en-US" sz="1500" dirty="0"/>
              <a:t>이 주파수 부분에서만 깔끔하게 높은 값을 가졌는데 악기소리나 목소리는 주파수가 일정하지 못하기 때문에 위의 실험보다 지저분하게 나왔다</a:t>
            </a:r>
            <a:r>
              <a:rPr lang="en-US" altLang="ko-KR" sz="1500" dirty="0"/>
              <a:t>. </a:t>
            </a:r>
            <a:endParaRPr lang="ko-KR" altLang="en-US" sz="1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BB176B-B44E-4037-B958-E656DDE83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732" y="1780494"/>
            <a:ext cx="4733925" cy="38195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DF7427F-03E3-4260-A701-D3077BDBD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673" y="1600200"/>
            <a:ext cx="46291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58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405</Words>
  <Application>Microsoft Office PowerPoint</Application>
  <PresentationFormat>와이드스크린</PresentationFormat>
  <Paragraphs>45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신호 및 시스템</vt:lpstr>
      <vt:lpstr>개요</vt:lpstr>
      <vt:lpstr>1-1. 임의의 서로 다른 정현파 설정</vt:lpstr>
      <vt:lpstr>1-2. 두 정현파의 파형</vt:lpstr>
      <vt:lpstr>1-3. 두 정현파의 spectrum</vt:lpstr>
      <vt:lpstr>1-4. 두 정현파의 spectrogram</vt:lpstr>
      <vt:lpstr>2. 두 정현파를 합산</vt:lpstr>
      <vt:lpstr>3. 악기소리, 목소리로 실험 반복.(파형)</vt:lpstr>
      <vt:lpstr>3. 악기소리, 목소리로 실험 반복.(spectrum)</vt:lpstr>
      <vt:lpstr>3. 악기소리, 목소리로 실험 반복.(spectrogram)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신호 및 시스템</dc:title>
  <dc:creator>xogk39@gmail.com</dc:creator>
  <cp:lastModifiedBy>xogk39@gmail.com</cp:lastModifiedBy>
  <cp:revision>38</cp:revision>
  <dcterms:created xsi:type="dcterms:W3CDTF">2019-09-18T14:51:09Z</dcterms:created>
  <dcterms:modified xsi:type="dcterms:W3CDTF">2019-11-13T14:53:18Z</dcterms:modified>
</cp:coreProperties>
</file>