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0" r:id="rId7"/>
    <p:sldId id="271" r:id="rId8"/>
    <p:sldId id="274" r:id="rId9"/>
    <p:sldId id="275" r:id="rId10"/>
    <p:sldId id="276" r:id="rId11"/>
    <p:sldId id="277" r:id="rId12"/>
    <p:sldId id="269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722-2EF8-41FF-BE7F-5391743A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F2D12-CB96-4A4A-BF30-7FF096AE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9520-EB18-43D8-99F3-02E4C3F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5BD1-CBCA-443B-A9C5-AF6FAA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9D52-63BA-4687-8CDF-57465B3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4676-969C-46AB-A869-E32D87B2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EF940-F4CC-4965-8B75-37B16B8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4C2DF-4AED-4B5C-A331-BACE8B9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538F-C5D7-475B-B738-D01A31D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DAB0-B824-45C3-955C-A2BD479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61415-127C-42A1-B441-60078C1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353F-17C5-424A-8143-51B9F03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8DFB-6234-4600-AE03-9F2925E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3498-CC7F-474C-8873-EEB27FD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DCDC-FAF2-4D76-97A8-3CF5192A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57D3-3C33-4538-B298-60F062C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12A-088E-40F6-87D9-D2179BBB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EACC-E0E2-4BD4-B5AF-E54BA73C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BEA5F-EF01-41FD-8F13-0384922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4396-7BF2-4F65-BC56-26088EC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2133-BB57-493F-8B61-9D05D985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DDE11-8405-423D-95B9-5DEE5F6C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C38AE-90A9-4F79-8FB4-E60974A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353-572F-4030-8CB1-2118D39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D3B4-3E62-42FB-8F62-8ECE39F9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A3D9-ECA9-48EF-A9D6-191F891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9ADB6-F8F7-4133-AA5F-B69456CB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E8FE7-33FB-43F5-A536-899AEC2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9A6D-3D6E-4E44-A4A6-1CD9911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32C6-B275-4A09-8E9F-32517A78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CC979-2421-42EB-B1E1-A53732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B5B-1244-4015-A71C-BD973403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69F9D-9CD2-48F6-8FFF-32B39A66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67D-8504-4D37-915A-57EF682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77316-7297-48CC-A773-26AC30FD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A3977-7EC7-4D52-B4CB-6C5B54EA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78CF4-AD3F-4919-95CC-6D64D69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67F4D-3071-4FB3-AAA0-91C2A1E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A4C-AB69-46C6-A59A-0B9EBD1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0F40-A0DA-4A12-A316-8B2F981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B59E3-3050-40F6-B111-C764F33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51265-95FE-4101-A1B6-558BDC2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5072-17DB-433D-95F1-0F0D114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FDE6-7DD7-48C7-B154-93E9B07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63EF3-D7D4-42EB-9E81-9FC219B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8BB2-5831-494F-90B0-19F752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01C8-37DD-4A42-AD54-27791BD5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CD39-1EFF-44CC-953B-BFCC565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B25A-0EA2-4F6F-87B6-EFE86D49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0AF09-74A5-4616-B091-65311CF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224B-E6C0-4DA6-B70D-C153A6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2EEB-9B93-46DF-8AA2-95ADDEE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F930-A49E-4409-863D-911FC93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C9C4C-3280-46CB-BF5C-7DE6C506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D8F7A-DF41-41BB-B1FD-0462AAD2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A644-F681-4ED5-AA9A-0F4CF44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382F-E576-4585-ADB7-DDE57DFA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6A3EE-4423-451D-91AC-2286BCD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EEEBB-03C2-4802-82AE-E08246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059F-1238-4E5F-9780-08CC91D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BDC1-5630-42A7-A0EA-B11A51A5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EAEE-25B5-4F51-82D1-C4EEAA57E789}" type="datetimeFigureOut">
              <a:rPr lang="ko-KR" altLang="en-US" smtClean="0"/>
              <a:t>2019. 11. 20.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59BF-C96A-4CCC-9488-7934E66B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DF65-F23D-4DF5-B7D0-F30C9F38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C23E-6364-43A5-8660-9D952ACB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및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ACEC8-39E0-4F47-952B-943EA74A1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2014313303</a:t>
            </a:r>
          </a:p>
          <a:p>
            <a:r>
              <a:rPr lang="ko-KR" altLang="en-US" dirty="0" err="1"/>
              <a:t>홍태하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2-2. ‘</a:t>
            </a:r>
            <a:r>
              <a:rPr lang="ko-KR" altLang="en-US" sz="2500" dirty="0"/>
              <a:t>에</a:t>
            </a:r>
            <a:r>
              <a:rPr lang="en-US" altLang="ko-KR" sz="2500" dirty="0"/>
              <a:t>’</a:t>
            </a:r>
            <a:r>
              <a:rPr lang="ko-KR" altLang="en-US" sz="2500" dirty="0"/>
              <a:t>의 파형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spectrum, spectrogram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BE3CB6-0B5B-5E4C-9D58-A267079A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590914"/>
            <a:ext cx="5549900" cy="4304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456A64-C64E-C14A-B6A3-7B1557CE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1360753"/>
            <a:ext cx="629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2-2. ‘</a:t>
            </a:r>
            <a:r>
              <a:rPr lang="ko-KR" altLang="en-US" sz="2500" dirty="0"/>
              <a:t>오</a:t>
            </a:r>
            <a:r>
              <a:rPr lang="en-US" altLang="ko-KR" sz="2500" dirty="0"/>
              <a:t>’</a:t>
            </a:r>
            <a:r>
              <a:rPr lang="ko-KR" altLang="en-US" sz="2500" dirty="0"/>
              <a:t>의 파형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spectrum, spectrogram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BE3CB6-0B5B-5E4C-9D58-A267079A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590914"/>
            <a:ext cx="5549900" cy="4304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0E6C39-D5A0-AD48-BB1A-8BBBCB3B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367103"/>
            <a:ext cx="6248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4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2-3.</a:t>
            </a:r>
            <a:r>
              <a:rPr lang="ko-KR" altLang="en-US" sz="2500" dirty="0"/>
              <a:t> 합성한 </a:t>
            </a:r>
            <a:r>
              <a:rPr lang="ko-KR" altLang="en-US" sz="2500" dirty="0" err="1"/>
              <a:t>정현파</a:t>
            </a:r>
            <a:r>
              <a:rPr lang="ko-KR" altLang="en-US" sz="2500" dirty="0"/>
              <a:t> 소리 청취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D7422-87C9-4C7F-A31F-B4FF79CA209D}"/>
              </a:ext>
            </a:extLst>
          </p:cNvPr>
          <p:cNvSpPr txBox="1"/>
          <p:nvPr/>
        </p:nvSpPr>
        <p:spPr>
          <a:xfrm>
            <a:off x="838200" y="2690336"/>
            <a:ext cx="1035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</a:t>
            </a:r>
            <a:r>
              <a:rPr lang="en-US" altLang="ko-KR" dirty="0"/>
              <a:t>,</a:t>
            </a:r>
            <a:r>
              <a:rPr lang="ko-KR" altLang="en-US" dirty="0"/>
              <a:t> 이</a:t>
            </a:r>
            <a:r>
              <a:rPr lang="en-US" altLang="ko-KR" dirty="0"/>
              <a:t>,</a:t>
            </a:r>
            <a:r>
              <a:rPr lang="ko-KR" altLang="en-US" dirty="0"/>
              <a:t> 우</a:t>
            </a:r>
            <a:r>
              <a:rPr lang="en-US" altLang="ko-KR" dirty="0"/>
              <a:t>,</a:t>
            </a:r>
            <a:r>
              <a:rPr lang="ko-KR" altLang="en-US" dirty="0"/>
              <a:t> 에</a:t>
            </a:r>
            <a:r>
              <a:rPr lang="en-US" altLang="ko-KR" dirty="0"/>
              <a:t>,</a:t>
            </a:r>
            <a:r>
              <a:rPr lang="ko-KR" altLang="en-US" dirty="0"/>
              <a:t> 오 </a:t>
            </a:r>
            <a:r>
              <a:rPr lang="en-US" altLang="ko-KR" dirty="0"/>
              <a:t>5</a:t>
            </a:r>
            <a:r>
              <a:rPr lang="ko-KR" altLang="en-US" dirty="0"/>
              <a:t>가지 발성의 </a:t>
            </a:r>
            <a:r>
              <a:rPr lang="en-US" altLang="ko-KR" dirty="0"/>
              <a:t>formant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정현파로</a:t>
            </a:r>
            <a:r>
              <a:rPr lang="ko-KR" altLang="en-US" dirty="0"/>
              <a:t> 합성해서 청취해봤다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원래의 음과 비슷했지만 발음을 확실히 구분할 수는 없었다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음을 직접 발음해서 녹음했기 때문에 정확한 발음이나 음역대가 녹음되지 않았을 수 있을 것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Formant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가지가 아니라 더 많이 찾아서 </a:t>
            </a:r>
            <a:r>
              <a:rPr lang="ko-KR" altLang="en-US" dirty="0" err="1"/>
              <a:t>정현파를</a:t>
            </a:r>
            <a:r>
              <a:rPr lang="ko-KR" altLang="en-US" dirty="0"/>
              <a:t> 합성한다면 더 정확한 발음과 음역대가 들릴 것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38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1019-26DD-42C5-9340-E3475A7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C155-1C14-4CC9-8C09-2C93C48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가지 발음을 직접 해보고 파형과 </a:t>
            </a:r>
            <a:r>
              <a:rPr lang="en-US" altLang="ko-KR" sz="2000" dirty="0"/>
              <a:t>spectrum, spectrogram</a:t>
            </a:r>
            <a:r>
              <a:rPr lang="ko-KR" altLang="en-US" sz="2000" dirty="0"/>
              <a:t>을 측정해보고 분석할 수 있게 되었다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강하게 공진하는 주파수인 </a:t>
            </a:r>
            <a:r>
              <a:rPr lang="en-US" altLang="ko-KR" sz="2000" dirty="0"/>
              <a:t>formant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찾는 방법을 알게 되었고 이해할 수 있었다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Formant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찾아서 </a:t>
            </a:r>
            <a:r>
              <a:rPr lang="ko-KR" altLang="en-US" sz="2000" dirty="0" err="1"/>
              <a:t>정현파를</a:t>
            </a:r>
            <a:r>
              <a:rPr lang="ko-KR" altLang="en-US" sz="2000" dirty="0"/>
              <a:t> 합성해 원래의 음과 비슷한 소리를 낼 수 있다는 것을 알았다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많은 </a:t>
            </a:r>
            <a:r>
              <a:rPr lang="en-US" altLang="ko-KR" sz="2000" dirty="0"/>
              <a:t>formant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찾을수록 원본의 소리를 비슷하게 구현할 수 있는 것을 알았다</a:t>
            </a:r>
            <a:r>
              <a:rPr lang="en-US" altLang="ko-KR" sz="2000" dirty="0"/>
              <a:t>.</a:t>
            </a:r>
            <a:r>
              <a:rPr lang="ko-KR" altLang="en-US" sz="200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98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3B71-E902-4499-8132-36D6552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FD3E-4C2A-4C2C-9079-9A861E2F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”</a:t>
            </a:r>
            <a:r>
              <a:rPr lang="ko-KR" altLang="en-US" sz="2000" dirty="0"/>
              <a:t>아</a:t>
            </a:r>
            <a:r>
              <a:rPr lang="en-US" altLang="ko-KR" sz="2000" dirty="0"/>
              <a:t>”,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이</a:t>
            </a:r>
            <a:r>
              <a:rPr lang="en-US" altLang="ko-KR" sz="2000" dirty="0"/>
              <a:t>”,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우</a:t>
            </a:r>
            <a:r>
              <a:rPr lang="en-US" altLang="ko-KR" sz="2000" dirty="0"/>
              <a:t>”,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에</a:t>
            </a:r>
            <a:r>
              <a:rPr lang="en-US" altLang="ko-KR" sz="2000" dirty="0"/>
              <a:t>”,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오</a:t>
            </a:r>
            <a:r>
              <a:rPr lang="en-US" altLang="ko-KR" sz="2000" dirty="0"/>
              <a:t>”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발성하여 파형과 </a:t>
            </a:r>
            <a:r>
              <a:rPr lang="en-US" altLang="ko-KR" sz="2000" dirty="0"/>
              <a:t>spectrum, spectrogram</a:t>
            </a:r>
            <a:r>
              <a:rPr lang="ko-KR" altLang="en-US" sz="2000" dirty="0"/>
              <a:t>을 그려보고 제 </a:t>
            </a:r>
            <a:r>
              <a:rPr lang="en-US" altLang="ko-KR" sz="2000" dirty="0"/>
              <a:t>1,2,3</a:t>
            </a:r>
            <a:r>
              <a:rPr lang="ko-KR" altLang="en-US" sz="2000" dirty="0"/>
              <a:t> </a:t>
            </a:r>
            <a:r>
              <a:rPr lang="en-US" altLang="ko-KR" sz="2000" dirty="0"/>
              <a:t>formant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찾아본다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아</a:t>
            </a:r>
            <a:r>
              <a:rPr lang="en-US" altLang="ko-KR" sz="2000" dirty="0"/>
              <a:t>”, “</a:t>
            </a:r>
            <a:r>
              <a:rPr lang="ko-KR" altLang="en-US" sz="2000" dirty="0"/>
              <a:t>이</a:t>
            </a:r>
            <a:r>
              <a:rPr lang="en-US" altLang="ko-KR" sz="2000" dirty="0"/>
              <a:t>”, “</a:t>
            </a:r>
            <a:r>
              <a:rPr lang="ko-KR" altLang="en-US" sz="2000" dirty="0"/>
              <a:t>우</a:t>
            </a:r>
            <a:r>
              <a:rPr lang="en-US" altLang="ko-KR" sz="2000" dirty="0"/>
              <a:t>”, “</a:t>
            </a:r>
            <a:r>
              <a:rPr lang="ko-KR" altLang="en-US" sz="2000" dirty="0"/>
              <a:t>에</a:t>
            </a:r>
            <a:r>
              <a:rPr lang="en-US" altLang="ko-KR" sz="2000" dirty="0"/>
              <a:t>”, “</a:t>
            </a:r>
            <a:r>
              <a:rPr lang="ko-KR" altLang="en-US" sz="2000" dirty="0"/>
              <a:t>오</a:t>
            </a:r>
            <a:r>
              <a:rPr lang="en-US" altLang="ko-KR" sz="2000" dirty="0"/>
              <a:t>”</a:t>
            </a:r>
            <a:r>
              <a:rPr lang="ko-KR" altLang="en-US" sz="2000" dirty="0"/>
              <a:t>의 </a:t>
            </a:r>
            <a:r>
              <a:rPr lang="en-US" altLang="ko-KR" sz="2000" dirty="0"/>
              <a:t>formant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정현파로</a:t>
            </a:r>
            <a:r>
              <a:rPr lang="ko-KR" altLang="en-US" sz="2000" dirty="0"/>
              <a:t> 합성하여 파형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spectrum, spectrogram</a:t>
            </a:r>
            <a:r>
              <a:rPr lang="ko-KR" altLang="en-US" sz="2000" dirty="0"/>
              <a:t>을 그려보고 분석한다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각각의 소리를 청취하고 비교해본다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28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2D0C-CC95-4D1D-AF06-44835BF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1-1. ‘</a:t>
            </a:r>
            <a:r>
              <a:rPr lang="ko-KR" altLang="en-US" sz="2500" dirty="0"/>
              <a:t>아</a:t>
            </a:r>
            <a:r>
              <a:rPr lang="en-US" altLang="ko-KR" sz="2500" dirty="0"/>
              <a:t>’,’</a:t>
            </a:r>
            <a:r>
              <a:rPr lang="ko-KR" altLang="en-US" sz="2500" dirty="0"/>
              <a:t>이</a:t>
            </a:r>
            <a:r>
              <a:rPr lang="en-US" altLang="ko-KR" sz="2500" dirty="0"/>
              <a:t>’,’</a:t>
            </a:r>
            <a:r>
              <a:rPr lang="ko-KR" altLang="en-US" sz="2500" dirty="0"/>
              <a:t>우</a:t>
            </a:r>
            <a:r>
              <a:rPr lang="en-US" altLang="ko-KR" sz="2500" dirty="0"/>
              <a:t>’,’</a:t>
            </a:r>
            <a:r>
              <a:rPr lang="ko-KR" altLang="en-US" sz="2500" dirty="0"/>
              <a:t>에</a:t>
            </a:r>
            <a:r>
              <a:rPr lang="en-US" altLang="ko-KR" sz="2500" dirty="0"/>
              <a:t>’,’</a:t>
            </a:r>
            <a:r>
              <a:rPr lang="ko-KR" altLang="en-US" sz="2500" dirty="0"/>
              <a:t>오</a:t>
            </a:r>
            <a:r>
              <a:rPr lang="en-US" altLang="ko-KR" sz="2500" dirty="0"/>
              <a:t>’</a:t>
            </a:r>
            <a:r>
              <a:rPr lang="ko-KR" altLang="en-US" sz="2500" dirty="0"/>
              <a:t> 의 파형 및 </a:t>
            </a:r>
            <a:r>
              <a:rPr lang="en-US" altLang="ko-KR" sz="2500" dirty="0"/>
              <a:t>spectrum, spectrogram.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BA2A8-B888-4A9C-AE4C-DAA1908DC219}"/>
              </a:ext>
            </a:extLst>
          </p:cNvPr>
          <p:cNvSpPr txBox="1"/>
          <p:nvPr/>
        </p:nvSpPr>
        <p:spPr>
          <a:xfrm>
            <a:off x="5872911" y="2828835"/>
            <a:ext cx="50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</a:t>
            </a:r>
            <a:r>
              <a:rPr lang="en-US" altLang="ko-KR" dirty="0"/>
              <a:t>,</a:t>
            </a:r>
            <a:r>
              <a:rPr lang="ko-KR" altLang="en-US" dirty="0"/>
              <a:t> 이</a:t>
            </a:r>
            <a:r>
              <a:rPr lang="en-US" altLang="ko-KR" dirty="0"/>
              <a:t>,</a:t>
            </a:r>
            <a:r>
              <a:rPr lang="ko-KR" altLang="en-US" dirty="0"/>
              <a:t> 우</a:t>
            </a:r>
            <a:r>
              <a:rPr lang="en-US" altLang="ko-KR" dirty="0"/>
              <a:t>,</a:t>
            </a:r>
            <a:r>
              <a:rPr lang="ko-KR" altLang="en-US" dirty="0"/>
              <a:t> 에</a:t>
            </a:r>
            <a:r>
              <a:rPr lang="en-US" altLang="ko-KR" dirty="0"/>
              <a:t>,</a:t>
            </a:r>
            <a:r>
              <a:rPr lang="ko-KR" altLang="en-US" dirty="0"/>
              <a:t> 오 </a:t>
            </a:r>
            <a:r>
              <a:rPr lang="en-US" altLang="ko-KR" dirty="0"/>
              <a:t>5</a:t>
            </a:r>
            <a:r>
              <a:rPr lang="ko-KR" altLang="en-US" dirty="0"/>
              <a:t>가지 발성의 파형과 </a:t>
            </a:r>
            <a:r>
              <a:rPr lang="en-US" altLang="ko-KR" dirty="0"/>
              <a:t>spectrum, 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5853D-AD59-8542-9DF1-7B8EDC1B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6" y="2272917"/>
            <a:ext cx="3697016" cy="2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1-2. </a:t>
            </a:r>
            <a:r>
              <a:rPr lang="ko-KR" altLang="en-US" sz="2500" dirty="0"/>
              <a:t>파형</a:t>
            </a:r>
            <a:r>
              <a:rPr lang="en-US" altLang="ko-KR" sz="2500" dirty="0"/>
              <a:t>, spectrum, spectrogram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62324-1A46-4E61-AA78-B08C6C7D5477}"/>
              </a:ext>
            </a:extLst>
          </p:cNvPr>
          <p:cNvSpPr txBox="1"/>
          <p:nvPr/>
        </p:nvSpPr>
        <p:spPr>
          <a:xfrm>
            <a:off x="838200" y="4833427"/>
            <a:ext cx="684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가지 발성의 파형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spectrum, 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가장 강하게 공진하는 </a:t>
            </a:r>
            <a:r>
              <a:rPr lang="en-US" altLang="ko-KR" dirty="0"/>
              <a:t>3</a:t>
            </a:r>
            <a:r>
              <a:rPr lang="ko-KR" altLang="en-US" dirty="0"/>
              <a:t>가지 주파수를 찾아 </a:t>
            </a:r>
            <a:r>
              <a:rPr lang="en-US" altLang="ko-KR" dirty="0"/>
              <a:t>formant</a:t>
            </a:r>
            <a:r>
              <a:rPr lang="ko-KR" altLang="en-US" dirty="0" err="1"/>
              <a:t>를</a:t>
            </a:r>
            <a:r>
              <a:rPr lang="ko-KR" altLang="en-US" dirty="0"/>
              <a:t> 찾았다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FC42F-671C-E44C-A143-6CEBFAEC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71" y="2696876"/>
            <a:ext cx="2334797" cy="17984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4E36A2-D9AE-5D42-A0C6-36ADA597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01" y="2677304"/>
            <a:ext cx="2442164" cy="1778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7D098-F5BA-5840-A283-56C0935ED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067" y="2692400"/>
            <a:ext cx="2465862" cy="1763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F791E6-9E2D-A448-B608-9456A2A2B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26" y="2688409"/>
            <a:ext cx="2442164" cy="1763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F41EC5-CED4-E644-B73B-ABB0BC289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74" y="2688409"/>
            <a:ext cx="2334797" cy="1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1-3. 5</a:t>
            </a:r>
            <a:r>
              <a:rPr lang="ko-KR" altLang="en-US" sz="2500" dirty="0"/>
              <a:t>가지 발성의 </a:t>
            </a:r>
            <a:r>
              <a:rPr lang="en-US" altLang="ko-KR" sz="2500" dirty="0"/>
              <a:t>formant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1064590" y="4487104"/>
            <a:ext cx="566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가지 발성의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formant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502409-F5BF-4048-BCC5-7214A7C02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05129"/>
              </p:ext>
            </p:extLst>
          </p:nvPr>
        </p:nvGraphicFramePr>
        <p:xfrm>
          <a:off x="1539603" y="2370896"/>
          <a:ext cx="85697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87666923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3047473157"/>
                    </a:ext>
                  </a:extLst>
                </a:gridCol>
                <a:gridCol w="1378227">
                  <a:extLst>
                    <a:ext uri="{9D8B030D-6E8A-4147-A177-3AD203B41FA5}">
                      <a16:colId xmlns:a16="http://schemas.microsoft.com/office/drawing/2014/main" val="536192335"/>
                    </a:ext>
                  </a:extLst>
                </a:gridCol>
                <a:gridCol w="1417982">
                  <a:extLst>
                    <a:ext uri="{9D8B030D-6E8A-4147-A177-3AD203B41FA5}">
                      <a16:colId xmlns:a16="http://schemas.microsoft.com/office/drawing/2014/main" val="581743967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228296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5536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6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1 formant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5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2 formant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6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3 formant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21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2-1. formant </a:t>
            </a:r>
            <a:r>
              <a:rPr lang="ko-KR" altLang="en-US" sz="2500" dirty="0" err="1"/>
              <a:t>정현파</a:t>
            </a:r>
            <a:r>
              <a:rPr lang="ko-KR" altLang="en-US" sz="2500" dirty="0"/>
              <a:t> 합성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838200" y="2701041"/>
            <a:ext cx="56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아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우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에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오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발성의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formant</a:t>
            </a:r>
            <a:r>
              <a:rPr lang="ko-KR" altLang="en-US" dirty="0"/>
              <a:t> 주파수를 찾아 </a:t>
            </a:r>
            <a:r>
              <a:rPr lang="ko-KR" altLang="en-US" dirty="0" err="1"/>
              <a:t>정현파로</a:t>
            </a:r>
            <a:r>
              <a:rPr lang="ko-KR" altLang="en-US" dirty="0"/>
              <a:t> 그리고 합성하였다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합성한 </a:t>
            </a:r>
            <a:r>
              <a:rPr lang="ko-KR" altLang="en-US" dirty="0" err="1"/>
              <a:t>정현파의</a:t>
            </a:r>
            <a:r>
              <a:rPr lang="ko-KR" altLang="en-US" dirty="0"/>
              <a:t> 파형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spectrum, 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BAF93-D388-4045-87B1-A3F2F4DC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10" y="1027906"/>
            <a:ext cx="2882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2-2. ‘</a:t>
            </a:r>
            <a:r>
              <a:rPr lang="ko-KR" altLang="en-US" sz="2500" dirty="0"/>
              <a:t>아</a:t>
            </a:r>
            <a:r>
              <a:rPr lang="en-US" altLang="ko-KR" sz="2500" dirty="0"/>
              <a:t>’</a:t>
            </a:r>
            <a:r>
              <a:rPr lang="ko-KR" altLang="en-US" sz="2500" dirty="0"/>
              <a:t>의 파형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spectrum, spectrogram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BE3CB6-0B5B-5E4C-9D58-A267079A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590914"/>
            <a:ext cx="5549900" cy="43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2-2. ‘</a:t>
            </a:r>
            <a:r>
              <a:rPr lang="ko-KR" altLang="en-US" sz="2500" dirty="0"/>
              <a:t>이</a:t>
            </a:r>
            <a:r>
              <a:rPr lang="en-US" altLang="ko-KR" sz="2500" dirty="0"/>
              <a:t>’</a:t>
            </a:r>
            <a:r>
              <a:rPr lang="ko-KR" altLang="en-US" sz="2500" dirty="0"/>
              <a:t>의 파형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spectrum, spectrogram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16B900-6432-0243-8EE3-B17568F9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90176"/>
            <a:ext cx="635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2-2. ‘</a:t>
            </a:r>
            <a:r>
              <a:rPr lang="ko-KR" altLang="en-US" sz="2500" dirty="0"/>
              <a:t>우</a:t>
            </a:r>
            <a:r>
              <a:rPr lang="en-US" altLang="ko-KR" sz="2500" dirty="0"/>
              <a:t>’</a:t>
            </a:r>
            <a:r>
              <a:rPr lang="ko-KR" altLang="en-US" sz="2500" dirty="0"/>
              <a:t>의 파형</a:t>
            </a:r>
            <a:r>
              <a:rPr lang="en-US" altLang="ko-KR" sz="2500" dirty="0"/>
              <a:t>,</a:t>
            </a:r>
            <a:r>
              <a:rPr lang="ko-KR" altLang="en-US" sz="2500" dirty="0"/>
              <a:t> </a:t>
            </a:r>
            <a:r>
              <a:rPr lang="en-US" altLang="ko-KR" sz="2500" dirty="0"/>
              <a:t>spectrum, spectrogram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BE3CB6-0B5B-5E4C-9D58-A267079A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590914"/>
            <a:ext cx="5549900" cy="4304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C0DDD4-0260-E248-B0A6-99D828C42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137" y="1397043"/>
            <a:ext cx="64008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401</Words>
  <Application>Microsoft Macintosh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신호 및 시스템</vt:lpstr>
      <vt:lpstr>개요</vt:lpstr>
      <vt:lpstr>1-1. ‘아’,’이’,’우’,’에’,’오’ 의 파형 및 spectrum, spectrogram.</vt:lpstr>
      <vt:lpstr>1-2. 파형, spectrum, spectrogram</vt:lpstr>
      <vt:lpstr>1-3. 5가지 발성의 formant</vt:lpstr>
      <vt:lpstr>2-1. formant 정현파 합성</vt:lpstr>
      <vt:lpstr>2-2. ‘아’의 파형, spectrum, spectrogram</vt:lpstr>
      <vt:lpstr>2-2. ‘이’의 파형, spectrum, spectrogram</vt:lpstr>
      <vt:lpstr>2-2. ‘우’의 파형, spectrum, spectrogram</vt:lpstr>
      <vt:lpstr>2-2. ‘에’의 파형, spectrum, spectrogram</vt:lpstr>
      <vt:lpstr>2-2. ‘오’의 파형, spectrum, spectrogram</vt:lpstr>
      <vt:lpstr>2-3. 합성한 정현파 소리 청취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및 시스템</dc:title>
  <dc:creator>xogk39@gmail.com</dc:creator>
  <cp:lastModifiedBy>홍태하</cp:lastModifiedBy>
  <cp:revision>44</cp:revision>
  <dcterms:created xsi:type="dcterms:W3CDTF">2019-09-18T14:51:09Z</dcterms:created>
  <dcterms:modified xsi:type="dcterms:W3CDTF">2019-11-20T14:58:04Z</dcterms:modified>
</cp:coreProperties>
</file>