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78D9-CB1F-44CC-81FE-8709A9E0502D}" type="datetimeFigureOut">
              <a:rPr lang="ko-KR" altLang="en-US" smtClean="0"/>
              <a:pPr/>
              <a:t>2019-10-03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D562-AB22-4AB0-8088-AA4EDC419E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78D9-CB1F-44CC-81FE-8709A9E0502D}" type="datetimeFigureOut">
              <a:rPr lang="ko-KR" altLang="en-US" smtClean="0"/>
              <a:pPr/>
              <a:t>2019-10-03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D562-AB22-4AB0-8088-AA4EDC419E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78D9-CB1F-44CC-81FE-8709A9E0502D}" type="datetimeFigureOut">
              <a:rPr lang="ko-KR" altLang="en-US" smtClean="0"/>
              <a:pPr/>
              <a:t>2019-10-03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D562-AB22-4AB0-8088-AA4EDC419E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78D9-CB1F-44CC-81FE-8709A9E0502D}" type="datetimeFigureOut">
              <a:rPr lang="ko-KR" altLang="en-US" smtClean="0"/>
              <a:pPr/>
              <a:t>2019-10-03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D562-AB22-4AB0-8088-AA4EDC419E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78D9-CB1F-44CC-81FE-8709A9E0502D}" type="datetimeFigureOut">
              <a:rPr lang="ko-KR" altLang="en-US" smtClean="0"/>
              <a:pPr/>
              <a:t>2019-10-03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D562-AB22-4AB0-8088-AA4EDC419E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78D9-CB1F-44CC-81FE-8709A9E0502D}" type="datetimeFigureOut">
              <a:rPr lang="ko-KR" altLang="en-US" smtClean="0"/>
              <a:pPr/>
              <a:t>2019-10-03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D562-AB22-4AB0-8088-AA4EDC419E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78D9-CB1F-44CC-81FE-8709A9E0502D}" type="datetimeFigureOut">
              <a:rPr lang="ko-KR" altLang="en-US" smtClean="0"/>
              <a:pPr/>
              <a:t>2019-10-03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D562-AB22-4AB0-8088-AA4EDC419E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78D9-CB1F-44CC-81FE-8709A9E0502D}" type="datetimeFigureOut">
              <a:rPr lang="ko-KR" altLang="en-US" smtClean="0"/>
              <a:pPr/>
              <a:t>2019-10-03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D562-AB22-4AB0-8088-AA4EDC419E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78D9-CB1F-44CC-81FE-8709A9E0502D}" type="datetimeFigureOut">
              <a:rPr lang="ko-KR" altLang="en-US" smtClean="0"/>
              <a:pPr/>
              <a:t>2019-10-03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D562-AB22-4AB0-8088-AA4EDC419E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78D9-CB1F-44CC-81FE-8709A9E0502D}" type="datetimeFigureOut">
              <a:rPr lang="ko-KR" altLang="en-US" smtClean="0"/>
              <a:pPr/>
              <a:t>2019-10-03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D562-AB22-4AB0-8088-AA4EDC419E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78D9-CB1F-44CC-81FE-8709A9E0502D}" type="datetimeFigureOut">
              <a:rPr lang="ko-KR" altLang="en-US" smtClean="0"/>
              <a:pPr/>
              <a:t>2019-10-03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D562-AB22-4AB0-8088-AA4EDC419E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078D9-CB1F-44CC-81FE-8709A9E0502D}" type="datetimeFigureOut">
              <a:rPr lang="ko-KR" altLang="en-US" smtClean="0"/>
              <a:pPr/>
              <a:t>2019-10-03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BD562-AB22-4AB0-8088-AA4EDC419E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4282" y="285728"/>
            <a:ext cx="871543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과제 </a:t>
            </a:r>
            <a:r>
              <a:rPr lang="en-US" altLang="ko-KR" dirty="0" smtClean="0"/>
              <a:t>6]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[1] </a:t>
            </a:r>
            <a:r>
              <a:rPr lang="ko-KR" altLang="en-US" dirty="0" smtClean="0"/>
              <a:t>교재내용 중 예제 </a:t>
            </a:r>
            <a:r>
              <a:rPr lang="en-US" altLang="ko-KR" dirty="0" smtClean="0"/>
              <a:t>2.9~2.10</a:t>
            </a:r>
            <a:r>
              <a:rPr lang="ko-KR" altLang="en-US" dirty="0" smtClean="0"/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matched filter</a:t>
            </a:r>
            <a:r>
              <a:rPr lang="ko-KR" altLang="en-US" dirty="0" smtClean="0"/>
              <a:t>를 참고하여 수신 펄스 </a:t>
            </a:r>
            <a:r>
              <a:rPr lang="en-US" altLang="ko-KR" dirty="0" smtClean="0"/>
              <a:t>r[n]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송신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펄스 </a:t>
            </a:r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[n]</a:t>
            </a:r>
            <a:r>
              <a:rPr lang="ko-KR" altLang="en-US" dirty="0" smtClean="0"/>
              <a:t>과 같다고 가정한 후 </a:t>
            </a:r>
            <a:r>
              <a:rPr lang="en-US" altLang="ko-KR" dirty="0" smtClean="0"/>
              <a:t>h[n]</a:t>
            </a:r>
            <a:r>
              <a:rPr lang="ko-KR" altLang="en-US" dirty="0" smtClean="0"/>
              <a:t>을 설정하고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y[n]</a:t>
            </a:r>
            <a:r>
              <a:rPr lang="ko-KR" altLang="en-US" dirty="0" smtClean="0"/>
              <a:t>을 구하여</a:t>
            </a:r>
            <a:r>
              <a:rPr lang="en-US" altLang="ko-KR" dirty="0" smtClean="0"/>
              <a:t>(convolution sum) </a:t>
            </a:r>
            <a:r>
              <a:rPr lang="ko-KR" altLang="en-US" dirty="0" smtClean="0">
                <a:solidFill>
                  <a:srgbClr val="FF0000"/>
                </a:solidFill>
              </a:rPr>
              <a:t>각각의 파형과 스펙트럼</a:t>
            </a:r>
            <a:r>
              <a:rPr lang="ko-KR" altLang="en-US" dirty="0" smtClean="0"/>
              <a:t>을 관찰하시오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[2]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잡음 </a:t>
            </a:r>
            <a:r>
              <a:rPr lang="en-US" altLang="ko-KR" dirty="0" smtClean="0"/>
              <a:t>x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[n]</a:t>
            </a:r>
            <a:r>
              <a:rPr lang="ko-KR" altLang="en-US" dirty="0" smtClean="0"/>
              <a:t>을 설정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음악소리나 말소리 등도 좋음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하여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입력을 </a:t>
            </a:r>
            <a:r>
              <a:rPr lang="en-US" altLang="ko-KR" dirty="0" smtClean="0"/>
              <a:t>x[n]=x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[n]+x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[n]</a:t>
            </a:r>
            <a:r>
              <a:rPr lang="ko-KR" altLang="en-US" dirty="0" smtClean="0"/>
              <a:t>으로 한 후 위의 </a:t>
            </a:r>
            <a:r>
              <a:rPr lang="en-US" altLang="ko-KR" dirty="0" smtClean="0"/>
              <a:t>h[n]</a:t>
            </a:r>
            <a:r>
              <a:rPr lang="ko-KR" altLang="en-US" dirty="0" smtClean="0"/>
              <a:t>을 이용하여 실험해 보시오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표지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과제명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성명</a:t>
            </a:r>
            <a:br>
              <a:rPr lang="ko-KR" altLang="en-US" dirty="0" smtClean="0"/>
            </a:br>
            <a:r>
              <a:rPr lang="ko-KR" altLang="en-US" dirty="0" smtClean="0"/>
              <a:t>개요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과제 개요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목적 등</a:t>
            </a:r>
            <a:br>
              <a:rPr lang="ko-KR" altLang="en-US" dirty="0" smtClean="0"/>
            </a:br>
            <a:r>
              <a:rPr lang="ko-KR" altLang="en-US" dirty="0" smtClean="0"/>
              <a:t>내용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문제 </a:t>
            </a:r>
            <a:r>
              <a:rPr lang="en-US" altLang="ko-KR" dirty="0" smtClean="0"/>
              <a:t>1, 2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결론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평가 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상기 보고서를 파워포인트로 작성하여 </a:t>
            </a:r>
            <a:br>
              <a:rPr lang="ko-KR" altLang="en-US" dirty="0" smtClean="0"/>
            </a:br>
            <a:r>
              <a:rPr lang="en-US" altLang="ko-KR" dirty="0" smtClean="0">
                <a:solidFill>
                  <a:srgbClr val="FF0000"/>
                </a:solidFill>
              </a:rPr>
              <a:t>12</a:t>
            </a:r>
            <a:r>
              <a:rPr lang="ko-KR" altLang="en-US" dirty="0" smtClean="0">
                <a:solidFill>
                  <a:srgbClr val="FF0000"/>
                </a:solidFill>
              </a:rPr>
              <a:t>월 </a:t>
            </a:r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일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수요일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까지 </a:t>
            </a:r>
            <a:r>
              <a:rPr lang="ko-KR" altLang="en-US" dirty="0" smtClean="0"/>
              <a:t>과제 및 보고서 게시판에 게시 바람</a:t>
            </a:r>
            <a:r>
              <a:rPr lang="en-US" altLang="ko-KR" dirty="0" smtClean="0"/>
              <a:t>...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종이에 작성 후 </a:t>
            </a:r>
            <a:r>
              <a:rPr lang="ko-KR" altLang="en-US" dirty="0" err="1" smtClean="0"/>
              <a:t>스캔하여</a:t>
            </a:r>
            <a:r>
              <a:rPr lang="ko-KR" altLang="en-US" dirty="0" smtClean="0"/>
              <a:t> 파워포인트로 게시하여도 무방함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파일명은</a:t>
            </a:r>
            <a:r>
              <a:rPr lang="en-US" altLang="ko-KR" dirty="0" smtClean="0"/>
              <a:t> “</a:t>
            </a:r>
            <a:r>
              <a:rPr lang="ko-KR" altLang="en-US" dirty="0" smtClean="0">
                <a:solidFill>
                  <a:srgbClr val="FF0000"/>
                </a:solidFill>
              </a:rPr>
              <a:t>과제</a:t>
            </a:r>
            <a:r>
              <a:rPr lang="en-US" altLang="ko-KR" dirty="0" smtClean="0">
                <a:solidFill>
                  <a:srgbClr val="FF0000"/>
                </a:solidFill>
              </a:rPr>
              <a:t>6-</a:t>
            </a:r>
            <a:r>
              <a:rPr lang="ko-KR" altLang="en-US" dirty="0" smtClean="0">
                <a:solidFill>
                  <a:srgbClr val="FF0000"/>
                </a:solidFill>
              </a:rPr>
              <a:t>학번</a:t>
            </a:r>
            <a:r>
              <a:rPr lang="en-US" altLang="ko-KR" dirty="0" smtClean="0">
                <a:solidFill>
                  <a:srgbClr val="FF0000"/>
                </a:solidFill>
              </a:rPr>
              <a:t>-</a:t>
            </a:r>
            <a:r>
              <a:rPr lang="ko-KR" altLang="en-US" dirty="0" smtClean="0">
                <a:solidFill>
                  <a:srgbClr val="FF0000"/>
                </a:solidFill>
              </a:rPr>
              <a:t>성명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하여 게시함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br>
              <a:rPr lang="en-US" altLang="ko-KR" dirty="0" smtClean="0"/>
            </a:br>
            <a:r>
              <a:rPr lang="ko-KR" altLang="en-US" dirty="0" smtClean="0"/>
              <a:t>추후 선별하여 발표가 있을 수 있음</a:t>
            </a:r>
            <a:r>
              <a:rPr lang="en-US" altLang="ko-KR" dirty="0" smtClean="0"/>
              <a:t>... 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7158" y="214290"/>
            <a:ext cx="7715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[Assignment 6]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Do the following in MATLAB (or another programming language).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57158" y="4000504"/>
            <a:ext cx="864399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The report should include the following:</a:t>
            </a:r>
          </a:p>
          <a:p>
            <a:r>
              <a:rPr lang="en-US" altLang="ko-KR" dirty="0" smtClean="0"/>
              <a:t>Cover: Assignment title, student number, Name </a:t>
            </a:r>
          </a:p>
          <a:p>
            <a:r>
              <a:rPr lang="en-US" altLang="ko-KR" dirty="0" smtClean="0"/>
              <a:t>Outline: Task purpose </a:t>
            </a:r>
          </a:p>
          <a:p>
            <a:r>
              <a:rPr lang="en-US" altLang="ko-KR" dirty="0" smtClean="0"/>
              <a:t>Contents: Problems 1, 2 </a:t>
            </a:r>
          </a:p>
          <a:p>
            <a:r>
              <a:rPr lang="en-US" altLang="ko-KR" dirty="0" smtClean="0"/>
              <a:t>Conclusion: Evaluation, etc.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Write the above report in PowerPoint and post it on the assignment and report board(</a:t>
            </a:r>
            <a:r>
              <a:rPr lang="ko-KR" altLang="en-US" dirty="0" smtClean="0"/>
              <a:t>과제 및 보고서 게시판</a:t>
            </a:r>
            <a:r>
              <a:rPr lang="en-US" altLang="ko-KR" dirty="0" smtClean="0"/>
              <a:t>) by Wednesday, December 4.</a:t>
            </a:r>
          </a:p>
          <a:p>
            <a:r>
              <a:rPr lang="en-US" altLang="ko-KR" dirty="0" smtClean="0"/>
              <a:t>The file name should be posted as “Report 6 - Student ID - Name”.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7158" y="1357298"/>
            <a:ext cx="85011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[1] Using to the matched filter in Example 2.9 ~ 2.10 in the textbook and assuming that the received pulse r[n] is equal to the transmit pulse x1[n], setting h[n], and obtain the output y[n] ( convolution sum), and observe each waveform and spectrum.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[2] Set the noise x2[n] (like music or speech), and set the input to x[n] = x1[n] + x2[n] and then using the h[n] above, experiment also.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274</Words>
  <Application>Microsoft Office PowerPoint</Application>
  <PresentationFormat>화면 슬라이드 쇼(4:3)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홍광석</dc:creator>
  <cp:lastModifiedBy>홍광석</cp:lastModifiedBy>
  <cp:revision>19</cp:revision>
  <dcterms:created xsi:type="dcterms:W3CDTF">2013-09-03T22:58:27Z</dcterms:created>
  <dcterms:modified xsi:type="dcterms:W3CDTF">2019-10-03T05:58:49Z</dcterms:modified>
</cp:coreProperties>
</file>