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Mainboard med IMU och höjdsensor, sensor boards med trycksensorer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Processor STM32F401 har funktionalitet som behövs samt det finns erfarenhet med utveckling på denna.RN42 bluetooth modul är vanlig och har funnits på marknaden ett tag så support dokumentation finns.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Dgps är oklart om hur man skall lösa denna.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Blueooth mellan alla boards samt smartphone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Dinghy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184250" y="2890400"/>
            <a:ext cx="6775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Mattias, Niklas, David, Fredrik, Jesper, Alexander, Björn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Energy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Deep-sleep mode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Power gating of components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Energy efficient components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Low polling 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Battery size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Estimated battery life left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Power switches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Vad ska vi göra?</a:t>
            </a:r>
          </a:p>
        </p:txBody>
      </p:sp>
      <p:pic>
        <p:nvPicPr>
          <p:cNvPr descr="Untitled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84" y="1017725"/>
            <a:ext cx="4911827" cy="392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Responsibility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647675"/>
            <a:ext cx="422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Sensors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Fredrik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Position and Orientation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David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Component Communication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Jesper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608300" y="1647675"/>
            <a:ext cx="422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Real-time feedback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Niklas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Alexander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Logging and statistics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Mattias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Energy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Björn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Position and Orientation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Differential GPS for increased accuracy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IMU for inclination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Sensors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Pressure sensor for centerboard (and rudder)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Ultrasonic sensor for height of centerboard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waterproof solutions for mounting sensors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 and Communication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Mainboard + sensor boards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Processor STM32F401 all boards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Bluetooth (RN42)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Android application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 phones and tablets use android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Easy development and 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Boat status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Velocity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Position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Forces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Performance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Warnings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Feedback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Visible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Intuitive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Image result for android app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850" y="911275"/>
            <a:ext cx="3860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Real-time feedback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Interviews on what sort of feedback would be applicable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Physics of sailing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Interpretation of data from sensor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Produce applicable feedback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“Burka” (hiking)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Centerboard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Rudder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Haul sail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Bear off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Head up</a:t>
            </a:r>
          </a:p>
        </p:txBody>
      </p:sp>
      <p:pic>
        <p:nvPicPr>
          <p:cNvPr descr="Image result for pico laser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424" y="1905225"/>
            <a:ext cx="4491575" cy="32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Logging and statistics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312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Logging on smartphone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Statistic view in app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Transfer to pc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