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Mainboard med IMU och höjdsensor, sensor boards med trycksensorer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Processor STM32F401 har funktionalitet som behövs samt det finns erfarenhet med utveckling på denna.RN42 bluetooth modul är vanlig och har funnits på marknaden ett tag så support dokumentation finns.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Dgps är oklart om hur man skall lösa denna.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Blueooth mellan alla boards samt smartphone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jpg"/><Relationship Id="rId4" Type="http://schemas.openxmlformats.org/officeDocument/2006/relationships/image" Target="../media/image08.jpg"/><Relationship Id="rId5" Type="http://schemas.openxmlformats.org/officeDocument/2006/relationships/image" Target="../media/image0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Dinghy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1184250" y="2890400"/>
            <a:ext cx="6775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Mattias, Niklas, David, Fredrik, Jesper, Alexander, Björn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Real-time feedback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4256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/>
              <a:t>Been in touch with LSS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Setting up other interviews for</a:t>
            </a:r>
            <a:br>
              <a:rPr lang="en"/>
            </a:br>
            <a:r>
              <a:rPr lang="en"/>
              <a:t>next week</a:t>
            </a:r>
          </a:p>
        </p:txBody>
      </p:sp>
      <p:pic>
        <p:nvPicPr>
          <p:cNvPr descr="Image result for pico laser"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424" y="1905225"/>
            <a:ext cx="4491575" cy="323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Logging and statistics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231250"/>
            <a:ext cx="85206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Binary files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2017475"/>
            <a:ext cx="8520600" cy="1096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</a:pPr>
            <a:r>
              <a:rPr lang="en" sz="2400">
                <a:solidFill>
                  <a:srgbClr val="434343"/>
                </a:solidFill>
              </a:rPr>
              <a:t>(</a:t>
            </a:r>
            <a:r>
              <a:rPr lang="en">
                <a:solidFill>
                  <a:srgbClr val="434343"/>
                </a:solidFill>
              </a:rPr>
              <a:t> ( 4 + 1 + 3*2 + 2*4 + 4 ) * 2 *3600 </a:t>
            </a:r>
            <a:r>
              <a:rPr lang="en" sz="2400">
                <a:solidFill>
                  <a:srgbClr val="434343"/>
                </a:solidFill>
              </a:rPr>
              <a:t>)</a:t>
            </a:r>
            <a:r>
              <a:rPr lang="en">
                <a:solidFill>
                  <a:srgbClr val="434343"/>
                </a:solidFill>
              </a:rPr>
              <a:t> * 45* 4 = 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29,808,000</a:t>
            </a:r>
            <a:r>
              <a:rPr lang="en">
                <a:solidFill>
                  <a:srgbClr val="434343"/>
                </a:solidFill>
              </a:rPr>
              <a:t> = 30mb/year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</a:pPr>
            <a:r>
              <a:rPr lang="en" sz="2400">
                <a:solidFill>
                  <a:srgbClr val="434343"/>
                </a:solidFill>
              </a:rPr>
              <a:t>(</a:t>
            </a:r>
            <a:r>
              <a:rPr lang="en">
                <a:solidFill>
                  <a:srgbClr val="434343"/>
                </a:solidFill>
              </a:rPr>
              <a:t> ( p + h + gyro + gps + time ) * two times * 3600 </a:t>
            </a:r>
            <a:r>
              <a:rPr lang="en" sz="2400">
                <a:solidFill>
                  <a:srgbClr val="434343"/>
                </a:solidFill>
              </a:rPr>
              <a:t>)</a:t>
            </a:r>
            <a:r>
              <a:rPr lang="en">
                <a:solidFill>
                  <a:srgbClr val="434343"/>
                </a:solidFill>
              </a:rPr>
              <a:t> * 45 days * 4 hours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3430750"/>
            <a:ext cx="8520600" cy="1096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ASCII files are more complicated to optimize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</a:pPr>
            <a:r>
              <a:rPr lang="en">
                <a:solidFill>
                  <a:srgbClr val="434343"/>
                </a:solidFill>
              </a:rPr>
              <a:t>Can be many times larger than binary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Energy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Gating the clocks to the APBx</a:t>
            </a:r>
            <a:br>
              <a:rPr lang="en"/>
            </a:br>
            <a:r>
              <a:rPr lang="en"/>
              <a:t>and AHBx peripherals when</a:t>
            </a:r>
            <a:br>
              <a:rPr lang="en"/>
            </a:br>
            <a:r>
              <a:rPr lang="en"/>
              <a:t>they are unused.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Reference counters</a:t>
            </a:r>
            <a:br>
              <a:rPr lang="en"/>
            </a:br>
            <a:r>
              <a:rPr lang="en"/>
              <a:t>for clockregisters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Disable clock when</a:t>
            </a:r>
            <a:br>
              <a:rPr lang="en"/>
            </a:br>
            <a:r>
              <a:rPr lang="en"/>
              <a:t>clock users = 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Saves power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Lower power when</a:t>
            </a:r>
            <a:br>
              <a:rPr lang="en"/>
            </a:br>
            <a:r>
              <a:rPr lang="en"/>
              <a:t>lower clocks</a:t>
            </a:r>
          </a:p>
        </p:txBody>
      </p:sp>
      <p:pic>
        <p:nvPicPr>
          <p:cNvPr descr="UML.png"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600" y="520775"/>
            <a:ext cx="3925900" cy="441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2853400" y="933200"/>
            <a:ext cx="1388100" cy="96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4546200" y="2160425"/>
            <a:ext cx="1540500" cy="298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2748500" y="2160425"/>
            <a:ext cx="1622100" cy="123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666325" y="2429525"/>
            <a:ext cx="1622100" cy="247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Hur ser systemet ut?</a:t>
            </a:r>
          </a:p>
        </p:txBody>
      </p:sp>
      <p:pic>
        <p:nvPicPr>
          <p:cNvPr descr="System_overall_design.png"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37" y="1017725"/>
            <a:ext cx="7370124" cy="409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Sensor Node</a:t>
            </a:r>
          </a:p>
        </p:txBody>
      </p:sp>
      <p:pic>
        <p:nvPicPr>
          <p:cNvPr descr="Sensor_node_graph.png"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200" y="1493262"/>
            <a:ext cx="5743575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>
            <p:ph type="title"/>
          </p:nvPr>
        </p:nvSpPr>
        <p:spPr>
          <a:xfrm>
            <a:off x="311700" y="4988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Main Board</a:t>
            </a:r>
          </a:p>
        </p:txBody>
      </p:sp>
      <p:pic>
        <p:nvPicPr>
          <p:cNvPr descr="Black_Box.png"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2075" y="1493262"/>
            <a:ext cx="621982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Responsibility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647675"/>
            <a:ext cx="4224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Sensors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Fredrik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Position and Orientation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David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Component Communication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Jesper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608300" y="1647675"/>
            <a:ext cx="4224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Real-time feedback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Niklas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Application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Alexander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Logging and statistics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Mattias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Energy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Björn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Position and Orientation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ADIS16209 for inclination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MEMS a</a:t>
            </a:r>
            <a:r>
              <a:rPr lang="en"/>
              <a:t>ccelerometer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Sensors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Pressure sensor for centerboard (and rudder)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Strain gauges on centerboard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Ultrasonic sensor for height of centerboard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Optic sensor for measuring strips on centerboard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waterproof solutions for mounting sensors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Components and Communication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RN42 bluetooth module (with antenna)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Smartphone -&gt; Mainboard -&gt; Sensorboards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UART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Microcontroller STM32F401 suitable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Done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/>
              <a:t>Main views are created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Views have a planned UI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Feedback view and recordings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Performance margins,calendars, routing history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descr="Image result for android app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1425" y="907550"/>
            <a:ext cx="3354200" cy="31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362" y="0"/>
            <a:ext cx="385762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4687" y="0"/>
            <a:ext cx="385762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Ideas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8349" y="0"/>
            <a:ext cx="38576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