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youtube.com/v/E4Ngr8-pWMY" TargetMode="External"/><Relationship Id="rId4" Type="http://schemas.openxmlformats.org/officeDocument/2006/relationships/image" Target="../media/image0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jpg"/><Relationship Id="rId4" Type="http://schemas.openxmlformats.org/officeDocument/2006/relationships/image" Target="../media/image12.gif"/><Relationship Id="rId5" Type="http://schemas.openxmlformats.org/officeDocument/2006/relationships/image" Target="../media/image1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a/ltu.se/spreadsheets/d/1686kgYUhL7neUKVXxldl-FFPmjOs6UU2VFcoX5eNrFQ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Relationship Id="rId4" Type="http://schemas.openxmlformats.org/officeDocument/2006/relationships/image" Target="../media/image0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Dinghy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184250" y="2890400"/>
            <a:ext cx="6775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Mattias, Niklas, David, Fredrik, Jesper, Alexander, Björn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Center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roto1.jp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50" y="1089025"/>
            <a:ext cx="7141672" cy="38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descr="prototype 1 test" id="122" name="Shape 122" title="vid1">
            <a:hlinkClick r:id="rId3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</a:t>
            </a:r>
          </a:p>
        </p:txBody>
      </p:sp>
      <p:pic>
        <p:nvPicPr>
          <p:cNvPr descr="AndroidInformationFlow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074" y="1017725"/>
            <a:ext cx="1883449" cy="394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droidUML.png"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88" y="981099"/>
            <a:ext cx="5516485" cy="4125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/>
          <p:nvPr/>
        </p:nvCxnSpPr>
        <p:spPr>
          <a:xfrm flipH="1">
            <a:off x="6174800" y="896900"/>
            <a:ext cx="9000" cy="42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- embedded</a:t>
            </a:r>
          </a:p>
        </p:txBody>
      </p:sp>
      <p:pic>
        <p:nvPicPr>
          <p:cNvPr descr="UML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25" y="1017724"/>
            <a:ext cx="3483799" cy="3916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flow.png"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301" y="179525"/>
            <a:ext cx="487099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3947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Logic of pressure on Rudder and Centerboard is under development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Goal: Logic for all points of wind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NMEA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Libs in C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Hard code which sentences to send to save energy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Alterations to next HW iteration?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500" y="383899"/>
            <a:ext cx="3826474" cy="269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resultat för wind directions sailing"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569" y="3081149"/>
            <a:ext cx="1664474" cy="2062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resultat för lift aerodynamics sailing"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0049" y="3293689"/>
            <a:ext cx="3163949" cy="135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Building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Taco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Singstar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Super smash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Mario kart (alpha car confirmed)</a:t>
            </a:r>
          </a:p>
        </p:txBody>
      </p:sp>
      <p:pic>
        <p:nvPicPr>
          <p:cNvPr descr="party-images-6.jp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875" y="1233662"/>
            <a:ext cx="4757624" cy="267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71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Delays (not because of team building or hangovers)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Report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Waiting for order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458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 by Jan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Direction, bearing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Speed over ground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Inclination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Angular Velocities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Position(within 1 inch)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Differential pressure over center board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Dual Wireless Communication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Feedback to skipper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895100" y="1152475"/>
            <a:ext cx="458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Things we made 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Vindsensor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Log/statistics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Feedback to skipper (extended)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Position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Hardware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Software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FMEA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FMEA</a:t>
            </a:r>
            <a:r>
              <a:rPr lang="en"/>
              <a:t>-link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Positioning 		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Sensor fusion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DGPS+IMU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Sjöfartsverket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Free to use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Reception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RTCM SC-104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Extended Kalman Filter</a:t>
            </a:r>
          </a:p>
        </p:txBody>
      </p:sp>
      <p:pic>
        <p:nvPicPr>
          <p:cNvPr descr="Image result for dgps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849" y="264374"/>
            <a:ext cx="3491449" cy="2447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xtended kalman filter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6650" y="2907674"/>
            <a:ext cx="3808199" cy="19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board</a:t>
            </a:r>
          </a:p>
        </p:txBody>
      </p:sp>
      <p:pic>
        <p:nvPicPr>
          <p:cNvPr descr="proto123.jp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950" y="1017725"/>
            <a:ext cx="5047526" cy="381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Rudder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roto12.jp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50" y="1017724"/>
            <a:ext cx="7335700" cy="386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