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2.gif"/><Relationship Id="rId5" Type="http://schemas.openxmlformats.org/officeDocument/2006/relationships/image" Target="../media/image0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Dinghy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84250" y="2890400"/>
            <a:ext cx="6775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Mattias, Niklas, David, Fredrik, Jesper, Alexander, Björn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16775"/>
            <a:ext cx="394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Put on hold this week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Focus put on coding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500" y="383899"/>
            <a:ext cx="3826474" cy="269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resultat för wind directions sailing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69" y="3081149"/>
            <a:ext cx="1664474" cy="206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dresultat för lift aerodynamics sailing"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0049" y="3293689"/>
            <a:ext cx="3163949" cy="1351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5834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(1) Direction, bearing </a:t>
            </a:r>
          </a:p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(1) Differential pressure across centreboard (rudder) </a:t>
            </a:r>
          </a:p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(1) Log/statistic </a:t>
            </a:r>
          </a:p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(2) Speed Over Ground </a:t>
            </a:r>
          </a:p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(2) Angular Velocities </a:t>
            </a:r>
          </a:p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(2) Position (within 1 inch)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895100" y="1152475"/>
            <a:ext cx="4583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(3) Feedback to skipper (expand) </a:t>
            </a:r>
          </a:p>
          <a:p>
            <a:pPr indent="-342900" lvl="1" marL="9144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Start line</a:t>
            </a:r>
          </a:p>
          <a:p>
            <a:pPr indent="-342900" lvl="1" marL="9144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Route</a:t>
            </a:r>
          </a:p>
          <a:p>
            <a:pPr indent="-342900" lvl="1" marL="9144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Center board pos</a:t>
            </a:r>
          </a:p>
          <a:p>
            <a:pPr indent="-342900" lvl="1" marL="9144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Sail pos</a:t>
            </a:r>
          </a:p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(4) Speed In Water </a:t>
            </a:r>
          </a:p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(4) Inclinations </a:t>
            </a:r>
          </a:p>
          <a:p>
            <a:pPr indent="-228600" lvl="0" marL="457200" rtl="0">
              <a:spcBef>
                <a:spcPts val="400"/>
              </a:spcBef>
              <a:spcAft>
                <a:spcPts val="1700"/>
              </a:spcAft>
              <a:buClr>
                <a:srgbClr val="666666"/>
              </a:buClr>
            </a:pPr>
            <a:r>
              <a:rPr lang="en">
                <a:solidFill>
                  <a:srgbClr val="666666"/>
                </a:solidFill>
              </a:rPr>
              <a:t>(4) Wind Sensor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of sensors</a:t>
            </a: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311700" y="1517375"/>
            <a:ext cx="4342500" cy="305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Optical switch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</a:pPr>
            <a:r>
              <a:rPr lang="en" sz="1800">
                <a:solidFill>
                  <a:schemeClr val="dk2"/>
                </a:solidFill>
              </a:rPr>
              <a:t>Changed a resistor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Comparator circuit also work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○"/>
            </a:pPr>
            <a:r>
              <a:rPr lang="en" sz="1800">
                <a:solidFill>
                  <a:schemeClr val="dk2"/>
                </a:solidFill>
              </a:rPr>
              <a:t>Had to fix some solder bridges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opticalswitch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424" y="1017724"/>
            <a:ext cx="3349198" cy="33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Testing of sensors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5775" y="1182000"/>
            <a:ext cx="390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Pressure sensor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Work</a:t>
            </a:r>
            <a:r>
              <a:rPr lang="en" sz="1800"/>
              <a:t>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0-10 kPa (P1&gt;P2)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Output 0.1-3.1 V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py of pressuresensor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250" y="745898"/>
            <a:ext cx="2870726" cy="38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 of sensors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256200" y="1152475"/>
            <a:ext cx="4948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Strain gauge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/>
              <a:t>Can’t measure atm too low voltage difference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Needs an amplifier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py of straingauge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325" y="770725"/>
            <a:ext cx="3490974" cy="345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386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Misaligned in the oven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Pads got damaged when removing the bluetooth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Solder by hand next time </a:t>
            </a:r>
          </a:p>
        </p:txBody>
      </p:sp>
      <p:pic>
        <p:nvPicPr>
          <p:cNvPr descr="btfunkaaar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950" y="1017725"/>
            <a:ext cx="4488601" cy="336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pic>
        <p:nvPicPr>
          <p:cNvPr descr="AndroidInformationFlow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74" y="1017725"/>
            <a:ext cx="1883449" cy="394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UML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88" y="981099"/>
            <a:ext cx="5516485" cy="4125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 flipH="1">
            <a:off x="6174800" y="896900"/>
            <a:ext cx="9000" cy="421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- embedded</a:t>
            </a:r>
          </a:p>
        </p:txBody>
      </p:sp>
      <p:pic>
        <p:nvPicPr>
          <p:cNvPr descr="UML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25" y="1017724"/>
            <a:ext cx="3483799" cy="391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flow.png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301" y="179525"/>
            <a:ext cx="48709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