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81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629400" y="205978"/>
            <a:ext cx="20559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199" y="205978"/>
            <a:ext cx="6019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45700" rIns="45700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81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1" i="0" sz="40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40371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1" i="0" sz="24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1" i="0" sz="20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061" lvl="1" marL="78346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219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58" lvl="3" marL="17373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2560" lvl="4" marL="21945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199" y="1076325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1" i="0" sz="20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4025502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14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69055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32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718" lvl="0" marL="34271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Font typeface="Arial"/>
              <a:buNone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5258" lvl="1" marL="79025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2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498" lvl="3" marL="172719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2852"/>
              </a:buClr>
              <a:buSzPct val="100000"/>
              <a:buFont typeface="Arial"/>
              <a:buChar char="»"/>
              <a:defRPr b="0" i="0" sz="2800" u="none" cap="none" strike="noStrike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384200"/>
            <a:ext cx="8520600" cy="84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Dinghy Project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225175" y="1162875"/>
            <a:ext cx="677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Mattias Kallsäby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Niklas Lundborg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David Ragnarsson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Fredrik Ödmark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Jesper Wälivaara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Alexander Örneskans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Björn Paulström</a:t>
            </a:r>
          </a:p>
        </p:txBody>
      </p:sp>
      <p:pic>
        <p:nvPicPr>
          <p:cNvPr descr="2000px-Europe_dinghy.svg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34175"/>
            <a:ext cx="2708125" cy="402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Dinghy Project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8100" cy="3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Sensors in the world of boats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Wind, temperature, depth, speed in water, speed over ground</a:t>
            </a:r>
          </a:p>
        </p:txBody>
      </p:sp>
      <p:pic>
        <p:nvPicPr>
          <p:cNvPr descr="Bildresultat för lift aerodynamics saili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49" y="3424739"/>
            <a:ext cx="3163949" cy="135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8100" cy="3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Differential pressure sensor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Hydrodynamic lift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Bearing/Direction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Logging</a:t>
            </a:r>
          </a:p>
        </p:txBody>
      </p:sp>
      <p:pic>
        <p:nvPicPr>
          <p:cNvPr descr="sensirion-differential-pressure-sdp600-0061e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25" y="1799112"/>
            <a:ext cx="4391349" cy="21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Goals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8100" cy="3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Speed over ground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Angular Velocity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Positioning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Goals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8100" cy="3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Feedback to skipper (Human interface)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Speed in water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Inclination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Windsensor (NMEA)</a:t>
            </a:r>
          </a:p>
        </p:txBody>
      </p:sp>
      <p:pic>
        <p:nvPicPr>
          <p:cNvPr descr="IMG_20161019_154035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436" y="1960275"/>
            <a:ext cx="1810824" cy="241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192400" y="206010"/>
            <a:ext cx="6492900" cy="85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Overview</a:t>
            </a:r>
          </a:p>
        </p:txBody>
      </p:sp>
      <p:sp>
        <p:nvSpPr>
          <p:cNvPr id="97" name="Shape 97"/>
          <p:cNvSpPr/>
          <p:nvPr/>
        </p:nvSpPr>
        <p:spPr>
          <a:xfrm>
            <a:off x="251175" y="2465275"/>
            <a:ext cx="1253100" cy="21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879275" y="2055750"/>
            <a:ext cx="1253100" cy="294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159500" y="2186800"/>
            <a:ext cx="1425300" cy="10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77075" y="1122075"/>
            <a:ext cx="1253100" cy="9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208650" y="941825"/>
            <a:ext cx="1310400" cy="9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stem_overall_design_1.2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00" y="1062200"/>
            <a:ext cx="6999947" cy="38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board proto 1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8" y="2387000"/>
            <a:ext cx="3174650" cy="2399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stdraft_feedback_view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672" y="0"/>
            <a:ext cx="1717600" cy="3148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UML.pn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844" y="2532694"/>
            <a:ext cx="3118399" cy="233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U.jpg"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212" y="365400"/>
            <a:ext cx="2028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InformationFlow.png"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1674" y="175099"/>
            <a:ext cx="1198999" cy="20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">
  <a:themeElements>
    <a:clrScheme name="Standar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