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Dinghy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184250" y="2890400"/>
            <a:ext cx="6775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Mattias, Niklas, David, Fredrik, Jesper, Alexander, Björn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TODO side by side comparison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4"/>
            <a:ext cx="9143999" cy="514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Last Slide about the EKF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What is the graphical difference between no sensor fusion and sensor fusion?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Might not seem so much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Error difference between 0.79m and 0.98m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/>
              <a:t>Software - embedded</a:t>
            </a:r>
          </a:p>
        </p:txBody>
      </p:sp>
      <p:pic>
        <p:nvPicPr>
          <p:cNvPr descr="SoftwareUML.pn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900" y="930450"/>
            <a:ext cx="668816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ADC now working!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8571"/>
              <a:buFont typeface="Arial"/>
              <a:buChar char="-"/>
            </a:pPr>
            <a:r>
              <a:rPr lang="en"/>
              <a:t>Multichannel achieved with DMA implementation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Creating protocols for different BT modules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Established connection between two modules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Converting manual commands into separate protocols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Packed all data into single vector for polling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IMU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Still working on it...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Bluetooth Demo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640725" y="684975"/>
            <a:ext cx="2564100" cy="4463700"/>
          </a:xfrm>
          <a:prstGeom prst="roundRect">
            <a:avLst>
              <a:gd fmla="val 498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345337" y="684975"/>
            <a:ext cx="2564100" cy="4463700"/>
          </a:xfrm>
          <a:prstGeom prst="roundRect">
            <a:avLst>
              <a:gd fmla="val 4980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</a:t>
            </a:r>
          </a:p>
        </p:txBody>
      </p:sp>
      <p:pic>
        <p:nvPicPr>
          <p:cNvPr descr="Screenshot_2016-11-18-09-52-40.png"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023" y="853952"/>
            <a:ext cx="2320725" cy="41257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6-11-18-09-46-48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423" y="853937"/>
            <a:ext cx="2320733" cy="4125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UML.2.0"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99" y="1875574"/>
            <a:ext cx="3501674" cy="26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inboard_prot2.jp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94575" y="-146125"/>
            <a:ext cx="5149023" cy="544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1118_092853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39151" y="-1998050"/>
            <a:ext cx="4656775" cy="913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1118_093039.jp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89224" y="-1220276"/>
            <a:ext cx="5152424" cy="757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G_20161118_093316.jp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3560" y="-1910238"/>
            <a:ext cx="5152426" cy="897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Sensors and data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Requirement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High accuracy positional data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Low budget sensor tend to be noisy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Data isn't representative of actual recorded situation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Data may be unusable and thus analysis is hard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ildresultat för sinusoid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50" y="492975"/>
            <a:ext cx="3648250" cy="20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624" y="2512726"/>
            <a:ext cx="3648249" cy="263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Extended Kalman Filter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EKF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Takes series of input data with uncertainties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Outputs in most cases better data with removed uncertainties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Sensor fusion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Combines sensors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Outputs data that is better than it would be if there was only one sensor used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EKF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EKF was tested in matlab with simulated horizontal motion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 lot of tuning and tweaking made this filter decent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Estimate in position (x-axis)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2.5 meter variance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Reduced to 0.79m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Error reduced by 68%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Sensor fusion between</a:t>
            </a:r>
          </a:p>
          <a:p>
            <a:pPr indent="-228600" lvl="3" marL="1828800" rtl="0">
              <a:spcBef>
                <a:spcPts val="0"/>
              </a:spcBef>
              <a:buChar char="-"/>
            </a:pPr>
            <a:r>
              <a:rPr lang="en"/>
              <a:t>GPS</a:t>
            </a:r>
          </a:p>
          <a:p>
            <a:pPr indent="-228600" lvl="3" marL="1828800" rtl="0">
              <a:spcBef>
                <a:spcPts val="0"/>
              </a:spcBef>
              <a:buChar char="-"/>
            </a:pPr>
            <a:r>
              <a:rPr lang="en"/>
              <a:t>Accelerometer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8"/>
            <a:ext cx="9144001" cy="513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