
<file path=[Content_Types].xml><?xml version="1.0" encoding="utf-8"?>
<Types xmlns="http://schemas.openxmlformats.org/package/2006/content-types">
  <Default ContentType="application/xml" Extension="xml"/>
  <Default ContentType="image/x-emf" Extension="emf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>
      <a:defRPr lang="en-US"/>
    </a:defPPr>
    <a:lvl1pPr defTabSz="45720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defTabSz="45720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defTabSz="45720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defTabSz="45720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defTabSz="45720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defTabSz="457200" eaLnBrk="1" hangingPunct="1" latinLnBrk="0" lvl="5" marL="2286000" rtl="0" algn="l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defTabSz="457200" eaLnBrk="1" hangingPunct="1" latinLnBrk="0" lvl="6" marL="2743200" rtl="0" algn="l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defTabSz="457200" eaLnBrk="1" hangingPunct="1" latinLnBrk="0" lvl="7" marL="3200400" rtl="0" algn="l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defTabSz="457200" eaLnBrk="1" hangingPunct="1" latinLnBrk="0" lvl="8" marL="3657600" rtl="0" algn="l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3" Type="http://schemas.openxmlformats.org/officeDocument/2006/relationships/slideMaster" Target="slideMasters/slideMaster1.xml"/><Relationship Id="rId2" Type="http://schemas.openxmlformats.org/officeDocument/2006/relationships/presProps" Target="presProps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93AE3-5653-9D4D-AAB7-E817D69F791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56A31-CBF1-894D-AB18-D3ACB40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0790" y="1183474"/>
            <a:ext cx="7772400" cy="12127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4499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09107"/>
            <a:ext cx="8075240" cy="2953286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pic>
        <p:nvPicPr>
          <p:cNvPr id="9" name="Picture 5" descr="_isbitar_cmyk_300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96" y="1909106"/>
            <a:ext cx="4044991" cy="3234394"/>
          </a:xfrm>
          <a:prstGeom prst="rect">
            <a:avLst/>
          </a:prstGeom>
        </p:spPr>
      </p:pic>
      <p:pic>
        <p:nvPicPr>
          <p:cNvPr id="10" name="Picture 6" descr="LTU_sve_vi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2019" y="4155926"/>
            <a:ext cx="1307275" cy="7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1300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9559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222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049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8222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2049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7584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A6B1A8-3B38-B544-89F3-96676CA47B13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5694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564446-8F2B-F34A-9902-0FF979BE4251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179"/>
      </p:ext>
    </p:extLst>
  </p:cSld>
  <p:clrMapOvr>
    <a:masterClrMapping/>
  </p:clrMapOvr>
  <p:transition advClick="0" advTm="9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551" y="494710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551" y="3615643"/>
            <a:ext cx="3989512" cy="1052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91298"/>
      </p:ext>
    </p:extLst>
  </p:cSld>
  <p:clrMapOvr>
    <a:masterClrMapping/>
  </p:clrMapOvr>
  <p:transition advClick="0" advTm="9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528" y="915566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355726"/>
            <a:ext cx="5770984" cy="44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pic>
        <p:nvPicPr>
          <p:cNvPr id="4" name="Picture 5" descr="_isbitar_cmyk_300.psd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96" y="1909106"/>
            <a:ext cx="4044991" cy="3234394"/>
          </a:xfrm>
          <a:prstGeom prst="rect">
            <a:avLst/>
          </a:prstGeom>
        </p:spPr>
      </p:pic>
      <p:pic>
        <p:nvPicPr>
          <p:cNvPr id="5" name="Picture 6" descr="LTU_sve_vit.eps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2019" y="4155926"/>
            <a:ext cx="1307275" cy="706467"/>
          </a:xfrm>
          <a:prstGeom prst="rect">
            <a:avLst/>
          </a:prstGeom>
        </p:spPr>
      </p:pic>
      <p:pic>
        <p:nvPicPr>
          <p:cNvPr id="6" name="Picture 7" descr="claim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497" y="-236562"/>
            <a:ext cx="4104456" cy="13713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  <p:sldLayoutId id="2147483792" r:id="rId7"/>
  </p:sldLayoutIdLst>
  <p:transition advClick="0" advTm="9000"/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FFFFFF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FFFFF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FFFFF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FFFFF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FFFFFF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FFFFF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/>
          <p:nvPr/>
        </p:nvSpPr>
        <p:spPr>
          <a:xfrm>
            <a:off x="800088" y="1419622"/>
            <a:ext cx="445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sv-SE" sz="3200">
                <a:solidFill>
                  <a:schemeClr val="lt1"/>
                </a:solidFill>
              </a:rPr>
              <a:t>Dinghy Projektet</a:t>
            </a:r>
          </a:p>
        </p:txBody>
      </p:sp>
      <p:sp>
        <p:nvSpPr>
          <p:cNvPr id="1031" name="Shape 1031"/>
          <p:cNvSpPr/>
          <p:nvPr/>
        </p:nvSpPr>
        <p:spPr>
          <a:xfrm>
            <a:off x="852866" y="2428218"/>
            <a:ext cx="45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>
                <a:solidFill>
                  <a:schemeClr val="lt1"/>
                </a:solidFill>
              </a:rPr>
              <a:t>Mattias Kallsäby, David Ragnarsson, Alexander Örneskan, Fredrik Ödmark, Björn Paulsson, Jesper Wälivaara, Niklas Lundborg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/>
          <p:nvPr>
            <p:ph type="title"/>
          </p:nvPr>
        </p:nvSpPr>
        <p:spPr>
          <a:xfrm>
            <a:off x="323527" y="9155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/>
              <a:t>Schema</a:t>
            </a:r>
          </a:p>
        </p:txBody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395536" y="1909107"/>
            <a:ext cx="80751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10 min om dinghy, teori/intro (Mattias, Niklas)</a:t>
            </a: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6 min hårdvara, (Fredrik, rang, Jesper)</a:t>
            </a: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6 min mjukvara (alex, björn)</a:t>
            </a: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2 min sammanfattning (Mattias)</a:t>
            </a: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5 minuter frågor</a:t>
            </a: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sv-SE"/>
              <a:t>(1 minut totalt mellan alla stycken)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tenskapenshus">
  <a:themeElements>
    <a:clrScheme name="LTU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394764"/>
      </a:hlink>
      <a:folHlink>
        <a:srgbClr val="3947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