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19" r:id="rId11"/>
    <p:sldId id="306" r:id="rId12"/>
    <p:sldId id="308" r:id="rId13"/>
    <p:sldId id="310" r:id="rId14"/>
    <p:sldId id="311" r:id="rId15"/>
    <p:sldId id="320" r:id="rId16"/>
    <p:sldId id="313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5905"/>
    <a:srgbClr val="B38C00"/>
    <a:srgbClr val="D6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98BCB-C1C9-9754-9F67-63EBD6B369DA}" v="1320" dt="2024-10-09T00:52:13.248"/>
    <p1510:client id="{C8201672-0450-3A87-E58C-4C3E63497020}" v="26" dt="2024-10-09T19:47:0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TURNER II" userId="S::hturnerii88723@uat.edu::5edd04d9-2cce-4bd1-a9f4-af28ef8b682a" providerId="AD" clId="Web-{C8201672-0450-3A87-E58C-4C3E63497020}"/>
    <pc:docChg chg="modSld">
      <pc:chgData name="HARRY TURNER II" userId="S::hturnerii88723@uat.edu::5edd04d9-2cce-4bd1-a9f4-af28ef8b682a" providerId="AD" clId="Web-{C8201672-0450-3A87-E58C-4C3E63497020}" dt="2024-10-09T19:47:01.632" v="19" actId="14100"/>
      <pc:docMkLst>
        <pc:docMk/>
      </pc:docMkLst>
      <pc:sldChg chg="delSp modSp">
        <pc:chgData name="HARRY TURNER II" userId="S::hturnerii88723@uat.edu::5edd04d9-2cce-4bd1-a9f4-af28ef8b682a" providerId="AD" clId="Web-{C8201672-0450-3A87-E58C-4C3E63497020}" dt="2024-10-09T19:21:59.591" v="18" actId="20577"/>
        <pc:sldMkLst>
          <pc:docMk/>
          <pc:sldMk cId="1262886136" sldId="302"/>
        </pc:sldMkLst>
        <pc:spChg chg="mod topLvl">
          <ac:chgData name="HARRY TURNER II" userId="S::hturnerii88723@uat.edu::5edd04d9-2cce-4bd1-a9f4-af28ef8b682a" providerId="AD" clId="Web-{C8201672-0450-3A87-E58C-4C3E63497020}" dt="2024-10-09T19:21:34.418" v="14" actId="20577"/>
          <ac:spMkLst>
            <pc:docMk/>
            <pc:sldMk cId="1262886136" sldId="302"/>
            <ac:spMk id="310" creationId="{CF34AFF3-EE29-E2CD-CD70-41FAF5B8E944}"/>
          </ac:spMkLst>
        </pc:spChg>
        <pc:spChg chg="mod topLvl">
          <ac:chgData name="HARRY TURNER II" userId="S::hturnerii88723@uat.edu::5edd04d9-2cce-4bd1-a9f4-af28ef8b682a" providerId="AD" clId="Web-{C8201672-0450-3A87-E58C-4C3E63497020}" dt="2024-10-09T19:21:49.903" v="17" actId="20577"/>
          <ac:spMkLst>
            <pc:docMk/>
            <pc:sldMk cId="1262886136" sldId="302"/>
            <ac:spMk id="441" creationId="{261076A0-DC2B-5C76-42DB-5036CEA45D9D}"/>
          </ac:spMkLst>
        </pc:spChg>
        <pc:spChg chg="mod topLvl">
          <ac:chgData name="HARRY TURNER II" userId="S::hturnerii88723@uat.edu::5edd04d9-2cce-4bd1-a9f4-af28ef8b682a" providerId="AD" clId="Web-{C8201672-0450-3A87-E58C-4C3E63497020}" dt="2024-10-09T19:21:59.591" v="18" actId="20577"/>
          <ac:spMkLst>
            <pc:docMk/>
            <pc:sldMk cId="1262886136" sldId="302"/>
            <ac:spMk id="572" creationId="{848147B9-A669-9151-ADCA-470B74A40D0C}"/>
          </ac:spMkLst>
        </pc:spChg>
        <pc:grpChg chg="del">
          <ac:chgData name="HARRY TURNER II" userId="S::hturnerii88723@uat.edu::5edd04d9-2cce-4bd1-a9f4-af28ef8b682a" providerId="AD" clId="Web-{C8201672-0450-3A87-E58C-4C3E63497020}" dt="2024-10-09T19:20:26.338" v="3"/>
          <ac:grpSpMkLst>
            <pc:docMk/>
            <pc:sldMk cId="1262886136" sldId="302"/>
            <ac:grpSpMk id="583" creationId="{1C9339F3-8280-2528-5CCE-01C9C9ACEBCA}"/>
          </ac:grpSpMkLst>
        </pc:grpChg>
        <pc:graphicFrameChg chg="mod">
          <ac:chgData name="HARRY TURNER II" userId="S::hturnerii88723@uat.edu::5edd04d9-2cce-4bd1-a9f4-af28ef8b682a" providerId="AD" clId="Web-{C8201672-0450-3A87-E58C-4C3E63497020}" dt="2024-10-09T19:20:48.245" v="8" actId="14100"/>
          <ac:graphicFrameMkLst>
            <pc:docMk/>
            <pc:sldMk cId="1262886136" sldId="302"/>
            <ac:graphicFrameMk id="6" creationId="{CE19C23D-08DD-77BF-F85D-DDB2DB851D1B}"/>
          </ac:graphicFrameMkLst>
        </pc:graphicFrameChg>
      </pc:sldChg>
      <pc:sldChg chg="modSp">
        <pc:chgData name="HARRY TURNER II" userId="S::hturnerii88723@uat.edu::5edd04d9-2cce-4bd1-a9f4-af28ef8b682a" providerId="AD" clId="Web-{C8201672-0450-3A87-E58C-4C3E63497020}" dt="2024-10-09T19:47:01.632" v="19" actId="14100"/>
        <pc:sldMkLst>
          <pc:docMk/>
          <pc:sldMk cId="595763975" sldId="317"/>
        </pc:sldMkLst>
        <pc:picChg chg="mod">
          <ac:chgData name="HARRY TURNER II" userId="S::hturnerii88723@uat.edu::5edd04d9-2cce-4bd1-a9f4-af28ef8b682a" providerId="AD" clId="Web-{C8201672-0450-3A87-E58C-4C3E63497020}" dt="2024-10-09T19:47:01.632" v="19" actId="14100"/>
          <ac:picMkLst>
            <pc:docMk/>
            <pc:sldMk cId="595763975" sldId="317"/>
            <ac:picMk id="6" creationId="{44F28CE3-DB5D-9CF0-7ED5-1B87FCC9CF47}"/>
          </ac:picMkLst>
        </pc:picChg>
      </pc:sldChg>
    </pc:docChg>
  </pc:docChgLst>
  <pc:docChgLst>
    <pc:chgData name="HARRY TURNER II" userId="S::hturnerii88723@uat.edu::5edd04d9-2cce-4bd1-a9f4-af28ef8b682a" providerId="AD" clId="Web-{BB998BCB-C1C9-9754-9F67-63EBD6B369DA}"/>
    <pc:docChg chg="addSld delSld modSld sldOrd addMainMaster delMainMaster">
      <pc:chgData name="HARRY TURNER II" userId="S::hturnerii88723@uat.edu::5edd04d9-2cce-4bd1-a9f4-af28ef8b682a" providerId="AD" clId="Web-{BB998BCB-C1C9-9754-9F67-63EBD6B369DA}" dt="2024-10-09T00:52:13.248" v="1384" actId="1076"/>
      <pc:docMkLst>
        <pc:docMk/>
      </pc:docMkLst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8T18:02:36.687" v="1307"/>
        <pc:sldMkLst>
          <pc:docMk/>
          <pc:sldMk cId="3400018435" sldId="257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400018435" sldId="257"/>
            <ac:spMk id="2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45.608" v="4"/>
          <ac:spMkLst>
            <pc:docMk/>
            <pc:sldMk cId="3400018435" sldId="257"/>
            <ac:spMk id="9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45.608" v="4"/>
          <ac:spMkLst>
            <pc:docMk/>
            <pc:sldMk cId="3400018435" sldId="257"/>
            <ac:spMk id="13" creationId="{ADA271CD-3011-4A05-B4A3-80F1794684F2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36.389" v="1"/>
          <ac:spMkLst>
            <pc:docMk/>
            <pc:sldMk cId="3400018435" sldId="257"/>
            <ac:spMk id="18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36.389" v="1"/>
          <ac:spMkLst>
            <pc:docMk/>
            <pc:sldMk cId="3400018435" sldId="257"/>
            <ac:spMk id="20" creationId="{E4398140-F067-40E9-892C-4DB04C70BC55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36.389" v="1"/>
          <ac:spMkLst>
            <pc:docMk/>
            <pc:sldMk cId="3400018435" sldId="257"/>
            <ac:spMk id="24" creationId="{7021D92D-08FF-45A6-9109-AC9462C7E8E3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45.608" v="3"/>
          <ac:spMkLst>
            <pc:docMk/>
            <pc:sldMk cId="3400018435" sldId="257"/>
            <ac:spMk id="26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3:59:45.608" v="3"/>
          <ac:spMkLst>
            <pc:docMk/>
            <pc:sldMk cId="3400018435" sldId="257"/>
            <ac:spMk id="27" creationId="{ADA271CD-3011-4A05-B4A3-80F1794684F2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400018435" sldId="257"/>
            <ac:spMk id="29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400018435" sldId="257"/>
            <ac:spMk id="31" creationId="{ADA271CD-3011-4A05-B4A3-80F1794684F2}"/>
          </ac:spMkLst>
        </pc:spChg>
        <pc:picChg chg="mod">
          <ac:chgData name="HARRY TURNER II" userId="S::hturnerii88723@uat.edu::5edd04d9-2cce-4bd1-a9f4-af28ef8b682a" providerId="AD" clId="Web-{BB998BCB-C1C9-9754-9F67-63EBD6B369DA}" dt="2024-10-07T03:59:45.608" v="4"/>
          <ac:picMkLst>
            <pc:docMk/>
            <pc:sldMk cId="3400018435" sldId="257"/>
            <ac:picMk id="3" creationId="{9756CB98-F802-EB2A-F36A-1A192A8C5949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8T18:02:36.687" v="1307"/>
          <ac:picMkLst>
            <pc:docMk/>
            <pc:sldMk cId="3400018435" sldId="257"/>
            <ac:picMk id="4" creationId="{EE3A9552-947D-B14F-CDF8-67DE51A2747A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3:59:45.608" v="4"/>
          <ac:cxnSpMkLst>
            <pc:docMk/>
            <pc:sldMk cId="3400018435" sldId="257"/>
            <ac:cxnSpMk id="11" creationId="{E3B95BE3-D5B2-4F38-9A01-17866C9FBA6E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3:59:36.389" v="1"/>
          <ac:cxnSpMkLst>
            <pc:docMk/>
            <pc:sldMk cId="3400018435" sldId="257"/>
            <ac:cxnSpMk id="22" creationId="{17726E8A-324C-4684-96F2-AFDDFB2F1441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3400018435" sldId="257"/>
            <ac:cxnSpMk id="30" creationId="{E3B95BE3-D5B2-4F38-9A01-17866C9FBA6E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8T18:25:46.499" v="1350" actId="20577"/>
        <pc:sldMkLst>
          <pc:docMk/>
          <pc:sldMk cId="1879981024" sldId="297"/>
        </pc:sldMkLst>
        <pc:spChg chg="del mod ord">
          <ac:chgData name="HARRY TURNER II" userId="S::hturnerii88723@uat.edu::5edd04d9-2cce-4bd1-a9f4-af28ef8b682a" providerId="AD" clId="Web-{BB998BCB-C1C9-9754-9F67-63EBD6B369DA}" dt="2024-10-07T04:02:54.355" v="25"/>
          <ac:spMkLst>
            <pc:docMk/>
            <pc:sldMk cId="1879981024" sldId="297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8T18:25:46.499" v="1350" actId="20577"/>
          <ac:spMkLst>
            <pc:docMk/>
            <pc:sldMk cId="1879981024" sldId="297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43.319" v="20"/>
          <ac:spMkLst>
            <pc:docMk/>
            <pc:sldMk cId="1879981024" sldId="297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43.319" v="20"/>
          <ac:spMkLst>
            <pc:docMk/>
            <pc:sldMk cId="1879981024" sldId="297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25.819" v="17"/>
          <ac:spMkLst>
            <pc:docMk/>
            <pc:sldMk cId="1879981024" sldId="297"/>
            <ac:spMk id="19" creationId="{10C9A191-62EE-4A86-8FF9-6794BC3C58A7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25.819" v="17"/>
          <ac:spMkLst>
            <pc:docMk/>
            <pc:sldMk cId="1879981024" sldId="297"/>
            <ac:spMk id="21" creationId="{6222F81D-28CB-42CB-9961-602C33F65295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25.819" v="17"/>
          <ac:spMkLst>
            <pc:docMk/>
            <pc:sldMk cId="1879981024" sldId="297"/>
            <ac:spMk id="25" creationId="{4E75910E-4112-4447-8981-4CA7ACEF94BA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43.319" v="19"/>
          <ac:spMkLst>
            <pc:docMk/>
            <pc:sldMk cId="1879981024" sldId="297"/>
            <ac:spMk id="27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43.319" v="19"/>
          <ac:spMkLst>
            <pc:docMk/>
            <pc:sldMk cId="1879981024" sldId="297"/>
            <ac:spMk id="29" creationId="{CAF8A158-E51E-4253-820B-3970F73976B6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1:43.319" v="19"/>
          <ac:spMkLst>
            <pc:docMk/>
            <pc:sldMk cId="1879981024" sldId="297"/>
            <ac:spMk id="30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8T18:24:40.218" v="1339"/>
          <ac:spMkLst>
            <pc:docMk/>
            <pc:sldMk cId="1879981024" sldId="297"/>
            <ac:spMk id="32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8T18:24:40.218" v="1339"/>
          <ac:spMkLst>
            <pc:docMk/>
            <pc:sldMk cId="1879981024" sldId="297"/>
            <ac:spMk id="34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8T18:24:40.218" v="1339"/>
          <ac:spMkLst>
            <pc:docMk/>
            <pc:sldMk cId="1879981024" sldId="297"/>
            <ac:spMk id="39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8T18:24:40.218" v="1339"/>
          <ac:spMkLst>
            <pc:docMk/>
            <pc:sldMk cId="1879981024" sldId="297"/>
            <ac:spMk id="43" creationId="{A101E513-AF74-4E9D-A31F-99664250722D}"/>
          </ac:spMkLst>
        </pc:spChg>
        <pc:picChg chg="add mod ord">
          <ac:chgData name="HARRY TURNER II" userId="S::hturnerii88723@uat.edu::5edd04d9-2cce-4bd1-a9f4-af28ef8b682a" providerId="AD" clId="Web-{BB998BCB-C1C9-9754-9F67-63EBD6B369DA}" dt="2024-10-08T18:24:40.218" v="1339"/>
          <ac:picMkLst>
            <pc:docMk/>
            <pc:sldMk cId="1879981024" sldId="297"/>
            <ac:picMk id="2" creationId="{4CD62A50-441C-F830-25AD-AD1EBA430945}"/>
          </ac:picMkLst>
        </pc:picChg>
        <pc:picChg chg="add mod">
          <ac:chgData name="HARRY TURNER II" userId="S::hturnerii88723@uat.edu::5edd04d9-2cce-4bd1-a9f4-af28ef8b682a" providerId="AD" clId="Web-{BB998BCB-C1C9-9754-9F67-63EBD6B369DA}" dt="2024-10-08T18:24:40.218" v="1339"/>
          <ac:picMkLst>
            <pc:docMk/>
            <pc:sldMk cId="1879981024" sldId="297"/>
            <ac:picMk id="5" creationId="{DD0F4257-97C4-64CC-F010-4AB24EFFE4B1}"/>
          </ac:picMkLst>
        </pc:picChg>
        <pc:picChg chg="add del mod ord modCrop">
          <ac:chgData name="HARRY TURNER II" userId="S::hturnerii88723@uat.edu::5edd04d9-2cce-4bd1-a9f4-af28ef8b682a" providerId="AD" clId="Web-{BB998BCB-C1C9-9754-9F67-63EBD6B369DA}" dt="2024-10-08T18:18:00.999" v="1322"/>
          <ac:picMkLst>
            <pc:docMk/>
            <pc:sldMk cId="1879981024" sldId="297"/>
            <ac:picMk id="6" creationId="{01437ECB-A053-2113-578C-0916460F75C6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4:01:43.319" v="20"/>
          <ac:cxnSpMkLst>
            <pc:docMk/>
            <pc:sldMk cId="1879981024" sldId="297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4:01:25.819" v="17"/>
          <ac:cxnSpMkLst>
            <pc:docMk/>
            <pc:sldMk cId="1879981024" sldId="297"/>
            <ac:cxnSpMk id="23" creationId="{081E1E49-F752-49CA-BFF6-1303B0A8AA03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4:01:43.319" v="19"/>
          <ac:cxnSpMkLst>
            <pc:docMk/>
            <pc:sldMk cId="1879981024" sldId="297"/>
            <ac:cxnSpMk id="28" creationId="{33862825-C012-4895-A17E-F3D1F62D89DD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8T18:24:40.218" v="1339"/>
          <ac:cxnSpMkLst>
            <pc:docMk/>
            <pc:sldMk cId="1879981024" sldId="297"/>
            <ac:cxnSpMk id="33" creationId="{61A0812C-8DCE-4CA2-904B-A5A5C12CA4F3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8T18:24:40.218" v="1339"/>
          <ac:cxnSpMkLst>
            <pc:docMk/>
            <pc:sldMk cId="1879981024" sldId="297"/>
            <ac:cxnSpMk id="41" creationId="{33862825-C012-4895-A17E-F3D1F62D89DD}"/>
          </ac:cxnSpMkLst>
        </pc:cxnChg>
      </pc:sldChg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7T06:03:32.817" v="624"/>
        <pc:sldMkLst>
          <pc:docMk/>
          <pc:sldMk cId="1009347017" sldId="298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009347017" sldId="298"/>
            <ac:spMk id="2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4:15.823" v="28"/>
          <ac:spMkLst>
            <pc:docMk/>
            <pc:sldMk cId="1009347017" sldId="298"/>
            <ac:spMk id="9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4:15.823" v="28"/>
          <ac:spMkLst>
            <pc:docMk/>
            <pc:sldMk cId="1009347017" sldId="298"/>
            <ac:spMk id="13" creationId="{7021D92D-08FF-45A6-9109-AC9462C7E8E3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4:15.808" v="27"/>
          <ac:spMkLst>
            <pc:docMk/>
            <pc:sldMk cId="1009347017" sldId="298"/>
            <ac:spMk id="18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4:15.808" v="27"/>
          <ac:spMkLst>
            <pc:docMk/>
            <pc:sldMk cId="1009347017" sldId="298"/>
            <ac:spMk id="20" creationId="{2B76CDF1-6A1E-445E-91B6-686D6C9178FF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04:15.808" v="27"/>
          <ac:spMkLst>
            <pc:docMk/>
            <pc:sldMk cId="1009347017" sldId="298"/>
            <ac:spMk id="24" creationId="{7021D92D-08FF-45A6-9109-AC9462C7E8E3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009347017" sldId="298"/>
            <ac:spMk id="26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009347017" sldId="298"/>
            <ac:spMk id="27" creationId="{ADA271CD-3011-4A05-B4A3-80F1794684F2}"/>
          </ac:spMkLst>
        </pc:spChg>
        <pc:picChg chg="mod">
          <ac:chgData name="HARRY TURNER II" userId="S::hturnerii88723@uat.edu::5edd04d9-2cce-4bd1-a9f4-af28ef8b682a" providerId="AD" clId="Web-{BB998BCB-C1C9-9754-9F67-63EBD6B369DA}" dt="2024-10-07T04:04:40.183" v="35" actId="1076"/>
          <ac:picMkLst>
            <pc:docMk/>
            <pc:sldMk cId="1009347017" sldId="298"/>
            <ac:picMk id="5" creationId="{D53AD276-2726-38A9-90E0-931FE89A72CE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4:04:15.823" v="28"/>
          <ac:cxnSpMkLst>
            <pc:docMk/>
            <pc:sldMk cId="1009347017" sldId="298"/>
            <ac:cxnSpMk id="11" creationId="{D81E42A3-743C-4C15-9DA8-93AA9AEBFB17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4:04:15.808" v="27"/>
          <ac:cxnSpMkLst>
            <pc:docMk/>
            <pc:sldMk cId="1009347017" sldId="298"/>
            <ac:cxnSpMk id="22" creationId="{17726E8A-324C-4684-96F2-AFDDFB2F1441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7T06:03:32.817" v="624"/>
        <pc:sldMkLst>
          <pc:docMk/>
          <pc:sldMk cId="2029938721" sldId="299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9938721" sldId="299"/>
            <ac:spMk id="2" creationId="{00000000-0000-0000-0000-000000000000}"/>
          </ac:spMkLst>
        </pc:spChg>
        <pc:spChg chg="del">
          <ac:chgData name="HARRY TURNER II" userId="S::hturnerii88723@uat.edu::5edd04d9-2cce-4bd1-a9f4-af28ef8b682a" providerId="AD" clId="Web-{BB998BCB-C1C9-9754-9F67-63EBD6B369DA}" dt="2024-10-07T04:06:09.184" v="42"/>
          <ac:spMkLst>
            <pc:docMk/>
            <pc:sldMk cId="2029938721" sldId="299"/>
            <ac:spMk id="10" creationId="{C5176844-69C3-4F79-BE38-EA5BDDF4FEA4}"/>
          </ac:spMkLst>
        </pc:spChg>
        <pc:spChg chg="del">
          <ac:chgData name="HARRY TURNER II" userId="S::hturnerii88723@uat.edu::5edd04d9-2cce-4bd1-a9f4-af28ef8b682a" providerId="AD" clId="Web-{BB998BCB-C1C9-9754-9F67-63EBD6B369DA}" dt="2024-10-07T04:06:09.184" v="42"/>
          <ac:spMkLst>
            <pc:docMk/>
            <pc:sldMk cId="2029938721" sldId="299"/>
            <ac:spMk id="12" creationId="{CEB9CCF0-FDC8-4563-ADE4-F400B6BD14AA}"/>
          </ac:spMkLst>
        </pc:spChg>
        <pc:spChg chg="del">
          <ac:chgData name="HARRY TURNER II" userId="S::hturnerii88723@uat.edu::5edd04d9-2cce-4bd1-a9f4-af28ef8b682a" providerId="AD" clId="Web-{BB998BCB-C1C9-9754-9F67-63EBD6B369DA}" dt="2024-10-07T04:06:09.184" v="42"/>
          <ac:spMkLst>
            <pc:docMk/>
            <pc:sldMk cId="2029938721" sldId="299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9938721" sldId="299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9938721" sldId="299"/>
            <ac:spMk id="23" creationId="{A101E513-AF74-4E9D-A31F-99664250722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4:48:54.515" v="288" actId="1076"/>
          <ac:spMkLst>
            <pc:docMk/>
            <pc:sldMk cId="2029938721" sldId="299"/>
            <ac:spMk id="103" creationId="{CF512CE7-0E0F-7D59-E361-D1829C3F90F3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4:48:11.984" v="282" actId="1076"/>
          <ac:spMkLst>
            <pc:docMk/>
            <pc:sldMk cId="2029938721" sldId="299"/>
            <ac:spMk id="161" creationId="{76694974-28FF-C2EC-A918-907CD66F3C5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4:47:18.859" v="278"/>
          <ac:spMkLst>
            <pc:docMk/>
            <pc:sldMk cId="2029938721" sldId="299"/>
            <ac:spMk id="248" creationId="{6B64B275-29F1-D0D2-D30C-E35ABE141E18}"/>
          </ac:spMkLst>
        </pc:spChg>
        <pc:graphicFrameChg chg="add del mod ord modGraphic">
          <ac:chgData name="HARRY TURNER II" userId="S::hturnerii88723@uat.edu::5edd04d9-2cce-4bd1-a9f4-af28ef8b682a" providerId="AD" clId="Web-{BB998BCB-C1C9-9754-9F67-63EBD6B369DA}" dt="2024-10-07T06:03:32.817" v="624"/>
          <ac:graphicFrameMkLst>
            <pc:docMk/>
            <pc:sldMk cId="2029938721" sldId="299"/>
            <ac:graphicFrameMk id="6" creationId="{5934DCF1-7FEC-2025-EFA1-C21B95F68962}"/>
          </ac:graphicFrameMkLst>
        </pc:graphicFrameChg>
        <pc:inkChg chg="add del">
          <ac:chgData name="HARRY TURNER II" userId="S::hturnerii88723@uat.edu::5edd04d9-2cce-4bd1-a9f4-af28ef8b682a" providerId="AD" clId="Web-{BB998BCB-C1C9-9754-9F67-63EBD6B369DA}" dt="2024-10-07T04:38:48.612" v="216"/>
          <ac:inkMkLst>
            <pc:docMk/>
            <pc:sldMk cId="2029938721" sldId="299"/>
            <ac:inkMk id="71" creationId="{00F23DAD-3DCA-4D12-C3BA-D54F5A6EF250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8:45.409" v="215"/>
          <ac:inkMkLst>
            <pc:docMk/>
            <pc:sldMk cId="2029938721" sldId="299"/>
            <ac:inkMk id="72" creationId="{5017AEAA-D2CD-F829-31A8-5A1819717C81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43:59.672" v="240"/>
          <ac:inkMkLst>
            <pc:docMk/>
            <pc:sldMk cId="2029938721" sldId="299"/>
            <ac:inkMk id="73" creationId="{544C3E83-351E-F6D8-09C8-2A397C0FD544}"/>
          </ac:inkMkLst>
        </pc:ink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2029938721" sldId="299"/>
            <ac:cxnSpMk id="21" creationId="{623022EF-4E43-4298-8E3D-DA5EF06176E9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7T06:03:32.817" v="624"/>
        <pc:sldMkLst>
          <pc:docMk/>
          <pc:sldMk cId="1422916290" sldId="300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422916290" sldId="300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422916290" sldId="300"/>
            <ac:spMk id="3" creationId="{00000000-0000-0000-0000-000000000000}"/>
          </ac:spMkLst>
        </pc:spChg>
        <pc:spChg chg="del">
          <ac:chgData name="HARRY TURNER II" userId="S::hturnerii88723@uat.edu::5edd04d9-2cce-4bd1-a9f4-af28ef8b682a" providerId="AD" clId="Web-{BB998BCB-C1C9-9754-9F67-63EBD6B369DA}" dt="2024-10-07T04:12:57.753" v="51"/>
          <ac:spMkLst>
            <pc:docMk/>
            <pc:sldMk cId="1422916290" sldId="300"/>
            <ac:spMk id="10" creationId="{C5176844-69C3-4F79-BE38-EA5BDDF4FEA4}"/>
          </ac:spMkLst>
        </pc:spChg>
        <pc:spChg chg="del">
          <ac:chgData name="HARRY TURNER II" userId="S::hturnerii88723@uat.edu::5edd04d9-2cce-4bd1-a9f4-af28ef8b682a" providerId="AD" clId="Web-{BB998BCB-C1C9-9754-9F67-63EBD6B369DA}" dt="2024-10-07T04:12:57.753" v="51"/>
          <ac:spMkLst>
            <pc:docMk/>
            <pc:sldMk cId="1422916290" sldId="300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422916290" sldId="300"/>
            <ac:spMk id="19" creationId="{10C9A191-62EE-4A86-8FF9-6794BC3C58A7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422916290" sldId="300"/>
            <ac:spMk id="21" creationId="{6222F81D-28CB-42CB-9961-602C33F65295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422916290" sldId="300"/>
            <ac:spMk id="25" creationId="{4E75910E-4112-4447-8981-4CA7ACEF94BA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4:17:54.423" v="84"/>
          <ac:spMkLst>
            <pc:docMk/>
            <pc:sldMk cId="1422916290" sldId="300"/>
            <ac:spMk id="34" creationId="{8494A399-6668-1CB8-0BCD-67A37BE485F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38:44.486" v="535" actId="20577"/>
          <ac:spMkLst>
            <pc:docMk/>
            <pc:sldMk cId="1422916290" sldId="300"/>
            <ac:spMk id="76" creationId="{8E0B0028-689B-D04D-CC93-3FEF6173F28B}"/>
          </ac:spMkLst>
        </pc:spChg>
        <pc:picChg chg="mod">
          <ac:chgData name="HARRY TURNER II" userId="S::hturnerii88723@uat.edu::5edd04d9-2cce-4bd1-a9f4-af28ef8b682a" providerId="AD" clId="Web-{BB998BCB-C1C9-9754-9F67-63EBD6B369DA}" dt="2024-10-07T04:12:57.753" v="51"/>
          <ac:picMkLst>
            <pc:docMk/>
            <pc:sldMk cId="1422916290" sldId="300"/>
            <ac:picMk id="6" creationId="{E7F477BA-A600-DD77-537C-E73B85E1F812}"/>
          </ac:picMkLst>
        </pc:picChg>
        <pc:inkChg chg="add">
          <ac:chgData name="HARRY TURNER II" userId="S::hturnerii88723@uat.edu::5edd04d9-2cce-4bd1-a9f4-af28ef8b682a" providerId="AD" clId="Web-{BB998BCB-C1C9-9754-9F67-63EBD6B369DA}" dt="2024-10-07T04:15:18.377" v="58"/>
          <ac:inkMkLst>
            <pc:docMk/>
            <pc:sldMk cId="1422916290" sldId="300"/>
            <ac:inkMk id="4" creationId="{EDDD9291-3944-A05F-8357-E5E13025EA01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20.455" v="59"/>
          <ac:inkMkLst>
            <pc:docMk/>
            <pc:sldMk cId="1422916290" sldId="300"/>
            <ac:inkMk id="5" creationId="{9436E3A4-A47E-E78F-9F9C-167E158053F7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22.737" v="60"/>
          <ac:inkMkLst>
            <pc:docMk/>
            <pc:sldMk cId="1422916290" sldId="300"/>
            <ac:inkMk id="7" creationId="{49D759AD-15C9-B4F9-9FEA-D292A5D450E1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24:40.648" v="151"/>
          <ac:inkMkLst>
            <pc:docMk/>
            <pc:sldMk cId="1422916290" sldId="300"/>
            <ac:inkMk id="8" creationId="{A1078E55-C14F-C0E3-37D5-4381A1589267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7:00.064" v="81"/>
          <ac:inkMkLst>
            <pc:docMk/>
            <pc:sldMk cId="1422916290" sldId="300"/>
            <ac:inkMk id="9" creationId="{9FF0743E-FB78-9A8F-0FED-C90C2285C1B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43.893" v="63"/>
          <ac:inkMkLst>
            <pc:docMk/>
            <pc:sldMk cId="1422916290" sldId="300"/>
            <ac:inkMk id="11" creationId="{469FB5A0-1BD7-D853-E20B-AEFBBAA5FCB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45.330" v="64"/>
          <ac:inkMkLst>
            <pc:docMk/>
            <pc:sldMk cId="1422916290" sldId="300"/>
            <ac:inkMk id="13" creationId="{15157F08-E9B5-2BDE-6923-820018D2FE1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47.986" v="65"/>
          <ac:inkMkLst>
            <pc:docMk/>
            <pc:sldMk cId="1422916290" sldId="300"/>
            <ac:inkMk id="15" creationId="{EB3BA1A4-2215-B41D-8747-1F7ED243F75B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5:50.799" v="66"/>
          <ac:inkMkLst>
            <pc:docMk/>
            <pc:sldMk cId="1422916290" sldId="300"/>
            <ac:inkMk id="16" creationId="{4A9A8A7F-83B3-AEED-B9E3-9C8354F2C663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6:55.736" v="80"/>
          <ac:inkMkLst>
            <pc:docMk/>
            <pc:sldMk cId="1422916290" sldId="300"/>
            <ac:inkMk id="17" creationId="{8FDD41D8-3EDC-DF04-31B4-A9D15AF2C318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22.189" v="68"/>
          <ac:inkMkLst>
            <pc:docMk/>
            <pc:sldMk cId="1422916290" sldId="300"/>
            <ac:inkMk id="18" creationId="{5457BD8F-3258-CCD8-6693-CF850836897A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27.642" v="69"/>
          <ac:inkMkLst>
            <pc:docMk/>
            <pc:sldMk cId="1422916290" sldId="300"/>
            <ac:inkMk id="20" creationId="{AF12C7EF-C698-FC77-C3CF-5C6D3B825A5A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0.017" v="70"/>
          <ac:inkMkLst>
            <pc:docMk/>
            <pc:sldMk cId="1422916290" sldId="300"/>
            <ac:inkMk id="22" creationId="{83C48115-9CA1-95C4-7DD9-2848D4DD63A8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0.017" v="71"/>
          <ac:inkMkLst>
            <pc:docMk/>
            <pc:sldMk cId="1422916290" sldId="300"/>
            <ac:inkMk id="24" creationId="{BFB886AF-E2EC-0AF6-672A-D36E12391C9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0.017" v="72"/>
          <ac:inkMkLst>
            <pc:docMk/>
            <pc:sldMk cId="1422916290" sldId="300"/>
            <ac:inkMk id="26" creationId="{651F0650-77D4-DF72-D226-594E3995890E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2.846" v="73"/>
          <ac:inkMkLst>
            <pc:docMk/>
            <pc:sldMk cId="1422916290" sldId="300"/>
            <ac:inkMk id="27" creationId="{20FE549F-9243-16F5-03A3-E8D436A01ACA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2.846" v="74"/>
          <ac:inkMkLst>
            <pc:docMk/>
            <pc:sldMk cId="1422916290" sldId="300"/>
            <ac:inkMk id="28" creationId="{DB92B35C-E05E-FCBA-E32E-6599CD6C8B0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2.846" v="75"/>
          <ac:inkMkLst>
            <pc:docMk/>
            <pc:sldMk cId="1422916290" sldId="300"/>
            <ac:inkMk id="29" creationId="{A37445EC-B3D6-EF9D-640A-A7896888E37A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2.861" v="76"/>
          <ac:inkMkLst>
            <pc:docMk/>
            <pc:sldMk cId="1422916290" sldId="300"/>
            <ac:inkMk id="30" creationId="{725EFAB3-380F-1862-0F24-A6DDEF013A69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32.861" v="77"/>
          <ac:inkMkLst>
            <pc:docMk/>
            <pc:sldMk cId="1422916290" sldId="300"/>
            <ac:inkMk id="31" creationId="{C08FB745-56F7-418B-A41C-476B0940EDC9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41.080" v="78"/>
          <ac:inkMkLst>
            <pc:docMk/>
            <pc:sldMk cId="1422916290" sldId="300"/>
            <ac:inkMk id="32" creationId="{CFAEA63B-D983-3982-57D0-AE9F048B11CB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6:42.330" v="79"/>
          <ac:inkMkLst>
            <pc:docMk/>
            <pc:sldMk cId="1422916290" sldId="300"/>
            <ac:inkMk id="33" creationId="{2A3DE31C-C290-1825-9AD6-7A8EE98D1170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8:18.236" v="85"/>
          <ac:inkMkLst>
            <pc:docMk/>
            <pc:sldMk cId="1422916290" sldId="300"/>
            <ac:inkMk id="35" creationId="{FB70F579-C79C-04F3-A81E-1C53A9F65947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8:21.236" v="86"/>
          <ac:inkMkLst>
            <pc:docMk/>
            <pc:sldMk cId="1422916290" sldId="300"/>
            <ac:inkMk id="36" creationId="{FF92893D-D6BC-7A4C-8920-551B608A2FBB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5:34:25.112" v="514"/>
          <ac:inkMkLst>
            <pc:docMk/>
            <pc:sldMk cId="1422916290" sldId="300"/>
            <ac:inkMk id="37" creationId="{93934E47-0E58-0B64-704B-062F12110747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8:52.632" v="91"/>
          <ac:inkMkLst>
            <pc:docMk/>
            <pc:sldMk cId="1422916290" sldId="300"/>
            <ac:inkMk id="38" creationId="{ED06C2E4-484A-BC08-D5DE-08F0A9914000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8:54.507" v="92"/>
          <ac:inkMkLst>
            <pc:docMk/>
            <pc:sldMk cId="1422916290" sldId="300"/>
            <ac:inkMk id="39" creationId="{D8FABBED-634C-2D50-75FC-3C00439EC6A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8:54.523" v="93"/>
          <ac:inkMkLst>
            <pc:docMk/>
            <pc:sldMk cId="1422916290" sldId="300"/>
            <ac:inkMk id="40" creationId="{E381CB0C-6613-717F-0A00-73E3AA67A6DE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33.257" v="105"/>
          <ac:inkMkLst>
            <pc:docMk/>
            <pc:sldMk cId="1422916290" sldId="300"/>
            <ac:inkMk id="41" creationId="{02DD54EC-A4BF-5C25-64E6-027A94A64A3A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31.694" v="104"/>
          <ac:inkMkLst>
            <pc:docMk/>
            <pc:sldMk cId="1422916290" sldId="300"/>
            <ac:inkMk id="42" creationId="{E8E3DEAE-6013-045D-0E62-4BE5268F9BC4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28.726" v="103"/>
          <ac:inkMkLst>
            <pc:docMk/>
            <pc:sldMk cId="1422916290" sldId="300"/>
            <ac:inkMk id="43" creationId="{7088189F-B9CB-3F72-FE38-6DDD255E6E17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25.538" v="102"/>
          <ac:inkMkLst>
            <pc:docMk/>
            <pc:sldMk cId="1422916290" sldId="300"/>
            <ac:inkMk id="44" creationId="{D48FDC3F-D0C6-9DC6-31FC-57D690853C65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22.866" v="101"/>
          <ac:inkMkLst>
            <pc:docMk/>
            <pc:sldMk cId="1422916290" sldId="300"/>
            <ac:inkMk id="45" creationId="{C78A56EB-1128-728B-1C45-CB37D1DFBCF8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19:19.241" v="100"/>
          <ac:inkMkLst>
            <pc:docMk/>
            <pc:sldMk cId="1422916290" sldId="300"/>
            <ac:inkMk id="46" creationId="{9C0B7D83-1B49-941B-6DC1-2487942C12D3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9:38.413" v="106"/>
          <ac:inkMkLst>
            <pc:docMk/>
            <pc:sldMk cId="1422916290" sldId="300"/>
            <ac:inkMk id="47" creationId="{BA1A0640-F472-939A-116D-C5EBF9C84695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19:53.757" v="107"/>
          <ac:inkMkLst>
            <pc:docMk/>
            <pc:sldMk cId="1422916290" sldId="300"/>
            <ac:inkMk id="48" creationId="{6CFA38AE-802D-21AC-5098-066F20A10692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13.553" v="108"/>
          <ac:inkMkLst>
            <pc:docMk/>
            <pc:sldMk cId="1422916290" sldId="300"/>
            <ac:inkMk id="49" creationId="{B0498E90-18B1-F6AC-C135-D0770ADB764F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17.272" v="109"/>
          <ac:inkMkLst>
            <pc:docMk/>
            <pc:sldMk cId="1422916290" sldId="300"/>
            <ac:inkMk id="50" creationId="{B8E0D7AE-631F-2BA8-D384-B3B7597CDDD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19.960" v="110"/>
          <ac:inkMkLst>
            <pc:docMk/>
            <pc:sldMk cId="1422916290" sldId="300"/>
            <ac:inkMk id="51" creationId="{E833BA70-145B-B9F2-6896-205F0CF6F31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32" v="111"/>
          <ac:inkMkLst>
            <pc:docMk/>
            <pc:sldMk cId="1422916290" sldId="300"/>
            <ac:inkMk id="52" creationId="{D9A9B0B8-2854-374C-4788-E62847CA63C9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32" v="112"/>
          <ac:inkMkLst>
            <pc:docMk/>
            <pc:sldMk cId="1422916290" sldId="300"/>
            <ac:inkMk id="53" creationId="{57F551D0-55D8-F64B-284D-DDEF6B290EE2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47" v="113"/>
          <ac:inkMkLst>
            <pc:docMk/>
            <pc:sldMk cId="1422916290" sldId="300"/>
            <ac:inkMk id="54" creationId="{B724BD43-2E4C-1176-7E1C-B12748E5694A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47" v="114"/>
          <ac:inkMkLst>
            <pc:docMk/>
            <pc:sldMk cId="1422916290" sldId="300"/>
            <ac:inkMk id="55" creationId="{A21FC599-E12C-BE1F-A436-88E8D58B58E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47" v="115"/>
          <ac:inkMkLst>
            <pc:docMk/>
            <pc:sldMk cId="1422916290" sldId="300"/>
            <ac:inkMk id="56" creationId="{FB6D9AF1-39AD-8230-49F0-C2636BBC5A5F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47" v="116"/>
          <ac:inkMkLst>
            <pc:docMk/>
            <pc:sldMk cId="1422916290" sldId="300"/>
            <ac:inkMk id="57" creationId="{F925EE30-6DEE-6FA0-B759-7EE06D3EA89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47" v="117"/>
          <ac:inkMkLst>
            <pc:docMk/>
            <pc:sldMk cId="1422916290" sldId="300"/>
            <ac:inkMk id="58" creationId="{A2FEE76D-C3C5-F045-9ECA-3AD97437E2D2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63" v="118"/>
          <ac:inkMkLst>
            <pc:docMk/>
            <pc:sldMk cId="1422916290" sldId="300"/>
            <ac:inkMk id="59" creationId="{B138FA22-1979-03B9-7198-4C52DAC29B6F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63" v="119"/>
          <ac:inkMkLst>
            <pc:docMk/>
            <pc:sldMk cId="1422916290" sldId="300"/>
            <ac:inkMk id="60" creationId="{27E3CDCC-9540-D650-D048-8E44AEFA6B69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63" v="120"/>
          <ac:inkMkLst>
            <pc:docMk/>
            <pc:sldMk cId="1422916290" sldId="300"/>
            <ac:inkMk id="61" creationId="{C4315AD7-8AD9-6FC7-DD19-F1820BB3F1E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63" v="121"/>
          <ac:inkMkLst>
            <pc:docMk/>
            <pc:sldMk cId="1422916290" sldId="300"/>
            <ac:inkMk id="62" creationId="{164934C9-E04A-041C-17D3-E30C81CDBB13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78" v="122"/>
          <ac:inkMkLst>
            <pc:docMk/>
            <pc:sldMk cId="1422916290" sldId="300"/>
            <ac:inkMk id="63" creationId="{88D1D412-7480-749E-075C-3BEBCB346F00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78" v="123"/>
          <ac:inkMkLst>
            <pc:docMk/>
            <pc:sldMk cId="1422916290" sldId="300"/>
            <ac:inkMk id="64" creationId="{0F7A5F12-E119-FFA9-2301-87ECEAEFBDC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0:24.678" v="124"/>
          <ac:inkMkLst>
            <pc:docMk/>
            <pc:sldMk cId="1422916290" sldId="300"/>
            <ac:inkMk id="65" creationId="{0DACC4D3-8978-6CAA-5F97-8E030DC0C01E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33:57.207" v="188"/>
          <ac:inkMkLst>
            <pc:docMk/>
            <pc:sldMk cId="1422916290" sldId="300"/>
            <ac:inkMk id="66" creationId="{CB799DA5-9ADC-8450-2EEE-543503B1C4D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33:59.332" v="189"/>
          <ac:inkMkLst>
            <pc:docMk/>
            <pc:sldMk cId="1422916290" sldId="300"/>
            <ac:inkMk id="67" creationId="{789D078A-FA52-0698-7478-EF63C02C3FA2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5:29.816" v="203"/>
          <ac:inkMkLst>
            <pc:docMk/>
            <pc:sldMk cId="1422916290" sldId="300"/>
            <ac:inkMk id="68" creationId="{EE01CD9E-C1D5-25A2-98CA-EE8635454CBB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4:04.832" v="192"/>
          <ac:inkMkLst>
            <pc:docMk/>
            <pc:sldMk cId="1422916290" sldId="300"/>
            <ac:inkMk id="69" creationId="{84123F97-FE98-D878-5A66-6988DA415ACD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4:39.519" v="196"/>
          <ac:inkMkLst>
            <pc:docMk/>
            <pc:sldMk cId="1422916290" sldId="300"/>
            <ac:inkMk id="70" creationId="{1A1CA2C9-2154-FEF0-942D-2F8F14D4D87D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4:34.457" v="195"/>
          <ac:inkMkLst>
            <pc:docMk/>
            <pc:sldMk cId="1422916290" sldId="300"/>
            <ac:inkMk id="71" creationId="{270997A3-7A03-3140-822C-4AD249522CF6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5:20.878" v="198"/>
          <ac:inkMkLst>
            <pc:docMk/>
            <pc:sldMk cId="1422916290" sldId="300"/>
            <ac:inkMk id="72" creationId="{94226BD2-FF00-431B-5DAC-43C4ECB904EF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5:28.019" v="202"/>
          <ac:inkMkLst>
            <pc:docMk/>
            <pc:sldMk cId="1422916290" sldId="300"/>
            <ac:inkMk id="73" creationId="{54125194-3C08-A621-85C6-54BD1BD2C265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5:28.019" v="201"/>
          <ac:inkMkLst>
            <pc:docMk/>
            <pc:sldMk cId="1422916290" sldId="300"/>
            <ac:inkMk id="74" creationId="{F689B8A1-A218-5675-5D20-A60149EDD2BB}"/>
          </ac:inkMkLst>
        </pc:inkChg>
        <pc:inkChg chg="add del">
          <ac:chgData name="HARRY TURNER II" userId="S::hturnerii88723@uat.edu::5edd04d9-2cce-4bd1-a9f4-af28ef8b682a" providerId="AD" clId="Web-{BB998BCB-C1C9-9754-9F67-63EBD6B369DA}" dt="2024-10-07T04:35:35.050" v="205"/>
          <ac:inkMkLst>
            <pc:docMk/>
            <pc:sldMk cId="1422916290" sldId="300"/>
            <ac:inkMk id="75" creationId="{8FBD554A-2BC1-83D4-A84D-A41F50489242}"/>
          </ac:inkMkLst>
        </pc:inkChg>
        <pc:cxnChg chg="del">
          <ac:chgData name="HARRY TURNER II" userId="S::hturnerii88723@uat.edu::5edd04d9-2cce-4bd1-a9f4-af28ef8b682a" providerId="AD" clId="Web-{BB998BCB-C1C9-9754-9F67-63EBD6B369DA}" dt="2024-10-07T04:12:57.753" v="51"/>
          <ac:cxnSpMkLst>
            <pc:docMk/>
            <pc:sldMk cId="1422916290" sldId="300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1422916290" sldId="300"/>
            <ac:cxnSpMk id="23" creationId="{081E1E49-F752-49CA-BFF6-1303B0A8AA03}"/>
          </ac:cxnSpMkLst>
        </pc:cxnChg>
      </pc:sldChg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7T06:03:32.817" v="624"/>
        <pc:sldMkLst>
          <pc:docMk/>
          <pc:sldMk cId="498704007" sldId="301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498704007" sldId="301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498704007" sldId="301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21:20.022" v="128"/>
          <ac:spMkLst>
            <pc:docMk/>
            <pc:sldMk cId="498704007" sldId="301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21:20.022" v="128"/>
          <ac:spMkLst>
            <pc:docMk/>
            <pc:sldMk cId="498704007" sldId="301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21:20.022" v="127"/>
          <ac:spMkLst>
            <pc:docMk/>
            <pc:sldMk cId="498704007" sldId="301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21:20.022" v="127"/>
          <ac:spMkLst>
            <pc:docMk/>
            <pc:sldMk cId="498704007" sldId="301"/>
            <ac:spMk id="23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498704007" sldId="301"/>
            <ac:spMk id="25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498704007" sldId="301"/>
            <ac:spMk id="27" creationId="{A101E513-AF74-4E9D-A31F-99664250722D}"/>
          </ac:spMkLst>
        </pc:spChg>
        <pc:picChg chg="mod ord">
          <ac:chgData name="HARRY TURNER II" userId="S::hturnerii88723@uat.edu::5edd04d9-2cce-4bd1-a9f4-af28ef8b682a" providerId="AD" clId="Web-{BB998BCB-C1C9-9754-9F67-63EBD6B369DA}" dt="2024-10-07T04:21:20.022" v="128"/>
          <ac:picMkLst>
            <pc:docMk/>
            <pc:sldMk cId="498704007" sldId="301"/>
            <ac:picMk id="6" creationId="{560EF33C-20B6-AE96-B372-D21DCFFCAF1D}"/>
          </ac:picMkLst>
        </pc:picChg>
        <pc:inkChg chg="add mod">
          <ac:chgData name="HARRY TURNER II" userId="S::hturnerii88723@uat.edu::5edd04d9-2cce-4bd1-a9f4-af28ef8b682a" providerId="AD" clId="Web-{BB998BCB-C1C9-9754-9F67-63EBD6B369DA}" dt="2024-10-07T04:21:20.022" v="128"/>
          <ac:inkMkLst>
            <pc:docMk/>
            <pc:sldMk cId="498704007" sldId="301"/>
            <ac:inkMk id="4" creationId="{C22DB292-AD43-7B23-73EE-D9388FC99BDB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1:26.881" v="129"/>
          <ac:inkMkLst>
            <pc:docMk/>
            <pc:sldMk cId="498704007" sldId="301"/>
            <ac:inkMk id="5" creationId="{8DA82C14-B14A-774D-63C2-30AAE3BB2F14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1:29.959" v="130"/>
          <ac:inkMkLst>
            <pc:docMk/>
            <pc:sldMk cId="498704007" sldId="301"/>
            <ac:inkMk id="7" creationId="{47141856-5672-9B0E-6B81-BEE633B863DD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1:39.428" v="131"/>
          <ac:inkMkLst>
            <pc:docMk/>
            <pc:sldMk cId="498704007" sldId="301"/>
            <ac:inkMk id="8" creationId="{4B003286-1ED4-D063-4FD8-AED237B9E2B6}"/>
          </ac:inkMkLst>
        </pc:inkChg>
        <pc:inkChg chg="add">
          <ac:chgData name="HARRY TURNER II" userId="S::hturnerii88723@uat.edu::5edd04d9-2cce-4bd1-a9f4-af28ef8b682a" providerId="AD" clId="Web-{BB998BCB-C1C9-9754-9F67-63EBD6B369DA}" dt="2024-10-07T04:21:40.287" v="132"/>
          <ac:inkMkLst>
            <pc:docMk/>
            <pc:sldMk cId="498704007" sldId="301"/>
            <ac:inkMk id="9" creationId="{0AA7CD02-5397-D9F7-088C-E3F9E43EC0B5}"/>
          </ac:inkMkLst>
        </pc:inkChg>
        <pc:cxnChg chg="add del">
          <ac:chgData name="HARRY TURNER II" userId="S::hturnerii88723@uat.edu::5edd04d9-2cce-4bd1-a9f4-af28ef8b682a" providerId="AD" clId="Web-{BB998BCB-C1C9-9754-9F67-63EBD6B369DA}" dt="2024-10-07T04:21:20.022" v="128"/>
          <ac:cxnSpMkLst>
            <pc:docMk/>
            <pc:sldMk cId="498704007" sldId="301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4:21:20.022" v="127"/>
          <ac:cxnSpMkLst>
            <pc:docMk/>
            <pc:sldMk cId="498704007" sldId="301"/>
            <ac:cxnSpMk id="21" creationId="{AEF97C72-3F89-4F0A-9629-01818B389CF0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498704007" sldId="301"/>
            <ac:cxnSpMk id="26" creationId="{4D5E13B1-3A31-47C7-8474-7A3DE600680D}"/>
          </ac:cxnSpMkLst>
        </pc:cxnChg>
      </pc:sldChg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7T06:03:32.817" v="624"/>
        <pc:sldMkLst>
          <pc:docMk/>
          <pc:sldMk cId="1262886136" sldId="302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62886136" sldId="302"/>
            <ac:spMk id="2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59:49.466" v="344"/>
          <ac:spMkLst>
            <pc:docMk/>
            <pc:sldMk cId="1262886136" sldId="302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59:49.466" v="344"/>
          <ac:spMkLst>
            <pc:docMk/>
            <pc:sldMk cId="1262886136" sldId="302"/>
            <ac:spMk id="12" creationId="{CEB9CCF0-FDC8-4563-ADE4-F400B6BD14AA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59:49.466" v="344"/>
          <ac:spMkLst>
            <pc:docMk/>
            <pc:sldMk cId="1262886136" sldId="302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59:49.419" v="343"/>
          <ac:spMkLst>
            <pc:docMk/>
            <pc:sldMk cId="1262886136" sldId="302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4:59:49.419" v="343"/>
          <ac:spMkLst>
            <pc:docMk/>
            <pc:sldMk cId="1262886136" sldId="302"/>
            <ac:spMk id="21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62886136" sldId="302"/>
            <ac:spMk id="23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62886136" sldId="302"/>
            <ac:spMk id="24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62886136" sldId="302"/>
            <ac:spMk id="25" creationId="{41113FF5-9B84-4A89-BF52-EA3C7E01AA3B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18:35.844" v="428" actId="20577"/>
          <ac:spMkLst>
            <pc:docMk/>
            <pc:sldMk cId="1262886136" sldId="302"/>
            <ac:spMk id="310" creationId="{CF34AFF3-EE29-E2CD-CD70-41FAF5B8E944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19:21.109" v="432" actId="1076"/>
          <ac:spMkLst>
            <pc:docMk/>
            <pc:sldMk cId="1262886136" sldId="302"/>
            <ac:spMk id="441" creationId="{261076A0-DC2B-5C76-42DB-5036CEA45D9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18:35.891" v="431" actId="20577"/>
          <ac:spMkLst>
            <pc:docMk/>
            <pc:sldMk cId="1262886136" sldId="302"/>
            <ac:spMk id="572" creationId="{848147B9-A669-9151-ADCA-470B74A40D0C}"/>
          </ac:spMkLst>
        </pc:spChg>
        <pc:grpChg chg="add">
          <ac:chgData name="HARRY TURNER II" userId="S::hturnerii88723@uat.edu::5edd04d9-2cce-4bd1-a9f4-af28ef8b682a" providerId="AD" clId="Web-{BB998BCB-C1C9-9754-9F67-63EBD6B369DA}" dt="2024-10-07T05:18:19.047" v="427"/>
          <ac:grpSpMkLst>
            <pc:docMk/>
            <pc:sldMk cId="1262886136" sldId="302"/>
            <ac:grpSpMk id="583" creationId="{1C9339F3-8280-2528-5CCE-01C9C9ACEBCA}"/>
          </ac:grpSpMkLst>
        </pc:grpChg>
        <pc:graphicFrameChg chg="mod ord modGraphic">
          <ac:chgData name="HARRY TURNER II" userId="S::hturnerii88723@uat.edu::5edd04d9-2cce-4bd1-a9f4-af28ef8b682a" providerId="AD" clId="Web-{BB998BCB-C1C9-9754-9F67-63EBD6B369DA}" dt="2024-10-07T06:03:32.817" v="624"/>
          <ac:graphicFrameMkLst>
            <pc:docMk/>
            <pc:sldMk cId="1262886136" sldId="302"/>
            <ac:graphicFrameMk id="6" creationId="{CE19C23D-08DD-77BF-F85D-DDB2DB851D1B}"/>
          </ac:graphicFrameMkLst>
        </pc:graphicFrameChg>
      </pc:sldChg>
      <pc:sldChg chg="addSp delSp modSp mod setBg modClrScheme delDesignElem chgLayout">
        <pc:chgData name="HARRY TURNER II" userId="S::hturnerii88723@uat.edu::5edd04d9-2cce-4bd1-a9f4-af28ef8b682a" providerId="AD" clId="Web-{BB998BCB-C1C9-9754-9F67-63EBD6B369DA}" dt="2024-10-07T06:06:39.867" v="640" actId="1076"/>
        <pc:sldMkLst>
          <pc:docMk/>
          <pc:sldMk cId="2014647175" sldId="303"/>
        </pc:sldMkLst>
        <pc:spChg chg="mod ord">
          <ac:chgData name="HARRY TURNER II" userId="S::hturnerii88723@uat.edu::5edd04d9-2cce-4bd1-a9f4-af28ef8b682a" providerId="AD" clId="Web-{BB998BCB-C1C9-9754-9F67-63EBD6B369DA}" dt="2024-10-07T06:04:23.477" v="626"/>
          <ac:spMkLst>
            <pc:docMk/>
            <pc:sldMk cId="2014647175" sldId="303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5:34.336" v="635" actId="1076"/>
          <ac:spMkLst>
            <pc:docMk/>
            <pc:sldMk cId="2014647175" sldId="303"/>
            <ac:spMk id="3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5:58:05.449" v="605"/>
          <ac:spMkLst>
            <pc:docMk/>
            <pc:sldMk cId="2014647175" sldId="303"/>
            <ac:spMk id="4" creationId="{BB579283-B188-80C3-CD9A-6C39360EF392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5:58:24.824" v="609"/>
          <ac:spMkLst>
            <pc:docMk/>
            <pc:sldMk cId="2014647175" sldId="303"/>
            <ac:spMk id="5" creationId="{A5B33857-E2EC-39F5-E016-EFD0628A8423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05:47.633" v="636" actId="1076"/>
          <ac:spMkLst>
            <pc:docMk/>
            <pc:sldMk cId="2014647175" sldId="303"/>
            <ac:spMk id="8" creationId="{3CF132A4-7AF3-1755-871D-73B50A3CD65B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06:39.867" v="640" actId="1076"/>
          <ac:spMkLst>
            <pc:docMk/>
            <pc:sldMk cId="2014647175" sldId="303"/>
            <ac:spMk id="9" creationId="{69B8280B-4348-1BFD-5B1F-E6A02E1B98D2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4:23.477" v="626"/>
          <ac:spMkLst>
            <pc:docMk/>
            <pc:sldMk cId="2014647175" sldId="303"/>
            <ac:spMk id="10" creationId="{C5176844-69C3-4F79-BE38-EA5BDDF4FEA4}"/>
          </ac:spMkLst>
        </pc:spChg>
        <pc:spChg chg="add del mod ord">
          <ac:chgData name="HARRY TURNER II" userId="S::hturnerii88723@uat.edu::5edd04d9-2cce-4bd1-a9f4-af28ef8b682a" providerId="AD" clId="Web-{BB998BCB-C1C9-9754-9F67-63EBD6B369DA}" dt="2024-10-07T06:04:23.477" v="626"/>
          <ac:spMkLst>
            <pc:docMk/>
            <pc:sldMk cId="2014647175" sldId="303"/>
            <ac:spMk id="11" creationId="{CA3004D8-2D04-A7EE-69B2-5F6014D121EF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4:23.477" v="626"/>
          <ac:spMkLst>
            <pc:docMk/>
            <pc:sldMk cId="2014647175" sldId="303"/>
            <ac:spMk id="14" creationId="{A101E513-AF74-4E9D-A31F-99664250722D}"/>
          </ac:spMkLst>
        </pc:spChg>
        <pc:picChg chg="mod">
          <ac:chgData name="HARRY TURNER II" userId="S::hturnerii88723@uat.edu::5edd04d9-2cce-4bd1-a9f4-af28ef8b682a" providerId="AD" clId="Web-{BB998BCB-C1C9-9754-9F67-63EBD6B369DA}" dt="2024-10-07T06:04:57.696" v="630" actId="1076"/>
          <ac:picMkLst>
            <pc:docMk/>
            <pc:sldMk cId="2014647175" sldId="303"/>
            <ac:picMk id="6" creationId="{F4AD8E8B-3DF1-9215-AD5A-34C1843721CA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6:04:23.477" v="626"/>
          <ac:cxnSpMkLst>
            <pc:docMk/>
            <pc:sldMk cId="2014647175" sldId="303"/>
            <ac:cxnSpMk id="12" creationId="{C1FC086D-39EC-448D-97E7-FF232355AE19}"/>
          </ac:cxnSpMkLst>
        </pc:cxnChg>
      </pc:sldChg>
      <pc:sldChg chg="addSp delSp modSp del">
        <pc:chgData name="HARRY TURNER II" userId="S::hturnerii88723@uat.edu::5edd04d9-2cce-4bd1-a9f4-af28ef8b682a" providerId="AD" clId="Web-{BB998BCB-C1C9-9754-9F67-63EBD6B369DA}" dt="2024-10-07T06:00:51.511" v="622"/>
        <pc:sldMkLst>
          <pc:docMk/>
          <pc:sldMk cId="1614764941" sldId="304"/>
        </pc:sldMkLst>
        <pc:spChg chg="mod">
          <ac:chgData name="HARRY TURNER II" userId="S::hturnerii88723@uat.edu::5edd04d9-2cce-4bd1-a9f4-af28ef8b682a" providerId="AD" clId="Web-{BB998BCB-C1C9-9754-9F67-63EBD6B369DA}" dt="2024-10-07T05:26:30.045" v="483" actId="14100"/>
          <ac:spMkLst>
            <pc:docMk/>
            <pc:sldMk cId="1614764941" sldId="304"/>
            <ac:spMk id="2" creationId="{00000000-0000-0000-0000-000000000000}"/>
          </ac:spMkLst>
        </pc:spChg>
        <pc:spChg chg="del mod">
          <ac:chgData name="HARRY TURNER II" userId="S::hturnerii88723@uat.edu::5edd04d9-2cce-4bd1-a9f4-af28ef8b682a" providerId="AD" clId="Web-{BB998BCB-C1C9-9754-9F67-63EBD6B369DA}" dt="2024-10-07T05:59:30.699" v="616"/>
          <ac:spMkLst>
            <pc:docMk/>
            <pc:sldMk cId="1614764941" sldId="304"/>
            <ac:spMk id="3" creationId="{00000000-0000-0000-0000-000000000000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59:30.699" v="616"/>
          <ac:spMkLst>
            <pc:docMk/>
            <pc:sldMk cId="1614764941" sldId="304"/>
            <ac:spMk id="5" creationId="{251BB24C-93F0-7039-E0B1-559B43B2F2B1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5:25:44.482" v="478"/>
          <ac:spMkLst>
            <pc:docMk/>
            <pc:sldMk cId="1614764941" sldId="304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5:25:44.482" v="478"/>
          <ac:spMkLst>
            <pc:docMk/>
            <pc:sldMk cId="1614764941" sldId="304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5:25:44.482" v="477"/>
          <ac:spMkLst>
            <pc:docMk/>
            <pc:sldMk cId="1614764941" sldId="304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5:25:44.482" v="477"/>
          <ac:spMkLst>
            <pc:docMk/>
            <pc:sldMk cId="1614764941" sldId="304"/>
            <ac:spMk id="23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5:25:44.482" v="478"/>
          <ac:spMkLst>
            <pc:docMk/>
            <pc:sldMk cId="1614764941" sldId="304"/>
            <ac:spMk id="25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5:25:44.482" v="478"/>
          <ac:spMkLst>
            <pc:docMk/>
            <pc:sldMk cId="1614764941" sldId="304"/>
            <ac:spMk id="27" creationId="{A101E513-AF74-4E9D-A31F-99664250722D}"/>
          </ac:spMkLst>
        </pc:spChg>
        <pc:picChg chg="mod ord">
          <ac:chgData name="HARRY TURNER II" userId="S::hturnerii88723@uat.edu::5edd04d9-2cce-4bd1-a9f4-af28ef8b682a" providerId="AD" clId="Web-{BB998BCB-C1C9-9754-9F67-63EBD6B369DA}" dt="2024-10-07T05:25:44.482" v="478"/>
          <ac:picMkLst>
            <pc:docMk/>
            <pc:sldMk cId="1614764941" sldId="304"/>
            <ac:picMk id="6" creationId="{97EB8B22-948E-92D8-2E4D-749809FC3AFC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5:25:44.482" v="478"/>
          <ac:cxnSpMkLst>
            <pc:docMk/>
            <pc:sldMk cId="1614764941" sldId="304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5:25:44.482" v="477"/>
          <ac:cxnSpMkLst>
            <pc:docMk/>
            <pc:sldMk cId="1614764941" sldId="304"/>
            <ac:cxnSpMk id="21" creationId="{DF96FA98-52E5-4AA7-98B9-BE6200CF014D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5:25:44.482" v="478"/>
          <ac:cxnSpMkLst>
            <pc:docMk/>
            <pc:sldMk cId="1614764941" sldId="304"/>
            <ac:cxnSpMk id="26" creationId="{4D5E13B1-3A31-47C7-8474-7A3DE600680D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8T18:30:51.842" v="1357" actId="14100"/>
        <pc:sldMkLst>
          <pc:docMk/>
          <pc:sldMk cId="2022407600" sldId="305"/>
        </pc:sldMkLst>
        <pc:spChg chg="mod ord">
          <ac:chgData name="HARRY TURNER II" userId="S::hturnerii88723@uat.edu::5edd04d9-2cce-4bd1-a9f4-af28ef8b682a" providerId="AD" clId="Web-{BB998BCB-C1C9-9754-9F67-63EBD6B369DA}" dt="2024-10-07T06:09:21.437" v="646" actId="1076"/>
          <ac:spMkLst>
            <pc:docMk/>
            <pc:sldMk cId="2022407600" sldId="305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2407600" sldId="305"/>
            <ac:spMk id="3" creationId="{00000000-0000-0000-0000-000000000000}"/>
          </ac:spMkLst>
        </pc:spChg>
        <pc:spChg chg="add mod">
          <ac:chgData name="HARRY TURNER II" userId="S::hturnerii88723@uat.edu::5edd04d9-2cce-4bd1-a9f4-af28ef8b682a" providerId="AD" clId="Web-{BB998BCB-C1C9-9754-9F67-63EBD6B369DA}" dt="2024-10-08T18:30:51.842" v="1357" actId="14100"/>
          <ac:spMkLst>
            <pc:docMk/>
            <pc:sldMk cId="2022407600" sldId="305"/>
            <ac:spMk id="5" creationId="{18689C4D-D420-BCEA-E3AD-35E906B4FF79}"/>
          </ac:spMkLst>
        </pc:spChg>
        <pc:spChg chg="del">
          <ac:chgData name="HARRY TURNER II" userId="S::hturnerii88723@uat.edu::5edd04d9-2cce-4bd1-a9f4-af28ef8b682a" providerId="AD" clId="Web-{BB998BCB-C1C9-9754-9F67-63EBD6B369DA}" dt="2024-10-07T05:27:22.732" v="484"/>
          <ac:spMkLst>
            <pc:docMk/>
            <pc:sldMk cId="2022407600" sldId="305"/>
            <ac:spMk id="10" creationId="{C5176844-69C3-4F79-BE38-EA5BDDF4FEA4}"/>
          </ac:spMkLst>
        </pc:spChg>
        <pc:spChg chg="del">
          <ac:chgData name="HARRY TURNER II" userId="S::hturnerii88723@uat.edu::5edd04d9-2cce-4bd1-a9f4-af28ef8b682a" providerId="AD" clId="Web-{BB998BCB-C1C9-9754-9F67-63EBD6B369DA}" dt="2024-10-07T05:27:22.732" v="484"/>
          <ac:spMkLst>
            <pc:docMk/>
            <pc:sldMk cId="2022407600" sldId="305"/>
            <ac:spMk id="14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2407600" sldId="305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022407600" sldId="305"/>
            <ac:spMk id="23" creationId="{A101E513-AF74-4E9D-A31F-99664250722D}"/>
          </ac:spMkLst>
        </pc:spChg>
        <pc:picChg chg="del mod">
          <ac:chgData name="HARRY TURNER II" userId="S::hturnerii88723@uat.edu::5edd04d9-2cce-4bd1-a9f4-af28ef8b682a" providerId="AD" clId="Web-{BB998BCB-C1C9-9754-9F67-63EBD6B369DA}" dt="2024-10-07T05:40:20.345" v="537"/>
          <ac:picMkLst>
            <pc:docMk/>
            <pc:sldMk cId="2022407600" sldId="305"/>
            <ac:picMk id="6" creationId="{25DDCD8C-DC55-0E1D-EDAA-44323DAEB0AB}"/>
          </ac:picMkLst>
        </pc:picChg>
        <pc:cxnChg chg="del">
          <ac:chgData name="HARRY TURNER II" userId="S::hturnerii88723@uat.edu::5edd04d9-2cce-4bd1-a9f4-af28ef8b682a" providerId="AD" clId="Web-{BB998BCB-C1C9-9754-9F67-63EBD6B369DA}" dt="2024-10-07T05:27:22.732" v="484"/>
          <ac:cxnSpMkLst>
            <pc:docMk/>
            <pc:sldMk cId="2022407600" sldId="305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2022407600" sldId="305"/>
            <ac:cxnSpMk id="21" creationId="{61A0812C-8DCE-4CA2-904B-A5A5C12CA4F3}"/>
          </ac:cxnSpMkLst>
        </pc:cxnChg>
      </pc:sldChg>
      <pc:sldChg chg="addSp delSp modSp mod setBg modClrScheme delDesignElem chgLayout">
        <pc:chgData name="HARRY TURNER II" userId="S::hturnerii88723@uat.edu::5edd04d9-2cce-4bd1-a9f4-af28ef8b682a" providerId="AD" clId="Web-{BB998BCB-C1C9-9754-9F67-63EBD6B369DA}" dt="2024-10-08T18:30:11.311" v="1356" actId="14100"/>
        <pc:sldMkLst>
          <pc:docMk/>
          <pc:sldMk cId="1802800379" sldId="306"/>
        </pc:sldMkLst>
        <pc:spChg chg="mod ord">
          <ac:chgData name="HARRY TURNER II" userId="S::hturnerii88723@uat.edu::5edd04d9-2cce-4bd1-a9f4-af28ef8b682a" providerId="AD" clId="Web-{BB998BCB-C1C9-9754-9F67-63EBD6B369DA}" dt="2024-10-07T06:24:59.131" v="720" actId="20577"/>
          <ac:spMkLst>
            <pc:docMk/>
            <pc:sldMk cId="1802800379" sldId="306"/>
            <ac:spMk id="2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5:45:09.289" v="558"/>
          <ac:spMkLst>
            <pc:docMk/>
            <pc:sldMk cId="1802800379" sldId="306"/>
            <ac:spMk id="3" creationId="{D3E205B3-3037-B032-56F1-AE5EE11AD9B7}"/>
          </ac:spMkLst>
        </pc:spChg>
        <pc:spChg chg="add mod ord">
          <ac:chgData name="HARRY TURNER II" userId="S::hturnerii88723@uat.edu::5edd04d9-2cce-4bd1-a9f4-af28ef8b682a" providerId="AD" clId="Web-{BB998BCB-C1C9-9754-9F67-63EBD6B369DA}" dt="2024-10-08T18:30:11.311" v="1356" actId="14100"/>
          <ac:spMkLst>
            <pc:docMk/>
            <pc:sldMk cId="1802800379" sldId="306"/>
            <ac:spMk id="5" creationId="{3318211F-99C3-D9AA-921E-272B42766FC5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26:36.807" v="725" actId="14100"/>
          <ac:spMkLst>
            <pc:docMk/>
            <pc:sldMk cId="1802800379" sldId="306"/>
            <ac:spMk id="6" creationId="{1E970090-BA7D-8B89-F851-EC576834FB09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20:57.226" v="695"/>
          <ac:spMkLst>
            <pc:docMk/>
            <pc:sldMk cId="1802800379" sldId="306"/>
            <ac:spMk id="8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20:57.226" v="695"/>
          <ac:spMkLst>
            <pc:docMk/>
            <pc:sldMk cId="1802800379" sldId="306"/>
            <ac:spMk id="12" creationId="{7021D92D-08FF-45A6-9109-AC9462C7E8E3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20:57.226" v="695"/>
          <ac:spMkLst>
            <pc:docMk/>
            <pc:sldMk cId="1802800379" sldId="306"/>
            <ac:spMk id="17" creationId="{55B419A7-F817-4767-8CCB-FB0E189C4AC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20:57.210" v="694"/>
          <ac:spMkLst>
            <pc:docMk/>
            <pc:sldMk cId="1802800379" sldId="306"/>
            <ac:spMk id="18" creationId="{72411438-92A5-42B0-9C54-EA4FB32ACB5E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20:57.226" v="695"/>
          <ac:spMkLst>
            <pc:docMk/>
            <pc:sldMk cId="1802800379" sldId="306"/>
            <ac:spMk id="19" creationId="{E4398140-F067-40E9-892C-4DB04C70BC55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20:57.210" v="694"/>
          <ac:spMkLst>
            <pc:docMk/>
            <pc:sldMk cId="1802800379" sldId="306"/>
            <ac:spMk id="20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20:57.226" v="695"/>
          <ac:spMkLst>
            <pc:docMk/>
            <pc:sldMk cId="1802800379" sldId="306"/>
            <ac:spMk id="23" creationId="{7021D92D-08FF-45A6-9109-AC9462C7E8E3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20:57.210" v="694"/>
          <ac:spMkLst>
            <pc:docMk/>
            <pc:sldMk cId="1802800379" sldId="306"/>
            <ac:spMk id="24" creationId="{A101E513-AF74-4E9D-A31F-99664250722D}"/>
          </ac:spMkLst>
        </pc:spChg>
        <pc:picChg chg="add del">
          <ac:chgData name="HARRY TURNER II" userId="S::hturnerii88723@uat.edu::5edd04d9-2cce-4bd1-a9f4-af28ef8b682a" providerId="AD" clId="Web-{BB998BCB-C1C9-9754-9F67-63EBD6B369DA}" dt="2024-10-07T06:20:57.210" v="694"/>
          <ac:picMkLst>
            <pc:docMk/>
            <pc:sldMk cId="1802800379" sldId="306"/>
            <ac:picMk id="14" creationId="{024AE2B5-821C-A45A-8160-5EE7D893BFB0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6:20:57.226" v="695"/>
          <ac:cxnSpMkLst>
            <pc:docMk/>
            <pc:sldMk cId="1802800379" sldId="306"/>
            <ac:cxnSpMk id="10" creationId="{D81E42A3-743C-4C15-9DA8-93AA9AEBFB17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6:20:57.226" v="695"/>
          <ac:cxnSpMkLst>
            <pc:docMk/>
            <pc:sldMk cId="1802800379" sldId="306"/>
            <ac:cxnSpMk id="21" creationId="{17726E8A-324C-4684-96F2-AFDDFB2F1441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6:20:57.210" v="694"/>
          <ac:cxnSpMkLst>
            <pc:docMk/>
            <pc:sldMk cId="1802800379" sldId="306"/>
            <ac:cxnSpMk id="22" creationId="{C1FC086D-39EC-448D-97E7-FF232355AE19}"/>
          </ac:cxnSpMkLst>
        </pc:cxnChg>
      </pc:sldChg>
      <pc:sldChg chg="addSp delSp modSp del mod modClrScheme delDesignElem chgLayout">
        <pc:chgData name="HARRY TURNER II" userId="S::hturnerii88723@uat.edu::5edd04d9-2cce-4bd1-a9f4-af28ef8b682a" providerId="AD" clId="Web-{BB998BCB-C1C9-9754-9F67-63EBD6B369DA}" dt="2024-10-07T06:28:41.040" v="726"/>
        <pc:sldMkLst>
          <pc:docMk/>
          <pc:sldMk cId="3582209145" sldId="307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582209145" sldId="307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582209145" sldId="307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582209145" sldId="307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582209145" sldId="307"/>
            <ac:spMk id="14" creationId="{A101E513-AF74-4E9D-A31F-99664250722D}"/>
          </ac:spMkLst>
        </pc:sp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3582209145" sldId="307"/>
            <ac:cxnSpMk id="12" creationId="{C1FC086D-39EC-448D-97E7-FF232355AE19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7T06:47:03.686" v="815" actId="14100"/>
        <pc:sldMkLst>
          <pc:docMk/>
          <pc:sldMk cId="3468963540" sldId="308"/>
        </pc:sldMkLst>
        <pc:spChg chg="mod ord">
          <ac:chgData name="HARRY TURNER II" userId="S::hturnerii88723@uat.edu::5edd04d9-2cce-4bd1-a9f4-af28ef8b682a" providerId="AD" clId="Web-{BB998BCB-C1C9-9754-9F67-63EBD6B369DA}" dt="2024-10-07T06:44:09.008" v="811"/>
          <ac:spMkLst>
            <pc:docMk/>
            <pc:sldMk cId="3468963540" sldId="308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38:44.136" v="770" actId="1076"/>
          <ac:spMkLst>
            <pc:docMk/>
            <pc:sldMk cId="3468963540" sldId="308"/>
            <ac:spMk id="3" creationId="{00000000-0000-0000-0000-000000000000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47:03.686" v="815" actId="14100"/>
          <ac:spMkLst>
            <pc:docMk/>
            <pc:sldMk cId="3468963540" sldId="308"/>
            <ac:spMk id="4" creationId="{5449A113-F379-8F00-78D8-A11B8649D231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34:00.886" v="734"/>
          <ac:spMkLst>
            <pc:docMk/>
            <pc:sldMk cId="3468963540" sldId="308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34:00.886" v="734"/>
          <ac:spMkLst>
            <pc:docMk/>
            <pc:sldMk cId="3468963540" sldId="308"/>
            <ac:spMk id="14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34:00.886" v="734"/>
          <ac:spMkLst>
            <pc:docMk/>
            <pc:sldMk cId="3468963540" sldId="308"/>
            <ac:spMk id="19" creationId="{C5176844-69C3-4F79-BE38-EA5BDDF4FEA4}"/>
          </ac:spMkLst>
        </pc:spChg>
        <pc:spChg chg="add mod ord">
          <ac:chgData name="HARRY TURNER II" userId="S::hturnerii88723@uat.edu::5edd04d9-2cce-4bd1-a9f4-af28ef8b682a" providerId="AD" clId="Web-{BB998BCB-C1C9-9754-9F67-63EBD6B369DA}" dt="2024-10-07T06:46:23.963" v="814"/>
          <ac:spMkLst>
            <pc:docMk/>
            <pc:sldMk cId="3468963540" sldId="308"/>
            <ac:spMk id="21" creationId="{5EF13EA1-F66C-4347-AEBF-A5438DF27CF0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34:00.886" v="734"/>
          <ac:spMkLst>
            <pc:docMk/>
            <pc:sldMk cId="3468963540" sldId="308"/>
            <ac:spMk id="23" creationId="{A101E513-AF74-4E9D-A31F-99664250722D}"/>
          </ac:spMkLst>
        </pc:spChg>
        <pc:picChg chg="add del mod">
          <ac:chgData name="HARRY TURNER II" userId="S::hturnerii88723@uat.edu::5edd04d9-2cce-4bd1-a9f4-af28ef8b682a" providerId="AD" clId="Web-{BB998BCB-C1C9-9754-9F67-63EBD6B369DA}" dt="2024-10-07T06:42:52.317" v="800" actId="14100"/>
          <ac:picMkLst>
            <pc:docMk/>
            <pc:sldMk cId="3468963540" sldId="308"/>
            <ac:picMk id="6" creationId="{150046CF-09FD-8109-44B3-F5744337DEDD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6:34:00.886" v="734"/>
          <ac:cxnSpMkLst>
            <pc:docMk/>
            <pc:sldMk cId="3468963540" sldId="308"/>
            <ac:cxnSpMk id="12" creationId="{C1FC086D-39EC-448D-97E7-FF232355AE19}"/>
          </ac:cxnSpMkLst>
        </pc:cxnChg>
      </pc:sldChg>
      <pc:sldChg chg="addSp delSp modSp del mod modClrScheme delDesignElem chgLayout">
        <pc:chgData name="HARRY TURNER II" userId="S::hturnerii88723@uat.edu::5edd04d9-2cce-4bd1-a9f4-af28ef8b682a" providerId="AD" clId="Web-{BB998BCB-C1C9-9754-9F67-63EBD6B369DA}" dt="2024-10-07T06:49:05.171" v="821"/>
        <pc:sldMkLst>
          <pc:docMk/>
          <pc:sldMk cId="3624894870" sldId="309"/>
        </pc:sldMkLst>
        <pc:spChg chg="del mod ord">
          <ac:chgData name="HARRY TURNER II" userId="S::hturnerii88723@uat.edu::5edd04d9-2cce-4bd1-a9f4-af28ef8b682a" providerId="AD" clId="Web-{BB998BCB-C1C9-9754-9F67-63EBD6B369DA}" dt="2024-10-07T06:48:21.765" v="819"/>
          <ac:spMkLst>
            <pc:docMk/>
            <pc:sldMk cId="3624894870" sldId="309"/>
            <ac:spMk id="2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48:21.765" v="820"/>
          <ac:spMkLst>
            <pc:docMk/>
            <pc:sldMk cId="3624894870" sldId="309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48:21.749" v="817"/>
          <ac:spMkLst>
            <pc:docMk/>
            <pc:sldMk cId="3624894870" sldId="309"/>
            <ac:spMk id="14" creationId="{A101E513-AF74-4E9D-A31F-99664250722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48:21.749" v="816"/>
          <ac:spMkLst>
            <pc:docMk/>
            <pc:sldMk cId="3624894870" sldId="309"/>
            <ac:spMk id="23" creationId="{E7C8A101-426E-BF47-DC4C-FC42C0A12939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48:21.765" v="819"/>
          <ac:spMkLst>
            <pc:docMk/>
            <pc:sldMk cId="3624894870" sldId="309"/>
            <ac:spMk id="25" creationId="{44448F05-E7D4-0388-6D1C-DFF58C4AFB4D}"/>
          </ac:spMkLst>
        </pc:spChg>
        <pc:graphicFrameChg chg="del mod ord">
          <ac:chgData name="HARRY TURNER II" userId="S::hturnerii88723@uat.edu::5edd04d9-2cce-4bd1-a9f4-af28ef8b682a" providerId="AD" clId="Web-{BB998BCB-C1C9-9754-9F67-63EBD6B369DA}" dt="2024-10-07T06:48:21.749" v="816"/>
          <ac:graphicFrameMkLst>
            <pc:docMk/>
            <pc:sldMk cId="3624894870" sldId="309"/>
            <ac:graphicFrameMk id="6" creationId="{D0263015-1342-4B24-86AC-4B15D485E203}"/>
          </ac:graphicFrameMkLst>
        </pc:graphicFrameChg>
        <pc:cxnChg chg="add del">
          <ac:chgData name="HARRY TURNER II" userId="S::hturnerii88723@uat.edu::5edd04d9-2cce-4bd1-a9f4-af28ef8b682a" providerId="AD" clId="Web-{BB998BCB-C1C9-9754-9F67-63EBD6B369DA}" dt="2024-10-07T06:48:21.749" v="818"/>
          <ac:cxnSpMkLst>
            <pc:docMk/>
            <pc:sldMk cId="3624894870" sldId="309"/>
            <ac:cxnSpMk id="12" creationId="{623022EF-4E43-4298-8E3D-DA5EF06176E9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7T07:19:11.534" v="977" actId="14100"/>
        <pc:sldMkLst>
          <pc:docMk/>
          <pc:sldMk cId="1528993564" sldId="310"/>
        </pc:sldMkLst>
        <pc:spChg chg="mod ord">
          <ac:chgData name="HARRY TURNER II" userId="S::hturnerii88723@uat.edu::5edd04d9-2cce-4bd1-a9f4-af28ef8b682a" providerId="AD" clId="Web-{BB998BCB-C1C9-9754-9F67-63EBD6B369DA}" dt="2024-10-07T07:18:46.987" v="975" actId="14100"/>
          <ac:spMkLst>
            <pc:docMk/>
            <pc:sldMk cId="1528993564" sldId="310"/>
            <ac:spMk id="2" creationId="{00000000-0000-0000-0000-000000000000}"/>
          </ac:spMkLst>
        </pc:spChg>
        <pc:spChg chg="add del mod ord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3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6:51:43.157" v="837"/>
          <ac:spMkLst>
            <pc:docMk/>
            <pc:sldMk cId="1528993564" sldId="310"/>
            <ac:spMk id="5" creationId="{94070E9E-F98E-6266-55CD-CD645D1CDCD6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6:53:32.407" v="843"/>
          <ac:spMkLst>
            <pc:docMk/>
            <pc:sldMk cId="1528993564" sldId="310"/>
            <ac:spMk id="9" creationId="{4F72B97F-7B82-E28F-8ADB-D206A8563F17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03:33.426" v="871"/>
          <ac:spMkLst>
            <pc:docMk/>
            <pc:sldMk cId="1528993564" sldId="310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03:33.426" v="871"/>
          <ac:spMkLst>
            <pc:docMk/>
            <pc:sldMk cId="1528993564" sldId="310"/>
            <ac:spMk id="14" creationId="{A101E513-AF74-4E9D-A31F-99664250722D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6:58:38.859" v="852"/>
          <ac:spMkLst>
            <pc:docMk/>
            <pc:sldMk cId="1528993564" sldId="310"/>
            <ac:spMk id="15" creationId="{B90CF959-C4C3-FC5E-E0F6-15DD5D8D3F29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19" creationId="{CAE2960F-8D17-05EC-AFD4-E0B62B24F12C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24" creationId="{10C9A191-62EE-4A86-8FF9-6794BC3C58A7}"/>
          </ac:spMkLst>
        </pc:spChg>
        <pc:spChg chg="add del ord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26" creationId="{6222F81D-28CB-42CB-9961-602C33F65295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30" creationId="{4E75910E-4112-4447-8981-4CA7ACEF94BA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35" creationId="{C5176844-69C3-4F79-BE38-EA5BDDF4FEA4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7:18:17.378" v="972" actId="14100"/>
          <ac:spMkLst>
            <pc:docMk/>
            <pc:sldMk cId="1528993564" sldId="310"/>
            <ac:spMk id="36" creationId="{00000000-0000-0000-0000-000000000000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17:42.565" v="966"/>
          <ac:spMkLst>
            <pc:docMk/>
            <pc:sldMk cId="1528993564" sldId="310"/>
            <ac:spMk id="39" creationId="{A101E513-AF74-4E9D-A31F-99664250722D}"/>
          </ac:spMkLst>
        </pc:spChg>
        <pc:graphicFrameChg chg="add del">
          <ac:chgData name="HARRY TURNER II" userId="S::hturnerii88723@uat.edu::5edd04d9-2cce-4bd1-a9f4-af28ef8b682a" providerId="AD" clId="Web-{BB998BCB-C1C9-9754-9F67-63EBD6B369DA}" dt="2024-10-07T07:17:07.972" v="963"/>
          <ac:graphicFrameMkLst>
            <pc:docMk/>
            <pc:sldMk cId="1528993564" sldId="310"/>
            <ac:graphicFrameMk id="32" creationId="{EF88DE65-EEBA-661A-791F-27B32A81FF40}"/>
          </ac:graphicFrameMkLst>
        </pc:graphicFrameChg>
        <pc:graphicFrameChg chg="add del">
          <ac:chgData name="HARRY TURNER II" userId="S::hturnerii88723@uat.edu::5edd04d9-2cce-4bd1-a9f4-af28ef8b682a" providerId="AD" clId="Web-{BB998BCB-C1C9-9754-9F67-63EBD6B369DA}" dt="2024-10-07T07:17:42.550" v="965"/>
          <ac:graphicFrameMkLst>
            <pc:docMk/>
            <pc:sldMk cId="1528993564" sldId="310"/>
            <ac:graphicFrameMk id="34" creationId="{BBAA68C6-955C-1F8E-5A2D-54B9E1F60C23}"/>
          </ac:graphicFrameMkLst>
        </pc:graphicFrameChg>
        <pc:picChg chg="add del mod">
          <ac:chgData name="HARRY TURNER II" userId="S::hturnerii88723@uat.edu::5edd04d9-2cce-4bd1-a9f4-af28ef8b682a" providerId="AD" clId="Web-{BB998BCB-C1C9-9754-9F67-63EBD6B369DA}" dt="2024-10-07T06:51:43.157" v="838"/>
          <ac:picMkLst>
            <pc:docMk/>
            <pc:sldMk cId="1528993564" sldId="310"/>
            <ac:picMk id="4" creationId="{833FDFDD-5B87-53E0-5AF6-F7ACFE066849}"/>
          </ac:picMkLst>
        </pc:picChg>
        <pc:picChg chg="add del mod modCrop">
          <ac:chgData name="HARRY TURNER II" userId="S::hturnerii88723@uat.edu::5edd04d9-2cce-4bd1-a9f4-af28ef8b682a" providerId="AD" clId="Web-{BB998BCB-C1C9-9754-9F67-63EBD6B369DA}" dt="2024-10-07T07:15:41.738" v="953"/>
          <ac:picMkLst>
            <pc:docMk/>
            <pc:sldMk cId="1528993564" sldId="310"/>
            <ac:picMk id="6" creationId="{D8879094-EA9D-F663-EDEA-98863B9B5380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6:53:32.407" v="844"/>
          <ac:picMkLst>
            <pc:docMk/>
            <pc:sldMk cId="1528993564" sldId="310"/>
            <ac:picMk id="8" creationId="{D38253AF-6407-4247-6259-4D8F9B05B745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6:59:36.749" v="854"/>
          <ac:picMkLst>
            <pc:docMk/>
            <pc:sldMk cId="1528993564" sldId="310"/>
            <ac:picMk id="13" creationId="{039BF689-1887-3E0F-6355-C6B2337E892E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7:00:18.686" v="863"/>
          <ac:picMkLst>
            <pc:docMk/>
            <pc:sldMk cId="1528993564" sldId="310"/>
            <ac:picMk id="17" creationId="{06521660-666B-5252-473D-48882DBBF95B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7:03:12.098" v="870"/>
          <ac:picMkLst>
            <pc:docMk/>
            <pc:sldMk cId="1528993564" sldId="310"/>
            <ac:picMk id="18" creationId="{86108989-3B39-DE19-E52E-A420EB01E0EC}"/>
          </ac:picMkLst>
        </pc:picChg>
        <pc:picChg chg="add mod ord">
          <ac:chgData name="HARRY TURNER II" userId="S::hturnerii88723@uat.edu::5edd04d9-2cce-4bd1-a9f4-af28ef8b682a" providerId="AD" clId="Web-{BB998BCB-C1C9-9754-9F67-63EBD6B369DA}" dt="2024-10-07T07:19:11.534" v="977" actId="14100"/>
          <ac:picMkLst>
            <pc:docMk/>
            <pc:sldMk cId="1528993564" sldId="310"/>
            <ac:picMk id="21" creationId="{B63FB321-6C0E-90B3-A642-5D7B151272C8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7:03:33.426" v="871"/>
          <ac:cxnSpMkLst>
            <pc:docMk/>
            <pc:sldMk cId="1528993564" sldId="310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7:17:42.565" v="966"/>
          <ac:cxnSpMkLst>
            <pc:docMk/>
            <pc:sldMk cId="1528993564" sldId="310"/>
            <ac:cxnSpMk id="28" creationId="{081E1E49-F752-49CA-BFF6-1303B0A8AA03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7:17:42.565" v="966"/>
          <ac:cxnSpMkLst>
            <pc:docMk/>
            <pc:sldMk cId="1528993564" sldId="310"/>
            <ac:cxnSpMk id="37" creationId="{4D5E13B1-3A31-47C7-8474-7A3DE600680D}"/>
          </ac:cxnSpMkLst>
        </pc:cxnChg>
      </pc:sldChg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7T07:24:44.829" v="1007" actId="20577"/>
        <pc:sldMkLst>
          <pc:docMk/>
          <pc:sldMk cId="579272401" sldId="311"/>
        </pc:sldMkLst>
        <pc:spChg chg="mod ord">
          <ac:chgData name="HARRY TURNER II" userId="S::hturnerii88723@uat.edu::5edd04d9-2cce-4bd1-a9f4-af28ef8b682a" providerId="AD" clId="Web-{BB998BCB-C1C9-9754-9F67-63EBD6B369DA}" dt="2024-10-07T07:22:53.986" v="991" actId="20577"/>
          <ac:spMkLst>
            <pc:docMk/>
            <pc:sldMk cId="579272401" sldId="311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7:24:44.829" v="1007" actId="20577"/>
          <ac:spMkLst>
            <pc:docMk/>
            <pc:sldMk cId="579272401" sldId="311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579272401" sldId="311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579272401" sldId="311"/>
            <ac:spMk id="14" creationId="{A101E513-AF74-4E9D-A31F-99664250722D}"/>
          </ac:spMkLst>
        </pc:sp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579272401" sldId="311"/>
            <ac:cxnSpMk id="12" creationId="{C1FC086D-39EC-448D-97E7-FF232355AE19}"/>
          </ac:cxnSpMkLst>
        </pc:cxnChg>
      </pc:sldChg>
      <pc:sldChg chg="addSp delSp modSp del mod modClrScheme delDesignElem chgLayout">
        <pc:chgData name="HARRY TURNER II" userId="S::hturnerii88723@uat.edu::5edd04d9-2cce-4bd1-a9f4-af28ef8b682a" providerId="AD" clId="Web-{BB998BCB-C1C9-9754-9F67-63EBD6B369DA}" dt="2024-10-07T07:26:11.254" v="1012"/>
        <pc:sldMkLst>
          <pc:docMk/>
          <pc:sldMk cId="2171081097" sldId="312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171081097" sldId="312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7:25:22.473" v="1009" actId="20577"/>
          <ac:spMkLst>
            <pc:docMk/>
            <pc:sldMk cId="2171081097" sldId="312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171081097" sldId="312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2171081097" sldId="312"/>
            <ac:spMk id="14" creationId="{A101E513-AF74-4E9D-A31F-99664250722D}"/>
          </ac:spMkLst>
        </pc:sp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2171081097" sldId="312"/>
            <ac:cxnSpMk id="12" creationId="{C1FC086D-39EC-448D-97E7-FF232355AE19}"/>
          </ac:cxnSpMkLst>
        </pc:cxnChg>
      </pc:sldChg>
      <pc:sldChg chg="addSp delSp modSp mod setBg modClrScheme delDesignElem chgLayout">
        <pc:chgData name="HARRY TURNER II" userId="S::hturnerii88723@uat.edu::5edd04d9-2cce-4bd1-a9f4-af28ef8b682a" providerId="AD" clId="Web-{BB998BCB-C1C9-9754-9F67-63EBD6B369DA}" dt="2024-10-08T18:35:44.420" v="1371" actId="14100"/>
        <pc:sldMkLst>
          <pc:docMk/>
          <pc:sldMk cId="847356240" sldId="313"/>
        </pc:sldMkLst>
        <pc:spChg chg="mod ord">
          <ac:chgData name="HARRY TURNER II" userId="S::hturnerii88723@uat.edu::5edd04d9-2cce-4bd1-a9f4-af28ef8b682a" providerId="AD" clId="Web-{BB998BCB-C1C9-9754-9F67-63EBD6B369DA}" dt="2024-10-08T18:35:33.420" v="1370" actId="20577"/>
          <ac:spMkLst>
            <pc:docMk/>
            <pc:sldMk cId="847356240" sldId="313"/>
            <ac:spMk id="2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37:56.395" v="1091"/>
          <ac:spMkLst>
            <pc:docMk/>
            <pc:sldMk cId="847356240" sldId="313"/>
            <ac:spMk id="3" creationId="{A139602F-AE92-A85C-9E5A-87162D71D6FF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41:22.552" v="1114"/>
          <ac:spMkLst>
            <pc:docMk/>
            <pc:sldMk cId="847356240" sldId="313"/>
            <ac:spMk id="5" creationId="{D89D9CF6-39BC-4230-CF08-7B3EE542E45C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40:52.661" v="1109"/>
          <ac:spMkLst>
            <pc:docMk/>
            <pc:sldMk cId="847356240" sldId="313"/>
            <ac:spMk id="6" creationId="{F80FD4F2-75D7-58AB-2BFE-536E3326923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40:43.036" v="1105"/>
          <ac:spMkLst>
            <pc:docMk/>
            <pc:sldMk cId="847356240" sldId="313"/>
            <ac:spMk id="8" creationId="{55B419A7-F817-4767-8CCB-FB0E189C4AC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8T18:34:38.639" v="1363" actId="1076"/>
          <ac:spMkLst>
            <pc:docMk/>
            <pc:sldMk cId="847356240" sldId="313"/>
            <ac:spMk id="9" creationId="{DE893AA6-037C-FCAE-459D-A548D4989BE7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40:43.036" v="1105"/>
          <ac:spMkLst>
            <pc:docMk/>
            <pc:sldMk cId="847356240" sldId="313"/>
            <ac:spMk id="12" creationId="{7021D92D-08FF-45A6-9109-AC9462C7E8E3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40:43.036" v="1105"/>
          <ac:spMkLst>
            <pc:docMk/>
            <pc:sldMk cId="847356240" sldId="313"/>
            <ac:spMk id="17" creationId="{72411438-92A5-42B0-9C54-EA4FB32ACB5E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40:43.036" v="1105"/>
          <ac:spMkLst>
            <pc:docMk/>
            <pc:sldMk cId="847356240" sldId="313"/>
            <ac:spMk id="19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40:43.036" v="1105"/>
          <ac:spMkLst>
            <pc:docMk/>
            <pc:sldMk cId="847356240" sldId="313"/>
            <ac:spMk id="23" creationId="{A101E513-AF74-4E9D-A31F-99664250722D}"/>
          </ac:spMkLst>
        </pc:spChg>
        <pc:picChg chg="add mod">
          <ac:chgData name="HARRY TURNER II" userId="S::hturnerii88723@uat.edu::5edd04d9-2cce-4bd1-a9f4-af28ef8b682a" providerId="AD" clId="Web-{BB998BCB-C1C9-9754-9F67-63EBD6B369DA}" dt="2024-10-08T18:35:44.420" v="1371" actId="14100"/>
          <ac:picMkLst>
            <pc:docMk/>
            <pc:sldMk cId="847356240" sldId="313"/>
            <ac:picMk id="3" creationId="{F43226AA-1D77-B7DC-267C-8440DE505504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7:40:43.036" v="1105"/>
          <ac:cxnSpMkLst>
            <pc:docMk/>
            <pc:sldMk cId="847356240" sldId="313"/>
            <ac:cxnSpMk id="10" creationId="{D81E42A3-743C-4C15-9DA8-93AA9AEBFB17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7:40:43.036" v="1105"/>
          <ac:cxnSpMkLst>
            <pc:docMk/>
            <pc:sldMk cId="847356240" sldId="313"/>
            <ac:cxnSpMk id="21" creationId="{33862825-C012-4895-A17E-F3D1F62D89DD}"/>
          </ac:cxnSpMkLst>
        </pc:cxnChg>
      </pc:sldChg>
      <pc:sldChg chg="addSp delSp modSp mod modClrScheme delDesignElem chgLayout">
        <pc:chgData name="HARRY TURNER II" userId="S::hturnerii88723@uat.edu::5edd04d9-2cce-4bd1-a9f4-af28ef8b682a" providerId="AD" clId="Web-{BB998BCB-C1C9-9754-9F67-63EBD6B369DA}" dt="2024-10-07T07:53:04.114" v="1183" actId="1076"/>
        <pc:sldMkLst>
          <pc:docMk/>
          <pc:sldMk cId="1204771624" sldId="314"/>
        </pc:sldMkLst>
        <pc:spChg chg="add del mod ord">
          <ac:chgData name="HARRY TURNER II" userId="S::hturnerii88723@uat.edu::5edd04d9-2cce-4bd1-a9f4-af28ef8b682a" providerId="AD" clId="Web-{BB998BCB-C1C9-9754-9F67-63EBD6B369DA}" dt="2024-10-07T07:53:04.114" v="1183" actId="1076"/>
          <ac:spMkLst>
            <pc:docMk/>
            <pc:sldMk cId="1204771624" sldId="314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7:52:06.926" v="1178" actId="1076"/>
          <ac:spMkLst>
            <pc:docMk/>
            <pc:sldMk cId="1204771624" sldId="314"/>
            <ac:spMk id="3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45:25.582" v="1127"/>
          <ac:spMkLst>
            <pc:docMk/>
            <pc:sldMk cId="1204771624" sldId="314"/>
            <ac:spMk id="5" creationId="{BB2F4378-180F-0CFF-6718-4696256E86DB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7:48:31.268" v="1145" actId="14100"/>
          <ac:spMkLst>
            <pc:docMk/>
            <pc:sldMk cId="1204771624" sldId="314"/>
            <ac:spMk id="8" creationId="{1926D32A-AC0E-29C2-6888-B7477DEA578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04771624" sldId="314"/>
            <ac:spMk id="10" creationId="{C5176844-69C3-4F79-BE38-EA5BDDF4FEA4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49:04.393" v="1147"/>
          <ac:spMkLst>
            <pc:docMk/>
            <pc:sldMk cId="1204771624" sldId="314"/>
            <ac:spMk id="11" creationId="{AAC0F0E9-D038-D1D1-FD9E-714713CFD6DB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1204771624" sldId="314"/>
            <ac:spMk id="14" creationId="{A101E513-AF74-4E9D-A31F-99664250722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7:52:31.192" v="1180" actId="1076"/>
          <ac:spMkLst>
            <pc:docMk/>
            <pc:sldMk cId="1204771624" sldId="314"/>
            <ac:spMk id="15" creationId="{81C6DA71-73DE-3860-1A1F-AA1EDF708269}"/>
          </ac:spMkLst>
        </pc:spChg>
        <pc:picChg chg="del">
          <ac:chgData name="HARRY TURNER II" userId="S::hturnerii88723@uat.edu::5edd04d9-2cce-4bd1-a9f4-af28ef8b682a" providerId="AD" clId="Web-{BB998BCB-C1C9-9754-9F67-63EBD6B369DA}" dt="2024-10-07T07:48:13.440" v="1143"/>
          <ac:picMkLst>
            <pc:docMk/>
            <pc:sldMk cId="1204771624" sldId="314"/>
            <ac:picMk id="6" creationId="{373B998C-42D0-84D1-34D4-DE2519627694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1204771624" sldId="314"/>
            <ac:cxnSpMk id="12" creationId="{C1FC086D-39EC-448D-97E7-FF232355AE19}"/>
          </ac:cxnSpMkLst>
        </pc:cxnChg>
      </pc:sldChg>
      <pc:sldChg chg="addSp delSp modSp mod setBg modClrScheme setClrOvrMap delDesignElem chgLayout">
        <pc:chgData name="HARRY TURNER II" userId="S::hturnerii88723@uat.edu::5edd04d9-2cce-4bd1-a9f4-af28ef8b682a" providerId="AD" clId="Web-{BB998BCB-C1C9-9754-9F67-63EBD6B369DA}" dt="2024-10-07T08:18:55.290" v="1249" actId="20577"/>
        <pc:sldMkLst>
          <pc:docMk/>
          <pc:sldMk cId="3575556221" sldId="315"/>
        </pc:sldMkLst>
        <pc:spChg chg="del mod ord">
          <ac:chgData name="HARRY TURNER II" userId="S::hturnerii88723@uat.edu::5edd04d9-2cce-4bd1-a9f4-af28ef8b682a" providerId="AD" clId="Web-{BB998BCB-C1C9-9754-9F67-63EBD6B369DA}" dt="2024-10-07T07:54:36.604" v="1184"/>
          <ac:spMkLst>
            <pc:docMk/>
            <pc:sldMk cId="3575556221" sldId="315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8:18:55.290" v="1249" actId="20577"/>
          <ac:spMkLst>
            <pc:docMk/>
            <pc:sldMk cId="3575556221" sldId="315"/>
            <ac:spMk id="3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54:44.370" v="1185"/>
          <ac:spMkLst>
            <pc:docMk/>
            <pc:sldMk cId="3575556221" sldId="315"/>
            <ac:spMk id="5" creationId="{F5596846-35F3-AC9C-BE1B-6F4D7F80733E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59:56.368" v="1192"/>
          <ac:spMkLst>
            <pc:docMk/>
            <pc:sldMk cId="3575556221" sldId="315"/>
            <ac:spMk id="8" creationId="{3C117FCE-D147-9206-9A8D-241FE11CBC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05:24.348" v="1199"/>
          <ac:spMkLst>
            <pc:docMk/>
            <pc:sldMk cId="3575556221" sldId="315"/>
            <ac:spMk id="10" creationId="{C5176844-69C3-4F79-BE38-EA5BDDF4FEA4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8:04:24.629" v="1198"/>
          <ac:spMkLst>
            <pc:docMk/>
            <pc:sldMk cId="3575556221" sldId="315"/>
            <ac:spMk id="13" creationId="{0CCFE2F3-C634-C19C-C50F-00B0F4626116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05:24.348" v="1199"/>
          <ac:spMkLst>
            <pc:docMk/>
            <pc:sldMk cId="3575556221" sldId="315"/>
            <ac:spMk id="14" creationId="{A101E513-AF74-4E9D-A31F-99664250722D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8:07:25.222" v="1207"/>
          <ac:spMkLst>
            <pc:docMk/>
            <pc:sldMk cId="3575556221" sldId="315"/>
            <ac:spMk id="16" creationId="{7C88631B-FC96-C24D-3637-1541E3E9D92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07:25.222" v="1207"/>
          <ac:spMkLst>
            <pc:docMk/>
            <pc:sldMk cId="3575556221" sldId="315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07:25.222" v="1207"/>
          <ac:spMkLst>
            <pc:docMk/>
            <pc:sldMk cId="3575556221" sldId="315"/>
            <ac:spMk id="23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16:44.978" v="1225"/>
          <ac:spMkLst>
            <pc:docMk/>
            <pc:sldMk cId="3575556221" sldId="315"/>
            <ac:spMk id="28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16:44.978" v="1225"/>
          <ac:spMkLst>
            <pc:docMk/>
            <pc:sldMk cId="3575556221" sldId="315"/>
            <ac:spMk id="32" creationId="{A101E513-AF74-4E9D-A31F-99664250722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17:21.337" v="1230"/>
          <ac:spMkLst>
            <pc:docMk/>
            <pc:sldMk cId="3575556221" sldId="315"/>
            <ac:spMk id="37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17:21.337" v="1230"/>
          <ac:spMkLst>
            <pc:docMk/>
            <pc:sldMk cId="3575556221" sldId="315"/>
            <ac:spMk id="41" creationId="{CAF8A158-E51E-4253-820B-3970F73976B6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17:21.337" v="1230"/>
          <ac:spMkLst>
            <pc:docMk/>
            <pc:sldMk cId="3575556221" sldId="315"/>
            <ac:spMk id="43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8:17:21.337" v="1230"/>
          <ac:spMkLst>
            <pc:docMk/>
            <pc:sldMk cId="3575556221" sldId="315"/>
            <ac:spMk id="48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8:17:21.337" v="1230"/>
          <ac:spMkLst>
            <pc:docMk/>
            <pc:sldMk cId="3575556221" sldId="315"/>
            <ac:spMk id="52" creationId="{A101E513-AF74-4E9D-A31F-99664250722D}"/>
          </ac:spMkLst>
        </pc:spChg>
        <pc:picChg chg="add del mod ord modCrop">
          <ac:chgData name="HARRY TURNER II" userId="S::hturnerii88723@uat.edu::5edd04d9-2cce-4bd1-a9f4-af28ef8b682a" providerId="AD" clId="Web-{BB998BCB-C1C9-9754-9F67-63EBD6B369DA}" dt="2024-10-07T08:17:39.665" v="1233" actId="14100"/>
          <ac:picMkLst>
            <pc:docMk/>
            <pc:sldMk cId="3575556221" sldId="315"/>
            <ac:picMk id="6" creationId="{BAF09EB2-45BD-36C5-4EE4-BC2B0C7E40C9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7:59:56.368" v="1193"/>
          <ac:picMkLst>
            <pc:docMk/>
            <pc:sldMk cId="3575556221" sldId="315"/>
            <ac:picMk id="7" creationId="{9F81E804-EC97-9675-F30B-99CD8B9AF9AF}"/>
          </ac:picMkLst>
        </pc:picChg>
        <pc:picChg chg="add del mod">
          <ac:chgData name="HARRY TURNER II" userId="S::hturnerii88723@uat.edu::5edd04d9-2cce-4bd1-a9f4-af28ef8b682a" providerId="AD" clId="Web-{BB998BCB-C1C9-9754-9F67-63EBD6B369DA}" dt="2024-10-07T08:06:50.441" v="1206"/>
          <ac:picMkLst>
            <pc:docMk/>
            <pc:sldMk cId="3575556221" sldId="315"/>
            <ac:picMk id="11" creationId="{1085B52C-1B4A-C621-5B78-E5AC619AFAB9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8:05:24.348" v="1199"/>
          <ac:cxnSpMkLst>
            <pc:docMk/>
            <pc:sldMk cId="3575556221" sldId="315"/>
            <ac:cxnSpMk id="12" creationId="{C1FC086D-39EC-448D-97E7-FF232355AE19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8:07:25.222" v="1207"/>
          <ac:cxnSpMkLst>
            <pc:docMk/>
            <pc:sldMk cId="3575556221" sldId="315"/>
            <ac:cxnSpMk id="21" creationId="{1C1FBECF-CD9D-4327-92CF-8706D574FE92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8:16:44.978" v="1225"/>
          <ac:cxnSpMkLst>
            <pc:docMk/>
            <pc:sldMk cId="3575556221" sldId="315"/>
            <ac:cxnSpMk id="30" creationId="{4D5E13B1-3A31-47C7-8474-7A3DE600680D}"/>
          </ac:cxnSpMkLst>
        </pc:cxnChg>
        <pc:cxnChg chg="add del">
          <ac:chgData name="HARRY TURNER II" userId="S::hturnerii88723@uat.edu::5edd04d9-2cce-4bd1-a9f4-af28ef8b682a" providerId="AD" clId="Web-{BB998BCB-C1C9-9754-9F67-63EBD6B369DA}" dt="2024-10-07T08:17:21.337" v="1230"/>
          <ac:cxnSpMkLst>
            <pc:docMk/>
            <pc:sldMk cId="3575556221" sldId="315"/>
            <ac:cxnSpMk id="39" creationId="{33862825-C012-4895-A17E-F3D1F62D89DD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8:17:21.337" v="1230"/>
          <ac:cxnSpMkLst>
            <pc:docMk/>
            <pc:sldMk cId="3575556221" sldId="315"/>
            <ac:cxnSpMk id="50" creationId="{61A0812C-8DCE-4CA2-904B-A5A5C12CA4F3}"/>
          </ac:cxnSpMkLst>
        </pc:cxnChg>
      </pc:sldChg>
      <pc:sldChg chg="addSp delSp modSp mod setBg modClrScheme delDesignElem chgLayout">
        <pc:chgData name="HARRY TURNER II" userId="S::hturnerii88723@uat.edu::5edd04d9-2cce-4bd1-a9f4-af28ef8b682a" providerId="AD" clId="Web-{BB998BCB-C1C9-9754-9F67-63EBD6B369DA}" dt="2024-10-07T08:31:03.894" v="1278"/>
        <pc:sldMkLst>
          <pc:docMk/>
          <pc:sldMk cId="3941982381" sldId="316"/>
        </pc:sldMkLst>
        <pc:spChg chg="mod ord">
          <ac:chgData name="HARRY TURNER II" userId="S::hturnerii88723@uat.edu::5edd04d9-2cce-4bd1-a9f4-af28ef8b682a" providerId="AD" clId="Web-{BB998BCB-C1C9-9754-9F67-63EBD6B369DA}" dt="2024-10-07T08:30:42.050" v="1277" actId="20577"/>
          <ac:spMkLst>
            <pc:docMk/>
            <pc:sldMk cId="3941982381" sldId="316"/>
            <ac:spMk id="2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22:19.724" v="1255"/>
          <ac:spMkLst>
            <pc:docMk/>
            <pc:sldMk cId="3941982381" sldId="316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8:22:19.724" v="1255"/>
          <ac:spMkLst>
            <pc:docMk/>
            <pc:sldMk cId="3941982381" sldId="316"/>
            <ac:spMk id="14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8:22:19.724" v="1255"/>
          <ac:spMkLst>
            <pc:docMk/>
            <pc:sldMk cId="3941982381" sldId="316"/>
            <ac:spMk id="19" creationId="{C5176844-69C3-4F79-BE38-EA5BDDF4FEA4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8:30:24.301" v="1276"/>
          <ac:spMkLst>
            <pc:docMk/>
            <pc:sldMk cId="3941982381" sldId="316"/>
            <ac:spMk id="21" creationId="{41113FF5-9B84-4A89-BF52-EA3C7E01AA3B}"/>
          </ac:spMkLst>
        </pc:spChg>
        <pc:spChg chg="add">
          <ac:chgData name="HARRY TURNER II" userId="S::hturnerii88723@uat.edu::5edd04d9-2cce-4bd1-a9f4-af28ef8b682a" providerId="AD" clId="Web-{BB998BCB-C1C9-9754-9F67-63EBD6B369DA}" dt="2024-10-07T08:22:19.724" v="1255"/>
          <ac:spMkLst>
            <pc:docMk/>
            <pc:sldMk cId="3941982381" sldId="316"/>
            <ac:spMk id="23" creationId="{A101E513-AF74-4E9D-A31F-99664250722D}"/>
          </ac:spMkLst>
        </pc:spChg>
        <pc:graphicFrameChg chg="mod ord modGraphic">
          <ac:chgData name="HARRY TURNER II" userId="S::hturnerii88723@uat.edu::5edd04d9-2cce-4bd1-a9f4-af28ef8b682a" providerId="AD" clId="Web-{BB998BCB-C1C9-9754-9F67-63EBD6B369DA}" dt="2024-10-07T08:27:39.550" v="1271"/>
          <ac:graphicFrameMkLst>
            <pc:docMk/>
            <pc:sldMk cId="3941982381" sldId="316"/>
            <ac:graphicFrameMk id="6" creationId="{D065AD01-0687-179F-7C5A-E8B3EB6301C5}"/>
          </ac:graphicFrameMkLst>
        </pc:graphicFrameChg>
        <pc:cxnChg chg="add del">
          <ac:chgData name="HARRY TURNER II" userId="S::hturnerii88723@uat.edu::5edd04d9-2cce-4bd1-a9f4-af28ef8b682a" providerId="AD" clId="Web-{BB998BCB-C1C9-9754-9F67-63EBD6B369DA}" dt="2024-10-07T08:22:19.724" v="1255"/>
          <ac:cxnSpMkLst>
            <pc:docMk/>
            <pc:sldMk cId="3941982381" sldId="316"/>
            <ac:cxnSpMk id="12" creationId="{623022EF-4E43-4298-8E3D-DA5EF06176E9}"/>
          </ac:cxnSpMkLst>
        </pc:cxnChg>
      </pc:sldChg>
      <pc:sldChg chg="addSp delSp modSp mod setBg modClrScheme delDesignElem chgLayout">
        <pc:chgData name="HARRY TURNER II" userId="S::hturnerii88723@uat.edu::5edd04d9-2cce-4bd1-a9f4-af28ef8b682a" providerId="AD" clId="Web-{BB998BCB-C1C9-9754-9F67-63EBD6B369DA}" dt="2024-10-09T00:52:13.248" v="1384" actId="1076"/>
        <pc:sldMkLst>
          <pc:docMk/>
          <pc:sldMk cId="595763975" sldId="317"/>
        </pc:sldMkLst>
        <pc:spChg chg="mod ord">
          <ac:chgData name="HARRY TURNER II" userId="S::hturnerii88723@uat.edu::5edd04d9-2cce-4bd1-a9f4-af28ef8b682a" providerId="AD" clId="Web-{BB998BCB-C1C9-9754-9F67-63EBD6B369DA}" dt="2024-10-09T00:52:13.248" v="1384" actId="1076"/>
          <ac:spMkLst>
            <pc:docMk/>
            <pc:sldMk cId="595763975" sldId="317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8:35:50.914" v="1300" actId="20577"/>
          <ac:spMkLst>
            <pc:docMk/>
            <pc:sldMk cId="595763975" sldId="317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595763975" sldId="317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595763975" sldId="317"/>
            <ac:spMk id="14" creationId="{A101E513-AF74-4E9D-A31F-99664250722D}"/>
          </ac:spMkLst>
        </pc:spChg>
        <pc:picChg chg="add del mod modCrop">
          <ac:chgData name="HARRY TURNER II" userId="S::hturnerii88723@uat.edu::5edd04d9-2cce-4bd1-a9f4-af28ef8b682a" providerId="AD" clId="Web-{BB998BCB-C1C9-9754-9F67-63EBD6B369DA}" dt="2024-10-09T00:51:13.077" v="1383" actId="14100"/>
          <ac:picMkLst>
            <pc:docMk/>
            <pc:sldMk cId="595763975" sldId="317"/>
            <ac:picMk id="6" creationId="{44F28CE3-DB5D-9CF0-7ED5-1B87FCC9CF47}"/>
          </ac:picMkLst>
        </pc:picChg>
        <pc:cxnChg chg="add del ord">
          <ac:chgData name="HARRY TURNER II" userId="S::hturnerii88723@uat.edu::5edd04d9-2cce-4bd1-a9f4-af28ef8b682a" providerId="AD" clId="Web-{BB998BCB-C1C9-9754-9F67-63EBD6B369DA}" dt="2024-10-09T00:49:50.327" v="1378"/>
          <ac:cxnSpMkLst>
            <pc:docMk/>
            <pc:sldMk cId="595763975" sldId="317"/>
            <ac:cxnSpMk id="12" creationId="{C1FC086D-39EC-448D-97E7-FF232355AE19}"/>
          </ac:cxnSpMkLst>
        </pc:cxnChg>
      </pc:sldChg>
      <pc:sldChg chg="addSp delSp modSp del mod modClrScheme delDesignElem chgLayout">
        <pc:chgData name="HARRY TURNER II" userId="S::hturnerii88723@uat.edu::5edd04d9-2cce-4bd1-a9f4-af28ef8b682a" providerId="AD" clId="Web-{BB998BCB-C1C9-9754-9F67-63EBD6B369DA}" dt="2024-10-07T08:42:24.393" v="1301"/>
        <pc:sldMkLst>
          <pc:docMk/>
          <pc:sldMk cId="3978343827" sldId="318"/>
        </pc:sldMkLst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978343827" sldId="318"/>
            <ac:spMk id="2" creationId="{00000000-0000-0000-0000-000000000000}"/>
          </ac:spMkLst>
        </pc:spChg>
        <pc:spChg chg="mod ord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978343827" sldId="318"/>
            <ac:spMk id="3" creationId="{00000000-0000-0000-0000-000000000000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978343827" sldId="318"/>
            <ac:spMk id="10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03:32.817" v="624"/>
          <ac:spMkLst>
            <pc:docMk/>
            <pc:sldMk cId="3978343827" sldId="318"/>
            <ac:spMk id="14" creationId="{A101E513-AF74-4E9D-A31F-99664250722D}"/>
          </ac:spMkLst>
        </pc:spChg>
        <pc:cxnChg chg="add del">
          <ac:chgData name="HARRY TURNER II" userId="S::hturnerii88723@uat.edu::5edd04d9-2cce-4bd1-a9f4-af28ef8b682a" providerId="AD" clId="Web-{BB998BCB-C1C9-9754-9F67-63EBD6B369DA}" dt="2024-10-07T06:03:32.817" v="624"/>
          <ac:cxnSpMkLst>
            <pc:docMk/>
            <pc:sldMk cId="3978343827" sldId="318"/>
            <ac:cxnSpMk id="12" creationId="{DF96FA98-52E5-4AA7-98B9-BE6200CF014D}"/>
          </ac:cxnSpMkLst>
        </pc:cxnChg>
      </pc:sldChg>
      <pc:sldChg chg="addSp delSp modSp add mod replId modClrScheme delDesignElem chgLayout">
        <pc:chgData name="HARRY TURNER II" userId="S::hturnerii88723@uat.edu::5edd04d9-2cce-4bd1-a9f4-af28ef8b682a" providerId="AD" clId="Web-{BB998BCB-C1C9-9754-9F67-63EBD6B369DA}" dt="2024-10-07T06:18:14.925" v="686" actId="1076"/>
        <pc:sldMkLst>
          <pc:docMk/>
          <pc:sldMk cId="1622556618" sldId="319"/>
        </pc:sldMkLst>
        <pc:spChg chg="mod ord">
          <ac:chgData name="HARRY TURNER II" userId="S::hturnerii88723@uat.edu::5edd04d9-2cce-4bd1-a9f4-af28ef8b682a" providerId="AD" clId="Web-{BB998BCB-C1C9-9754-9F67-63EBD6B369DA}" dt="2024-10-07T06:18:14.925" v="686" actId="1076"/>
          <ac:spMkLst>
            <pc:docMk/>
            <pc:sldMk cId="1622556618" sldId="319"/>
            <ac:spMk id="2" creationId="{00000000-0000-0000-0000-000000000000}"/>
          </ac:spMkLst>
        </pc:spChg>
        <pc:spChg chg="del mod ord">
          <ac:chgData name="HARRY TURNER II" userId="S::hturnerii88723@uat.edu::5edd04d9-2cce-4bd1-a9f4-af28ef8b682a" providerId="AD" clId="Web-{BB998BCB-C1C9-9754-9F67-63EBD6B369DA}" dt="2024-10-07T06:13:15.435" v="655"/>
          <ac:spMkLst>
            <pc:docMk/>
            <pc:sldMk cId="1622556618" sldId="319"/>
            <ac:spMk id="3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6:14:38.158" v="661"/>
          <ac:spMkLst>
            <pc:docMk/>
            <pc:sldMk cId="1622556618" sldId="319"/>
            <ac:spMk id="4" creationId="{5F8D9589-9A1B-0FCA-CDBD-49EC506071FD}"/>
          </ac:spMkLst>
        </pc:spChg>
        <pc:spChg chg="del mod">
          <ac:chgData name="HARRY TURNER II" userId="S::hturnerii88723@uat.edu::5edd04d9-2cce-4bd1-a9f4-af28ef8b682a" providerId="AD" clId="Web-{BB998BCB-C1C9-9754-9F67-63EBD6B369DA}" dt="2024-10-07T06:15:02.501" v="665"/>
          <ac:spMkLst>
            <pc:docMk/>
            <pc:sldMk cId="1622556618" sldId="319"/>
            <ac:spMk id="5" creationId="{18689C4D-D420-BCEA-E3AD-35E906B4FF79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6:15:46.298" v="671" actId="1076"/>
          <ac:spMkLst>
            <pc:docMk/>
            <pc:sldMk cId="1622556618" sldId="319"/>
            <ac:spMk id="7" creationId="{89D22B25-2756-FF3A-1619-6A366F5FFC26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14:13.455" v="657"/>
          <ac:spMkLst>
            <pc:docMk/>
            <pc:sldMk cId="1622556618" sldId="319"/>
            <ac:spMk id="19" creationId="{C5176844-69C3-4F79-BE38-EA5BDDF4FEA4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6:14:13.455" v="657"/>
          <ac:spMkLst>
            <pc:docMk/>
            <pc:sldMk cId="1622556618" sldId="319"/>
            <ac:spMk id="23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14:13.455" v="657"/>
          <ac:spMkLst>
            <pc:docMk/>
            <pc:sldMk cId="1622556618" sldId="319"/>
            <ac:spMk id="30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6:14:13.455" v="657"/>
          <ac:spMkLst>
            <pc:docMk/>
            <pc:sldMk cId="1622556618" sldId="319"/>
            <ac:spMk id="34" creationId="{A101E513-AF74-4E9D-A31F-99664250722D}"/>
          </ac:spMkLst>
        </pc:spChg>
        <pc:picChg chg="add mod">
          <ac:chgData name="HARRY TURNER II" userId="S::hturnerii88723@uat.edu::5edd04d9-2cce-4bd1-a9f4-af28ef8b682a" providerId="AD" clId="Web-{BB998BCB-C1C9-9754-9F67-63EBD6B369DA}" dt="2024-10-07T06:17:38.957" v="684"/>
          <ac:picMkLst>
            <pc:docMk/>
            <pc:sldMk cId="1622556618" sldId="319"/>
            <ac:picMk id="27" creationId="{B7D16E87-4EC9-A75B-AE38-2CA99A263886}"/>
          </ac:picMkLst>
        </pc:picChg>
        <pc:cxnChg chg="add del">
          <ac:chgData name="HARRY TURNER II" userId="S::hturnerii88723@uat.edu::5edd04d9-2cce-4bd1-a9f4-af28ef8b682a" providerId="AD" clId="Web-{BB998BCB-C1C9-9754-9F67-63EBD6B369DA}" dt="2024-10-07T06:14:13.455" v="657"/>
          <ac:cxnSpMkLst>
            <pc:docMk/>
            <pc:sldMk cId="1622556618" sldId="319"/>
            <ac:cxnSpMk id="21" creationId="{61A0812C-8DCE-4CA2-904B-A5A5C12CA4F3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6:14:13.455" v="657"/>
          <ac:cxnSpMkLst>
            <pc:docMk/>
            <pc:sldMk cId="1622556618" sldId="319"/>
            <ac:cxnSpMk id="32" creationId="{61A0812C-8DCE-4CA2-904B-A5A5C12CA4F3}"/>
          </ac:cxnSpMkLst>
        </pc:cxnChg>
      </pc:sldChg>
      <pc:sldChg chg="addSp delSp modSp new del">
        <pc:chgData name="HARRY TURNER II" userId="S::hturnerii88723@uat.edu::5edd04d9-2cce-4bd1-a9f4-af28ef8b682a" providerId="AD" clId="Web-{BB998BCB-C1C9-9754-9F67-63EBD6B369DA}" dt="2024-10-07T05:39:10.048" v="536"/>
        <pc:sldMkLst>
          <pc:docMk/>
          <pc:sldMk cId="3280457582" sldId="319"/>
        </pc:sldMkLst>
        <pc:spChg chg="del mod">
          <ac:chgData name="HARRY TURNER II" userId="S::hturnerii88723@uat.edu::5edd04d9-2cce-4bd1-a9f4-af28ef8b682a" providerId="AD" clId="Web-{BB998BCB-C1C9-9754-9F67-63EBD6B369DA}" dt="2024-10-07T05:37:15.721" v="520"/>
          <ac:spMkLst>
            <pc:docMk/>
            <pc:sldMk cId="3280457582" sldId="319"/>
            <ac:spMk id="3" creationId="{8E0B0028-689B-D04D-CC93-3FEF6173F28B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5:37:15.721" v="520"/>
          <ac:spMkLst>
            <pc:docMk/>
            <pc:sldMk cId="3280457582" sldId="319"/>
            <ac:spMk id="5" creationId="{CEAEDE60-F2E8-7F58-D20C-3C1E7305257A}"/>
          </ac:spMkLst>
        </pc:spChg>
      </pc:sldChg>
      <pc:sldChg chg="addSp delSp modSp add mod ord replId setBg">
        <pc:chgData name="HARRY TURNER II" userId="S::hturnerii88723@uat.edu::5edd04d9-2cce-4bd1-a9f4-af28ef8b682a" providerId="AD" clId="Web-{BB998BCB-C1C9-9754-9F67-63EBD6B369DA}" dt="2024-10-07T07:37:03.927" v="1088" actId="1076"/>
        <pc:sldMkLst>
          <pc:docMk/>
          <pc:sldMk cId="2973644523" sldId="320"/>
        </pc:sldMkLst>
        <pc:spChg chg="mod">
          <ac:chgData name="HARRY TURNER II" userId="S::hturnerii88723@uat.edu::5edd04d9-2cce-4bd1-a9f4-af28ef8b682a" providerId="AD" clId="Web-{BB998BCB-C1C9-9754-9F67-63EBD6B369DA}" dt="2024-10-07T07:37:03.927" v="1088" actId="1076"/>
          <ac:spMkLst>
            <pc:docMk/>
            <pc:sldMk cId="2973644523" sldId="320"/>
            <ac:spMk id="2" creationId="{00000000-0000-0000-0000-000000000000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30:17.241" v="1032"/>
          <ac:spMkLst>
            <pc:docMk/>
            <pc:sldMk cId="2973644523" sldId="320"/>
            <ac:spMk id="3" creationId="{C9A91724-23C8-60A6-3A61-9B076BA44F1D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33:34.959" v="1057"/>
          <ac:spMkLst>
            <pc:docMk/>
            <pc:sldMk cId="2973644523" sldId="320"/>
            <ac:spMk id="5" creationId="{023EA862-735A-78F8-800A-A293267523AB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34:01.834" v="1060"/>
          <ac:spMkLst>
            <pc:docMk/>
            <pc:sldMk cId="2973644523" sldId="320"/>
            <ac:spMk id="6" creationId="{9EC55E4D-2F02-0D24-2FDC-B85F1100E148}"/>
          </ac:spMkLst>
        </pc:spChg>
        <pc:spChg chg="del mod">
          <ac:chgData name="HARRY TURNER II" userId="S::hturnerii88723@uat.edu::5edd04d9-2cce-4bd1-a9f4-af28ef8b682a" providerId="AD" clId="Web-{BB998BCB-C1C9-9754-9F67-63EBD6B369DA}" dt="2024-10-07T07:34:53.583" v="1067"/>
          <ac:spMkLst>
            <pc:docMk/>
            <pc:sldMk cId="2973644523" sldId="320"/>
            <ac:spMk id="7" creationId="{89D22B25-2756-FF3A-1619-6A366F5FFC26}"/>
          </ac:spMkLst>
        </pc:spChg>
        <pc:spChg chg="add del">
          <ac:chgData name="HARRY TURNER II" userId="S::hturnerii88723@uat.edu::5edd04d9-2cce-4bd1-a9f4-af28ef8b682a" providerId="AD" clId="Web-{BB998BCB-C1C9-9754-9F67-63EBD6B369DA}" dt="2024-10-07T07:34:25.662" v="1062"/>
          <ac:spMkLst>
            <pc:docMk/>
            <pc:sldMk cId="2973644523" sldId="320"/>
            <ac:spMk id="8" creationId="{F5863D07-3A67-DE68-441F-33C00D105BF3}"/>
          </ac:spMkLst>
        </pc:spChg>
        <pc:spChg chg="add mod">
          <ac:chgData name="HARRY TURNER II" userId="S::hturnerii88723@uat.edu::5edd04d9-2cce-4bd1-a9f4-af28ef8b682a" providerId="AD" clId="Web-{BB998BCB-C1C9-9754-9F67-63EBD6B369DA}" dt="2024-10-07T07:35:48.786" v="1079" actId="14100"/>
          <ac:spMkLst>
            <pc:docMk/>
            <pc:sldMk cId="2973644523" sldId="320"/>
            <ac:spMk id="10" creationId="{ED2821BD-0FA2-D004-F3EB-07CAC8B5E82F}"/>
          </ac:spMkLst>
        </pc:spChg>
        <pc:spChg chg="add del mod">
          <ac:chgData name="HARRY TURNER II" userId="S::hturnerii88723@uat.edu::5edd04d9-2cce-4bd1-a9f4-af28ef8b682a" providerId="AD" clId="Web-{BB998BCB-C1C9-9754-9F67-63EBD6B369DA}" dt="2024-10-07T07:35:03.162" v="1073"/>
          <ac:spMkLst>
            <pc:docMk/>
            <pc:sldMk cId="2973644523" sldId="320"/>
            <ac:spMk id="11" creationId="{3F59DE89-4FCE-8E08-D179-523FD0BA7539}"/>
          </ac:spMkLst>
        </pc:spChg>
        <pc:spChg chg="del">
          <ac:chgData name="HARRY TURNER II" userId="S::hturnerii88723@uat.edu::5edd04d9-2cce-4bd1-a9f4-af28ef8b682a" providerId="AD" clId="Web-{BB998BCB-C1C9-9754-9F67-63EBD6B369DA}" dt="2024-10-07T07:33:52.974" v="1058"/>
          <ac:spMkLst>
            <pc:docMk/>
            <pc:sldMk cId="2973644523" sldId="320"/>
            <ac:spMk id="30" creationId="{C5176844-69C3-4F79-BE38-EA5BDDF4FEA4}"/>
          </ac:spMkLst>
        </pc:spChg>
        <pc:spChg chg="del">
          <ac:chgData name="HARRY TURNER II" userId="S::hturnerii88723@uat.edu::5edd04d9-2cce-4bd1-a9f4-af28ef8b682a" providerId="AD" clId="Web-{BB998BCB-C1C9-9754-9F67-63EBD6B369DA}" dt="2024-10-07T07:33:52.974" v="1058"/>
          <ac:spMkLst>
            <pc:docMk/>
            <pc:sldMk cId="2973644523" sldId="320"/>
            <ac:spMk id="34" creationId="{A101E513-AF74-4E9D-A31F-99664250722D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33:52.974" v="1058"/>
          <ac:spMkLst>
            <pc:docMk/>
            <pc:sldMk cId="2973644523" sldId="320"/>
            <ac:spMk id="39" creationId="{C5176844-69C3-4F79-BE38-EA5BDDF4FEA4}"/>
          </ac:spMkLst>
        </pc:spChg>
        <pc:spChg chg="add">
          <ac:chgData name="HARRY TURNER II" userId="S::hturnerii88723@uat.edu::5edd04d9-2cce-4bd1-a9f4-af28ef8b682a" providerId="AD" clId="Web-{BB998BCB-C1C9-9754-9F67-63EBD6B369DA}" dt="2024-10-07T07:33:52.974" v="1058"/>
          <ac:spMkLst>
            <pc:docMk/>
            <pc:sldMk cId="2973644523" sldId="320"/>
            <ac:spMk id="43" creationId="{A101E513-AF74-4E9D-A31F-99664250722D}"/>
          </ac:spMkLst>
        </pc:spChg>
        <pc:picChg chg="add del mod">
          <ac:chgData name="HARRY TURNER II" userId="S::hturnerii88723@uat.edu::5edd04d9-2cce-4bd1-a9f4-af28ef8b682a" providerId="AD" clId="Web-{BB998BCB-C1C9-9754-9F67-63EBD6B369DA}" dt="2024-10-07T07:33:52.974" v="1058"/>
          <ac:picMkLst>
            <pc:docMk/>
            <pc:sldMk cId="2973644523" sldId="320"/>
            <ac:picMk id="27" creationId="{B7D16E87-4EC9-A75B-AE38-2CA99A263886}"/>
          </ac:picMkLst>
        </pc:picChg>
        <pc:cxnChg chg="del">
          <ac:chgData name="HARRY TURNER II" userId="S::hturnerii88723@uat.edu::5edd04d9-2cce-4bd1-a9f4-af28ef8b682a" providerId="AD" clId="Web-{BB998BCB-C1C9-9754-9F67-63EBD6B369DA}" dt="2024-10-07T07:33:52.974" v="1058"/>
          <ac:cxnSpMkLst>
            <pc:docMk/>
            <pc:sldMk cId="2973644523" sldId="320"/>
            <ac:cxnSpMk id="32" creationId="{61A0812C-8DCE-4CA2-904B-A5A5C12CA4F3}"/>
          </ac:cxnSpMkLst>
        </pc:cxnChg>
        <pc:cxnChg chg="add">
          <ac:chgData name="HARRY TURNER II" userId="S::hturnerii88723@uat.edu::5edd04d9-2cce-4bd1-a9f4-af28ef8b682a" providerId="AD" clId="Web-{BB998BCB-C1C9-9754-9F67-63EBD6B369DA}" dt="2024-10-07T07:33:52.974" v="1058"/>
          <ac:cxnSpMkLst>
            <pc:docMk/>
            <pc:sldMk cId="2973644523" sldId="320"/>
            <ac:cxnSpMk id="41" creationId="{61A0812C-8DCE-4CA2-904B-A5A5C12CA4F3}"/>
          </ac:cxnSpMkLst>
        </pc:cxnChg>
      </pc:sldChg>
      <pc:sldMasterChg chg="add del addSldLayout delSldLayout">
        <pc:chgData name="HARRY TURNER II" userId="S::hturnerii88723@uat.edu::5edd04d9-2cce-4bd1-a9f4-af28ef8b682a" providerId="AD" clId="Web-{BB998BCB-C1C9-9754-9F67-63EBD6B369DA}" dt="2024-10-07T06:03:32.817" v="624"/>
        <pc:sldMasterMkLst>
          <pc:docMk/>
          <pc:sldMasterMk cId="278736259" sldId="2147483660"/>
        </pc:sldMasterMkLst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3530580247" sldId="2147483661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155434053" sldId="2147483662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309503185" sldId="2147483663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2894276443" sldId="2147483664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3732648678" sldId="2147483665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497031118" sldId="2147483666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1937119696" sldId="2147483667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527676258" sldId="2147483668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2442135968" sldId="2147483669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4074018268" sldId="2147483670"/>
          </pc:sldLayoutMkLst>
        </pc:sldLayoutChg>
        <pc:sldLayoutChg chg="add del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78736259" sldId="2147483660"/>
            <pc:sldLayoutMk cId="3099858739" sldId="2147483671"/>
          </pc:sldLayoutMkLst>
        </pc:sldLayoutChg>
      </pc:sldMasterChg>
      <pc:sldMasterChg chg="add del addSldLayout delSldLayout modSldLayout">
        <pc:chgData name="HARRY TURNER II" userId="S::hturnerii88723@uat.edu::5edd04d9-2cce-4bd1-a9f4-af28ef8b682a" providerId="AD" clId="Web-{BB998BCB-C1C9-9754-9F67-63EBD6B369DA}" dt="2024-10-07T06:03:32.817" v="624"/>
        <pc:sldMasterMkLst>
          <pc:docMk/>
          <pc:sldMasterMk cId="2174269714" sldId="2147483672"/>
        </pc:sldMasterMkLst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2935806138" sldId="2147483673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4025320161" sldId="2147483674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1791008843" sldId="2147483675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1737363646" sldId="2147483676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671179438" sldId="2147483677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1626647460" sldId="2147483678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3804512123" sldId="2147483679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2173221122" sldId="2147483680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2594464477" sldId="2147483681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1246134465" sldId="2147483682"/>
          </pc:sldLayoutMkLst>
        </pc:sldLayoutChg>
        <pc:sldLayoutChg chg="add del mod replId">
          <pc:chgData name="HARRY TURNER II" userId="S::hturnerii88723@uat.edu::5edd04d9-2cce-4bd1-a9f4-af28ef8b682a" providerId="AD" clId="Web-{BB998BCB-C1C9-9754-9F67-63EBD6B369DA}" dt="2024-10-07T06:03:32.817" v="624"/>
          <pc:sldLayoutMkLst>
            <pc:docMk/>
            <pc:sldMasterMk cId="2174269714" sldId="2147483672"/>
            <pc:sldLayoutMk cId="3425184881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5D8B4-9E82-4D74-9B9C-ADEF469370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53BC0C-F8BB-4F14-B552-1838202D7F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>
            <a:latin typeface="Times New Roman"/>
            <a:cs typeface="Times New Roman"/>
          </a:endParaRPr>
        </a:p>
      </dgm:t>
    </dgm:pt>
    <dgm:pt modelId="{5354412B-E573-43D7-B085-29F1992868BD}" type="parTrans" cxnId="{6C02D632-ED17-4ADC-9202-B9B229AFE082}">
      <dgm:prSet/>
      <dgm:spPr/>
      <dgm:t>
        <a:bodyPr/>
        <a:lstStyle/>
        <a:p>
          <a:endParaRPr lang="en-US"/>
        </a:p>
      </dgm:t>
    </dgm:pt>
    <dgm:pt modelId="{65C0712E-5814-428A-B661-D14EB6BE57AC}" type="sibTrans" cxnId="{6C02D632-ED17-4ADC-9202-B9B229AFE082}">
      <dgm:prSet/>
      <dgm:spPr/>
      <dgm:t>
        <a:bodyPr/>
        <a:lstStyle/>
        <a:p>
          <a:endParaRPr lang="en-US"/>
        </a:p>
      </dgm:t>
    </dgm:pt>
    <dgm:pt modelId="{22DB939B-9846-4B86-8FD0-CD73D2FEDD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>
            <a:latin typeface="Times New Roman"/>
            <a:cs typeface="Times New Roman"/>
          </a:endParaRPr>
        </a:p>
      </dgm:t>
    </dgm:pt>
    <dgm:pt modelId="{1F51CCCD-A546-4823-8A34-B462A2C9FFF0}" type="parTrans" cxnId="{BC486476-67CB-4CBB-BEAE-C6DDFC1DC560}">
      <dgm:prSet/>
      <dgm:spPr/>
      <dgm:t>
        <a:bodyPr/>
        <a:lstStyle/>
        <a:p>
          <a:endParaRPr lang="en-US"/>
        </a:p>
      </dgm:t>
    </dgm:pt>
    <dgm:pt modelId="{2E6EB21E-10D1-4FA3-8A13-65285AC93417}" type="sibTrans" cxnId="{BC486476-67CB-4CBB-BEAE-C6DDFC1DC560}">
      <dgm:prSet/>
      <dgm:spPr/>
      <dgm:t>
        <a:bodyPr/>
        <a:lstStyle/>
        <a:p>
          <a:endParaRPr lang="en-US"/>
        </a:p>
      </dgm:t>
    </dgm:pt>
    <dgm:pt modelId="{3352B69A-F7AE-461E-937C-68472F838F8D}" type="pres">
      <dgm:prSet presAssocID="{76F5D8B4-9E82-4D74-9B9C-ADEF469370C8}" presName="root" presStyleCnt="0">
        <dgm:presLayoutVars>
          <dgm:dir/>
          <dgm:resizeHandles val="exact"/>
        </dgm:presLayoutVars>
      </dgm:prSet>
      <dgm:spPr/>
    </dgm:pt>
    <dgm:pt modelId="{663ED158-EF09-4F51-8A62-321D4F21A263}" type="pres">
      <dgm:prSet presAssocID="{E653BC0C-F8BB-4F14-B552-1838202D7F6D}" presName="compNode" presStyleCnt="0"/>
      <dgm:spPr/>
    </dgm:pt>
    <dgm:pt modelId="{6361398F-6064-4050-B288-63296B637733}" type="pres">
      <dgm:prSet presAssocID="{E653BC0C-F8BB-4F14-B552-1838202D7F6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14C7C3F-B09C-459F-B783-DE50D5B5116A}" type="pres">
      <dgm:prSet presAssocID="{E653BC0C-F8BB-4F14-B552-1838202D7F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EC02BE-0056-405C-93EF-B2143AA56708}" type="pres">
      <dgm:prSet presAssocID="{E653BC0C-F8BB-4F14-B552-1838202D7F6D}" presName="spaceRect" presStyleCnt="0"/>
      <dgm:spPr/>
    </dgm:pt>
    <dgm:pt modelId="{C4C1DC49-8B92-4A67-9882-EA4466DA30A7}" type="pres">
      <dgm:prSet presAssocID="{E653BC0C-F8BB-4F14-B552-1838202D7F6D}" presName="textRect" presStyleLbl="revTx" presStyleIdx="0" presStyleCnt="2">
        <dgm:presLayoutVars>
          <dgm:chMax val="1"/>
          <dgm:chPref val="1"/>
        </dgm:presLayoutVars>
      </dgm:prSet>
      <dgm:spPr/>
    </dgm:pt>
    <dgm:pt modelId="{554D296D-C6C2-4512-99F3-E2327F44DA27}" type="pres">
      <dgm:prSet presAssocID="{65C0712E-5814-428A-B661-D14EB6BE57AC}" presName="sibTrans" presStyleCnt="0"/>
      <dgm:spPr/>
    </dgm:pt>
    <dgm:pt modelId="{15F87967-9C62-4889-A818-7A9ED244C931}" type="pres">
      <dgm:prSet presAssocID="{22DB939B-9846-4B86-8FD0-CD73D2FEDDED}" presName="compNode" presStyleCnt="0"/>
      <dgm:spPr/>
    </dgm:pt>
    <dgm:pt modelId="{0056C897-BFA0-4C95-B911-DF0672364304}" type="pres">
      <dgm:prSet presAssocID="{22DB939B-9846-4B86-8FD0-CD73D2FEDDE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FD93B3-2CE9-4543-8111-868885085562}" type="pres">
      <dgm:prSet presAssocID="{22DB939B-9846-4B86-8FD0-CD73D2FEDD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424729-9B44-414C-AEAA-FE187BAE34D3}" type="pres">
      <dgm:prSet presAssocID="{22DB939B-9846-4B86-8FD0-CD73D2FEDDED}" presName="spaceRect" presStyleCnt="0"/>
      <dgm:spPr/>
    </dgm:pt>
    <dgm:pt modelId="{CD3C18F7-9CB3-4F9F-92A7-8026BDF928B5}" type="pres">
      <dgm:prSet presAssocID="{22DB939B-9846-4B86-8FD0-CD73D2FEDDE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408E28-FB50-4B5C-8CB4-7D2F0841654E}" type="presOf" srcId="{E653BC0C-F8BB-4F14-B552-1838202D7F6D}" destId="{C4C1DC49-8B92-4A67-9882-EA4466DA30A7}" srcOrd="0" destOrd="0" presId="urn:microsoft.com/office/officeart/2018/5/layout/IconLeafLabelList"/>
    <dgm:cxn modelId="{6C02D632-ED17-4ADC-9202-B9B229AFE082}" srcId="{76F5D8B4-9E82-4D74-9B9C-ADEF469370C8}" destId="{E653BC0C-F8BB-4F14-B552-1838202D7F6D}" srcOrd="0" destOrd="0" parTransId="{5354412B-E573-43D7-B085-29F1992868BD}" sibTransId="{65C0712E-5814-428A-B661-D14EB6BE57AC}"/>
    <dgm:cxn modelId="{BC486476-67CB-4CBB-BEAE-C6DDFC1DC560}" srcId="{76F5D8B4-9E82-4D74-9B9C-ADEF469370C8}" destId="{22DB939B-9846-4B86-8FD0-CD73D2FEDDED}" srcOrd="1" destOrd="0" parTransId="{1F51CCCD-A546-4823-8A34-B462A2C9FFF0}" sibTransId="{2E6EB21E-10D1-4FA3-8A13-65285AC93417}"/>
    <dgm:cxn modelId="{4D77B5C6-036C-453E-AE7C-9130E754B725}" type="presOf" srcId="{22DB939B-9846-4B86-8FD0-CD73D2FEDDED}" destId="{CD3C18F7-9CB3-4F9F-92A7-8026BDF928B5}" srcOrd="0" destOrd="0" presId="urn:microsoft.com/office/officeart/2018/5/layout/IconLeafLabelList"/>
    <dgm:cxn modelId="{F56807DD-7AAE-4647-9D90-056E87645D03}" type="presOf" srcId="{76F5D8B4-9E82-4D74-9B9C-ADEF469370C8}" destId="{3352B69A-F7AE-461E-937C-68472F838F8D}" srcOrd="0" destOrd="0" presId="urn:microsoft.com/office/officeart/2018/5/layout/IconLeafLabelList"/>
    <dgm:cxn modelId="{45670F95-5C64-47BE-A051-1F25D87C7ED1}" type="presParOf" srcId="{3352B69A-F7AE-461E-937C-68472F838F8D}" destId="{663ED158-EF09-4F51-8A62-321D4F21A263}" srcOrd="0" destOrd="0" presId="urn:microsoft.com/office/officeart/2018/5/layout/IconLeafLabelList"/>
    <dgm:cxn modelId="{DE1397BA-F4C7-4CD6-9323-6E54E8901490}" type="presParOf" srcId="{663ED158-EF09-4F51-8A62-321D4F21A263}" destId="{6361398F-6064-4050-B288-63296B637733}" srcOrd="0" destOrd="0" presId="urn:microsoft.com/office/officeart/2018/5/layout/IconLeafLabelList"/>
    <dgm:cxn modelId="{682BE58B-08AD-4D6A-B95A-ACB880A7D1D7}" type="presParOf" srcId="{663ED158-EF09-4F51-8A62-321D4F21A263}" destId="{614C7C3F-B09C-459F-B783-DE50D5B5116A}" srcOrd="1" destOrd="0" presId="urn:microsoft.com/office/officeart/2018/5/layout/IconLeafLabelList"/>
    <dgm:cxn modelId="{5AF1017E-234A-4E49-A2A7-BBC80A8B4A60}" type="presParOf" srcId="{663ED158-EF09-4F51-8A62-321D4F21A263}" destId="{29EC02BE-0056-405C-93EF-B2143AA56708}" srcOrd="2" destOrd="0" presId="urn:microsoft.com/office/officeart/2018/5/layout/IconLeafLabelList"/>
    <dgm:cxn modelId="{D19F9194-73B4-48B1-9D60-47B83068DD71}" type="presParOf" srcId="{663ED158-EF09-4F51-8A62-321D4F21A263}" destId="{C4C1DC49-8B92-4A67-9882-EA4466DA30A7}" srcOrd="3" destOrd="0" presId="urn:microsoft.com/office/officeart/2018/5/layout/IconLeafLabelList"/>
    <dgm:cxn modelId="{B101922B-E292-41A6-A040-29DC482575FA}" type="presParOf" srcId="{3352B69A-F7AE-461E-937C-68472F838F8D}" destId="{554D296D-C6C2-4512-99F3-E2327F44DA27}" srcOrd="1" destOrd="0" presId="urn:microsoft.com/office/officeart/2018/5/layout/IconLeafLabelList"/>
    <dgm:cxn modelId="{B0B66600-32FC-4260-9914-62ED5A29831B}" type="presParOf" srcId="{3352B69A-F7AE-461E-937C-68472F838F8D}" destId="{15F87967-9C62-4889-A818-7A9ED244C931}" srcOrd="2" destOrd="0" presId="urn:microsoft.com/office/officeart/2018/5/layout/IconLeafLabelList"/>
    <dgm:cxn modelId="{0FF664FC-7B11-4CCF-AB5C-F2C7E855085C}" type="presParOf" srcId="{15F87967-9C62-4889-A818-7A9ED244C931}" destId="{0056C897-BFA0-4C95-B911-DF0672364304}" srcOrd="0" destOrd="0" presId="urn:microsoft.com/office/officeart/2018/5/layout/IconLeafLabelList"/>
    <dgm:cxn modelId="{75808EC7-7FF0-4186-8A82-DEA9417BA436}" type="presParOf" srcId="{15F87967-9C62-4889-A818-7A9ED244C931}" destId="{88FD93B3-2CE9-4543-8111-868885085562}" srcOrd="1" destOrd="0" presId="urn:microsoft.com/office/officeart/2018/5/layout/IconLeafLabelList"/>
    <dgm:cxn modelId="{4E473613-53B1-493A-811C-0DBDE7A739EB}" type="presParOf" srcId="{15F87967-9C62-4889-A818-7A9ED244C931}" destId="{FC424729-9B44-414C-AEAA-FE187BAE34D3}" srcOrd="2" destOrd="0" presId="urn:microsoft.com/office/officeart/2018/5/layout/IconLeafLabelList"/>
    <dgm:cxn modelId="{9FDB2048-80CB-45B3-BC4D-AF6832098736}" type="presParOf" srcId="{15F87967-9C62-4889-A818-7A9ED244C931}" destId="{CD3C18F7-9CB3-4F9F-92A7-8026BDF928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427B5-3091-461C-ACE8-5D66D97A56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2DF4C0-5458-49B9-8579-6418DB633C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8FA5AC20-380C-41E2-A34D-D482578F0698}" type="parTrans" cxnId="{F8749186-E198-4967-AB9B-BEF0A734E6AB}">
      <dgm:prSet/>
      <dgm:spPr/>
      <dgm:t>
        <a:bodyPr/>
        <a:lstStyle/>
        <a:p>
          <a:endParaRPr lang="en-US"/>
        </a:p>
      </dgm:t>
    </dgm:pt>
    <dgm:pt modelId="{EA9654F9-13B5-4A90-BB7E-0EC1CB94C204}" type="sibTrans" cxnId="{F8749186-E198-4967-AB9B-BEF0A734E6AB}">
      <dgm:prSet/>
      <dgm:spPr/>
      <dgm:t>
        <a:bodyPr/>
        <a:lstStyle/>
        <a:p>
          <a:endParaRPr lang="en-US"/>
        </a:p>
      </dgm:t>
    </dgm:pt>
    <dgm:pt modelId="{B6824394-503A-47E1-860D-4F9DAE013C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68F70DA-019C-464B-820E-38889EA8A632}" type="parTrans" cxnId="{A16850C5-99AE-4B8F-B9E2-A24602B07103}">
      <dgm:prSet/>
      <dgm:spPr/>
      <dgm:t>
        <a:bodyPr/>
        <a:lstStyle/>
        <a:p>
          <a:endParaRPr lang="en-US"/>
        </a:p>
      </dgm:t>
    </dgm:pt>
    <dgm:pt modelId="{06DFEB6D-6C94-4C35-A66C-4E4F3DCED8E7}" type="sibTrans" cxnId="{A16850C5-99AE-4B8F-B9E2-A24602B07103}">
      <dgm:prSet/>
      <dgm:spPr/>
      <dgm:t>
        <a:bodyPr/>
        <a:lstStyle/>
        <a:p>
          <a:endParaRPr lang="en-US"/>
        </a:p>
      </dgm:t>
    </dgm:pt>
    <dgm:pt modelId="{64E1E84E-71D7-48D4-9B87-D6E5E4EBEB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F255D039-30BF-4167-B426-B0F1FC7929EC}" type="parTrans" cxnId="{C367816B-62FE-4B12-B3EC-DAC98BF4798F}">
      <dgm:prSet/>
      <dgm:spPr/>
      <dgm:t>
        <a:bodyPr/>
        <a:lstStyle/>
        <a:p>
          <a:endParaRPr lang="en-US"/>
        </a:p>
      </dgm:t>
    </dgm:pt>
    <dgm:pt modelId="{087B52B1-9A14-4335-9106-A792CEB0E8AA}" type="sibTrans" cxnId="{C367816B-62FE-4B12-B3EC-DAC98BF4798F}">
      <dgm:prSet/>
      <dgm:spPr/>
      <dgm:t>
        <a:bodyPr/>
        <a:lstStyle/>
        <a:p>
          <a:endParaRPr lang="en-US"/>
        </a:p>
      </dgm:t>
    </dgm:pt>
    <dgm:pt modelId="{82585D93-E347-4C45-86B0-19182D72661B}" type="pres">
      <dgm:prSet presAssocID="{B21427B5-3091-461C-ACE8-5D66D97A564C}" presName="root" presStyleCnt="0">
        <dgm:presLayoutVars>
          <dgm:dir/>
          <dgm:resizeHandles val="exact"/>
        </dgm:presLayoutVars>
      </dgm:prSet>
      <dgm:spPr/>
    </dgm:pt>
    <dgm:pt modelId="{8831A730-40F3-48F0-AF72-7BA86CFF2ADC}" type="pres">
      <dgm:prSet presAssocID="{64E1E84E-71D7-48D4-9B87-D6E5E4EBEB17}" presName="compNode" presStyleCnt="0"/>
      <dgm:spPr/>
    </dgm:pt>
    <dgm:pt modelId="{4BACCFAB-16CE-4AD0-97B9-265F3575D511}" type="pres">
      <dgm:prSet presAssocID="{64E1E84E-71D7-48D4-9B87-D6E5E4EBEB17}" presName="iconBgRect" presStyleLbl="bgShp" presStyleIdx="0" presStyleCnt="3"/>
      <dgm:spPr/>
    </dgm:pt>
    <dgm:pt modelId="{D5DC407E-C80E-46EB-A911-6327FEA47DCB}" type="pres">
      <dgm:prSet presAssocID="{64E1E84E-71D7-48D4-9B87-D6E5E4EBEB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253E38-7F3E-47F3-8D62-EAC80F352C43}" type="pres">
      <dgm:prSet presAssocID="{64E1E84E-71D7-48D4-9B87-D6E5E4EBEB17}" presName="spaceRect" presStyleCnt="0"/>
      <dgm:spPr/>
    </dgm:pt>
    <dgm:pt modelId="{F159308F-7B5E-4459-A297-882B342A761D}" type="pres">
      <dgm:prSet presAssocID="{64E1E84E-71D7-48D4-9B87-D6E5E4EBEB17}" presName="textRect" presStyleLbl="revTx" presStyleIdx="0" presStyleCnt="3">
        <dgm:presLayoutVars>
          <dgm:chMax val="1"/>
          <dgm:chPref val="1"/>
        </dgm:presLayoutVars>
      </dgm:prSet>
      <dgm:spPr/>
    </dgm:pt>
    <dgm:pt modelId="{3184821A-73E8-4664-8323-5D23FE66986D}" type="pres">
      <dgm:prSet presAssocID="{087B52B1-9A14-4335-9106-A792CEB0E8AA}" presName="sibTrans" presStyleCnt="0"/>
      <dgm:spPr/>
    </dgm:pt>
    <dgm:pt modelId="{0800E238-42C3-44FE-AA48-DA4208A2C8FA}" type="pres">
      <dgm:prSet presAssocID="{E82DF4C0-5458-49B9-8579-6418DB633C2A}" presName="compNode" presStyleCnt="0"/>
      <dgm:spPr/>
    </dgm:pt>
    <dgm:pt modelId="{E7F4DA67-BCB1-4723-8625-7E120C53B859}" type="pres">
      <dgm:prSet presAssocID="{E82DF4C0-5458-49B9-8579-6418DB633C2A}" presName="iconBgRect" presStyleLbl="bgShp" presStyleIdx="1" presStyleCnt="3"/>
      <dgm:spPr/>
    </dgm:pt>
    <dgm:pt modelId="{CC0B84E0-AACE-476B-8A12-9F91411D0E0B}" type="pres">
      <dgm:prSet presAssocID="{E82DF4C0-5458-49B9-8579-6418DB633C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D6883C0C-BD30-4377-BC0E-F8D88B95EAD4}" type="pres">
      <dgm:prSet presAssocID="{E82DF4C0-5458-49B9-8579-6418DB633C2A}" presName="spaceRect" presStyleCnt="0"/>
      <dgm:spPr/>
    </dgm:pt>
    <dgm:pt modelId="{2CCF3883-6D27-4B32-B513-B8C7B6F840CB}" type="pres">
      <dgm:prSet presAssocID="{E82DF4C0-5458-49B9-8579-6418DB633C2A}" presName="textRect" presStyleLbl="revTx" presStyleIdx="1" presStyleCnt="3">
        <dgm:presLayoutVars>
          <dgm:chMax val="1"/>
          <dgm:chPref val="1"/>
        </dgm:presLayoutVars>
      </dgm:prSet>
      <dgm:spPr/>
    </dgm:pt>
    <dgm:pt modelId="{DB9D2DE4-5C30-429D-B532-69B82C88C35E}" type="pres">
      <dgm:prSet presAssocID="{EA9654F9-13B5-4A90-BB7E-0EC1CB94C204}" presName="sibTrans" presStyleCnt="0"/>
      <dgm:spPr/>
    </dgm:pt>
    <dgm:pt modelId="{286DB148-D78A-4688-9F2C-D0C4D5871C1A}" type="pres">
      <dgm:prSet presAssocID="{B6824394-503A-47E1-860D-4F9DAE013CCD}" presName="compNode" presStyleCnt="0"/>
      <dgm:spPr/>
    </dgm:pt>
    <dgm:pt modelId="{E8BB553F-13F7-44CC-BD89-326B367D3CE3}" type="pres">
      <dgm:prSet presAssocID="{B6824394-503A-47E1-860D-4F9DAE013CCD}" presName="iconBgRect" presStyleLbl="bgShp" presStyleIdx="2" presStyleCnt="3"/>
      <dgm:spPr/>
    </dgm:pt>
    <dgm:pt modelId="{CECF4887-853B-4AC6-AA82-250F71397C66}" type="pres">
      <dgm:prSet presAssocID="{B6824394-503A-47E1-860D-4F9DAE013C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4189068-2226-4D90-9BA7-E12EBC2E05D8}" type="pres">
      <dgm:prSet presAssocID="{B6824394-503A-47E1-860D-4F9DAE013CCD}" presName="spaceRect" presStyleCnt="0"/>
      <dgm:spPr/>
    </dgm:pt>
    <dgm:pt modelId="{CE6CA985-6F41-4E62-952A-03BE314885BA}" type="pres">
      <dgm:prSet presAssocID="{B6824394-503A-47E1-860D-4F9DAE013C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82DC0C-37D2-4B1C-97C1-A8B643C38A6A}" type="presOf" srcId="{E82DF4C0-5458-49B9-8579-6418DB633C2A}" destId="{2CCF3883-6D27-4B32-B513-B8C7B6F840CB}" srcOrd="0" destOrd="0" presId="urn:microsoft.com/office/officeart/2018/5/layout/IconCircleLabelList"/>
    <dgm:cxn modelId="{D0ABF014-495A-4792-AD26-97ED05C59024}" type="presOf" srcId="{64E1E84E-71D7-48D4-9B87-D6E5E4EBEB17}" destId="{F159308F-7B5E-4459-A297-882B342A761D}" srcOrd="0" destOrd="0" presId="urn:microsoft.com/office/officeart/2018/5/layout/IconCircleLabelList"/>
    <dgm:cxn modelId="{C367816B-62FE-4B12-B3EC-DAC98BF4798F}" srcId="{B21427B5-3091-461C-ACE8-5D66D97A564C}" destId="{64E1E84E-71D7-48D4-9B87-D6E5E4EBEB17}" srcOrd="0" destOrd="0" parTransId="{F255D039-30BF-4167-B426-B0F1FC7929EC}" sibTransId="{087B52B1-9A14-4335-9106-A792CEB0E8AA}"/>
    <dgm:cxn modelId="{F8749186-E198-4967-AB9B-BEF0A734E6AB}" srcId="{B21427B5-3091-461C-ACE8-5D66D97A564C}" destId="{E82DF4C0-5458-49B9-8579-6418DB633C2A}" srcOrd="1" destOrd="0" parTransId="{8FA5AC20-380C-41E2-A34D-D482578F0698}" sibTransId="{EA9654F9-13B5-4A90-BB7E-0EC1CB94C204}"/>
    <dgm:cxn modelId="{B37A54B6-93B6-457B-BFFD-7064DF883E09}" type="presOf" srcId="{B6824394-503A-47E1-860D-4F9DAE013CCD}" destId="{CE6CA985-6F41-4E62-952A-03BE314885BA}" srcOrd="0" destOrd="0" presId="urn:microsoft.com/office/officeart/2018/5/layout/IconCircleLabelList"/>
    <dgm:cxn modelId="{74DDF5B9-08D8-40EE-8D51-1D6FDEAD32DD}" type="presOf" srcId="{B21427B5-3091-461C-ACE8-5D66D97A564C}" destId="{82585D93-E347-4C45-86B0-19182D72661B}" srcOrd="0" destOrd="0" presId="urn:microsoft.com/office/officeart/2018/5/layout/IconCircleLabelList"/>
    <dgm:cxn modelId="{A16850C5-99AE-4B8F-B9E2-A24602B07103}" srcId="{B21427B5-3091-461C-ACE8-5D66D97A564C}" destId="{B6824394-503A-47E1-860D-4F9DAE013CCD}" srcOrd="2" destOrd="0" parTransId="{B68F70DA-019C-464B-820E-38889EA8A632}" sibTransId="{06DFEB6D-6C94-4C35-A66C-4E4F3DCED8E7}"/>
    <dgm:cxn modelId="{1037886C-B1F7-46DD-A2F8-A9E62776442B}" type="presParOf" srcId="{82585D93-E347-4C45-86B0-19182D72661B}" destId="{8831A730-40F3-48F0-AF72-7BA86CFF2ADC}" srcOrd="0" destOrd="0" presId="urn:microsoft.com/office/officeart/2018/5/layout/IconCircleLabelList"/>
    <dgm:cxn modelId="{BFBCF525-C5E6-480D-9861-A6D3FB9EDA82}" type="presParOf" srcId="{8831A730-40F3-48F0-AF72-7BA86CFF2ADC}" destId="{4BACCFAB-16CE-4AD0-97B9-265F3575D511}" srcOrd="0" destOrd="0" presId="urn:microsoft.com/office/officeart/2018/5/layout/IconCircleLabelList"/>
    <dgm:cxn modelId="{054B672F-1327-454C-B108-30AF49C3A46E}" type="presParOf" srcId="{8831A730-40F3-48F0-AF72-7BA86CFF2ADC}" destId="{D5DC407E-C80E-46EB-A911-6327FEA47DCB}" srcOrd="1" destOrd="0" presId="urn:microsoft.com/office/officeart/2018/5/layout/IconCircleLabelList"/>
    <dgm:cxn modelId="{B909ED11-FB86-482E-8B28-9F399420EB4D}" type="presParOf" srcId="{8831A730-40F3-48F0-AF72-7BA86CFF2ADC}" destId="{49253E38-7F3E-47F3-8D62-EAC80F352C43}" srcOrd="2" destOrd="0" presId="urn:microsoft.com/office/officeart/2018/5/layout/IconCircleLabelList"/>
    <dgm:cxn modelId="{4FCFAE00-DD1D-42C8-B77E-E0EF4A284B71}" type="presParOf" srcId="{8831A730-40F3-48F0-AF72-7BA86CFF2ADC}" destId="{F159308F-7B5E-4459-A297-882B342A761D}" srcOrd="3" destOrd="0" presId="urn:microsoft.com/office/officeart/2018/5/layout/IconCircleLabelList"/>
    <dgm:cxn modelId="{D9CA8D69-E485-4BD8-83DE-EB8E83C1FE34}" type="presParOf" srcId="{82585D93-E347-4C45-86B0-19182D72661B}" destId="{3184821A-73E8-4664-8323-5D23FE66986D}" srcOrd="1" destOrd="0" presId="urn:microsoft.com/office/officeart/2018/5/layout/IconCircleLabelList"/>
    <dgm:cxn modelId="{FC5FD132-7181-41A3-AA5D-FAE367F9F6F8}" type="presParOf" srcId="{82585D93-E347-4C45-86B0-19182D72661B}" destId="{0800E238-42C3-44FE-AA48-DA4208A2C8FA}" srcOrd="2" destOrd="0" presId="urn:microsoft.com/office/officeart/2018/5/layout/IconCircleLabelList"/>
    <dgm:cxn modelId="{779D9F96-1527-4157-BFCB-5F87C1FD1400}" type="presParOf" srcId="{0800E238-42C3-44FE-AA48-DA4208A2C8FA}" destId="{E7F4DA67-BCB1-4723-8625-7E120C53B859}" srcOrd="0" destOrd="0" presId="urn:microsoft.com/office/officeart/2018/5/layout/IconCircleLabelList"/>
    <dgm:cxn modelId="{62CF98BF-2333-4A0C-B8FA-9D4F77AB8018}" type="presParOf" srcId="{0800E238-42C3-44FE-AA48-DA4208A2C8FA}" destId="{CC0B84E0-AACE-476B-8A12-9F91411D0E0B}" srcOrd="1" destOrd="0" presId="urn:microsoft.com/office/officeart/2018/5/layout/IconCircleLabelList"/>
    <dgm:cxn modelId="{345B5CAC-29D5-4381-91B6-0508077CB014}" type="presParOf" srcId="{0800E238-42C3-44FE-AA48-DA4208A2C8FA}" destId="{D6883C0C-BD30-4377-BC0E-F8D88B95EAD4}" srcOrd="2" destOrd="0" presId="urn:microsoft.com/office/officeart/2018/5/layout/IconCircleLabelList"/>
    <dgm:cxn modelId="{A37F5DAC-46D5-4A6C-A197-114FF71EA4D7}" type="presParOf" srcId="{0800E238-42C3-44FE-AA48-DA4208A2C8FA}" destId="{2CCF3883-6D27-4B32-B513-B8C7B6F840CB}" srcOrd="3" destOrd="0" presId="urn:microsoft.com/office/officeart/2018/5/layout/IconCircleLabelList"/>
    <dgm:cxn modelId="{4A202C0C-8CFA-48D7-9729-15C76D357B5C}" type="presParOf" srcId="{82585D93-E347-4C45-86B0-19182D72661B}" destId="{DB9D2DE4-5C30-429D-B532-69B82C88C35E}" srcOrd="3" destOrd="0" presId="urn:microsoft.com/office/officeart/2018/5/layout/IconCircleLabelList"/>
    <dgm:cxn modelId="{2BDC726D-8EE6-4C8F-9419-FC7A01975F25}" type="presParOf" srcId="{82585D93-E347-4C45-86B0-19182D72661B}" destId="{286DB148-D78A-4688-9F2C-D0C4D5871C1A}" srcOrd="4" destOrd="0" presId="urn:microsoft.com/office/officeart/2018/5/layout/IconCircleLabelList"/>
    <dgm:cxn modelId="{3E520D3F-9908-45F8-B79A-62A080739F54}" type="presParOf" srcId="{286DB148-D78A-4688-9F2C-D0C4D5871C1A}" destId="{E8BB553F-13F7-44CC-BD89-326B367D3CE3}" srcOrd="0" destOrd="0" presId="urn:microsoft.com/office/officeart/2018/5/layout/IconCircleLabelList"/>
    <dgm:cxn modelId="{CCD4B3BF-89C4-4D56-9FA5-C6B97B576393}" type="presParOf" srcId="{286DB148-D78A-4688-9F2C-D0C4D5871C1A}" destId="{CECF4887-853B-4AC6-AA82-250F71397C66}" srcOrd="1" destOrd="0" presId="urn:microsoft.com/office/officeart/2018/5/layout/IconCircleLabelList"/>
    <dgm:cxn modelId="{40ABFEF6-7F28-47B5-8617-7F739D11BE51}" type="presParOf" srcId="{286DB148-D78A-4688-9F2C-D0C4D5871C1A}" destId="{04189068-2226-4D90-9BA7-E12EBC2E05D8}" srcOrd="2" destOrd="0" presId="urn:microsoft.com/office/officeart/2018/5/layout/IconCircleLabelList"/>
    <dgm:cxn modelId="{3F9B1CAD-B6C0-4EF3-BFA7-8EAF34966136}" type="presParOf" srcId="{286DB148-D78A-4688-9F2C-D0C4D5871C1A}" destId="{CE6CA985-6F41-4E62-952A-03BE314885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93B45A-215A-42A6-818B-F9D0534C4BA7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D98E4A-F827-48E8-B7AC-7A31155F1659}">
      <dgm:prSet/>
      <dgm:spPr/>
      <dgm:t>
        <a:bodyPr/>
        <a:lstStyle/>
        <a:p>
          <a:r>
            <a:rPr lang="en-US"/>
            <a:t>Though Vue’s class-based components are a popular choice for TypeScript users, Vue’s flexibility sometimes blurs the lines between functional and object-oriented styles</a:t>
          </a:r>
        </a:p>
      </dgm:t>
    </dgm:pt>
    <dgm:pt modelId="{EB2B0557-C70B-4617-B4BC-7EE560E4F835}" type="parTrans" cxnId="{2DBF3D7A-7FFB-4CF3-9651-6B8EF12797D3}">
      <dgm:prSet/>
      <dgm:spPr/>
      <dgm:t>
        <a:bodyPr/>
        <a:lstStyle/>
        <a:p>
          <a:endParaRPr lang="en-US"/>
        </a:p>
      </dgm:t>
    </dgm:pt>
    <dgm:pt modelId="{C449ED2E-08D1-4EAE-8129-10108A351164}" type="sibTrans" cxnId="{2DBF3D7A-7FFB-4CF3-9651-6B8EF12797D3}">
      <dgm:prSet/>
      <dgm:spPr/>
      <dgm:t>
        <a:bodyPr/>
        <a:lstStyle/>
        <a:p>
          <a:endParaRPr lang="en-US"/>
        </a:p>
      </dgm:t>
    </dgm:pt>
    <dgm:pt modelId="{A7456787-47D8-48D2-B817-9FA958E72E15}">
      <dgm:prSet/>
      <dgm:spPr/>
      <dgm:t>
        <a:bodyPr/>
        <a:lstStyle/>
        <a:p>
          <a:r>
            <a:rPr lang="en-US"/>
            <a:t>Developers may end up mixing paradigms, which can lead to less structured code</a:t>
          </a:r>
        </a:p>
      </dgm:t>
    </dgm:pt>
    <dgm:pt modelId="{D73732F4-BE1C-404D-BC15-7E28A452CA0B}" type="parTrans" cxnId="{CF23DB66-5156-48DD-93EE-E4C0F645E456}">
      <dgm:prSet/>
      <dgm:spPr/>
      <dgm:t>
        <a:bodyPr/>
        <a:lstStyle/>
        <a:p>
          <a:endParaRPr lang="en-US"/>
        </a:p>
      </dgm:t>
    </dgm:pt>
    <dgm:pt modelId="{2E6D605A-60FB-41B7-846F-94855B524168}" type="sibTrans" cxnId="{CF23DB66-5156-48DD-93EE-E4C0F645E456}">
      <dgm:prSet/>
      <dgm:spPr/>
      <dgm:t>
        <a:bodyPr/>
        <a:lstStyle/>
        <a:p>
          <a:endParaRPr lang="en-US"/>
        </a:p>
      </dgm:t>
    </dgm:pt>
    <dgm:pt modelId="{25831050-A320-4B73-B979-E384CC14779F}" type="pres">
      <dgm:prSet presAssocID="{3E93B45A-215A-42A6-818B-F9D0534C4BA7}" presName="Name0" presStyleCnt="0">
        <dgm:presLayoutVars>
          <dgm:dir/>
          <dgm:resizeHandles val="exact"/>
        </dgm:presLayoutVars>
      </dgm:prSet>
      <dgm:spPr/>
    </dgm:pt>
    <dgm:pt modelId="{EAAFF3BB-484F-4B98-8554-C833B71580B7}" type="pres">
      <dgm:prSet presAssocID="{BCD98E4A-F827-48E8-B7AC-7A31155F1659}" presName="node" presStyleLbl="node1" presStyleIdx="0" presStyleCnt="2">
        <dgm:presLayoutVars>
          <dgm:bulletEnabled val="1"/>
        </dgm:presLayoutVars>
      </dgm:prSet>
      <dgm:spPr/>
    </dgm:pt>
    <dgm:pt modelId="{03951A42-4332-43AB-8B03-7795D006AA83}" type="pres">
      <dgm:prSet presAssocID="{C449ED2E-08D1-4EAE-8129-10108A351164}" presName="sibTrans" presStyleCnt="0"/>
      <dgm:spPr/>
    </dgm:pt>
    <dgm:pt modelId="{9939AAA8-1128-441E-B391-C1D074480A36}" type="pres">
      <dgm:prSet presAssocID="{A7456787-47D8-48D2-B817-9FA958E72E15}" presName="node" presStyleLbl="node1" presStyleIdx="1" presStyleCnt="2">
        <dgm:presLayoutVars>
          <dgm:bulletEnabled val="1"/>
        </dgm:presLayoutVars>
      </dgm:prSet>
      <dgm:spPr/>
    </dgm:pt>
  </dgm:ptLst>
  <dgm:cxnLst>
    <dgm:cxn modelId="{DBAC863A-51AA-4405-9DFF-46ED3365FF9A}" type="presOf" srcId="{A7456787-47D8-48D2-B817-9FA958E72E15}" destId="{9939AAA8-1128-441E-B391-C1D074480A36}" srcOrd="0" destOrd="0" presId="urn:microsoft.com/office/officeart/2005/8/layout/hList6"/>
    <dgm:cxn modelId="{CF23DB66-5156-48DD-93EE-E4C0F645E456}" srcId="{3E93B45A-215A-42A6-818B-F9D0534C4BA7}" destId="{A7456787-47D8-48D2-B817-9FA958E72E15}" srcOrd="1" destOrd="0" parTransId="{D73732F4-BE1C-404D-BC15-7E28A452CA0B}" sibTransId="{2E6D605A-60FB-41B7-846F-94855B524168}"/>
    <dgm:cxn modelId="{4370E06C-BDF2-4695-9443-4B00B7E80362}" type="presOf" srcId="{BCD98E4A-F827-48E8-B7AC-7A31155F1659}" destId="{EAAFF3BB-484F-4B98-8554-C833B71580B7}" srcOrd="0" destOrd="0" presId="urn:microsoft.com/office/officeart/2005/8/layout/hList6"/>
    <dgm:cxn modelId="{2DBF3D7A-7FFB-4CF3-9651-6B8EF12797D3}" srcId="{3E93B45A-215A-42A6-818B-F9D0534C4BA7}" destId="{BCD98E4A-F827-48E8-B7AC-7A31155F1659}" srcOrd="0" destOrd="0" parTransId="{EB2B0557-C70B-4617-B4BC-7EE560E4F835}" sibTransId="{C449ED2E-08D1-4EAE-8129-10108A351164}"/>
    <dgm:cxn modelId="{A2E8F7AA-87A0-4C5B-8596-141614901E80}" type="presOf" srcId="{3E93B45A-215A-42A6-818B-F9D0534C4BA7}" destId="{25831050-A320-4B73-B979-E384CC14779F}" srcOrd="0" destOrd="0" presId="urn:microsoft.com/office/officeart/2005/8/layout/hList6"/>
    <dgm:cxn modelId="{D5D73982-B4D0-4C27-999F-D5EE84C40590}" type="presParOf" srcId="{25831050-A320-4B73-B979-E384CC14779F}" destId="{EAAFF3BB-484F-4B98-8554-C833B71580B7}" srcOrd="0" destOrd="0" presId="urn:microsoft.com/office/officeart/2005/8/layout/hList6"/>
    <dgm:cxn modelId="{F44961AD-D6A3-45F7-B06B-3842E5F37DE3}" type="presParOf" srcId="{25831050-A320-4B73-B979-E384CC14779F}" destId="{03951A42-4332-43AB-8B03-7795D006AA83}" srcOrd="1" destOrd="0" presId="urn:microsoft.com/office/officeart/2005/8/layout/hList6"/>
    <dgm:cxn modelId="{1DB92858-4550-49E9-8894-F8B58647D258}" type="presParOf" srcId="{25831050-A320-4B73-B979-E384CC14779F}" destId="{9939AAA8-1128-441E-B391-C1D074480A36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1398F-6064-4050-B288-63296B637733}">
      <dsp:nvSpPr>
        <dsp:cNvPr id="0" name=""/>
        <dsp:cNvSpPr/>
      </dsp:nvSpPr>
      <dsp:spPr>
        <a:xfrm>
          <a:off x="1481784" y="789944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C7C3F-B09C-459F-B783-DE50D5B5116A}">
      <dsp:nvSpPr>
        <dsp:cNvPr id="0" name=""/>
        <dsp:cNvSpPr/>
      </dsp:nvSpPr>
      <dsp:spPr>
        <a:xfrm>
          <a:off x="1949784" y="125794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1DC49-8B92-4A67-9882-EA4466DA30A7}">
      <dsp:nvSpPr>
        <dsp:cNvPr id="0" name=""/>
        <dsp:cNvSpPr/>
      </dsp:nvSpPr>
      <dsp:spPr>
        <a:xfrm>
          <a:off x="779784" y="36699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>
            <a:latin typeface="Times New Roman"/>
            <a:cs typeface="Times New Roman"/>
          </a:endParaRPr>
        </a:p>
      </dsp:txBody>
      <dsp:txXfrm>
        <a:off x="779784" y="3669945"/>
        <a:ext cx="3600000" cy="720000"/>
      </dsp:txXfrm>
    </dsp:sp>
    <dsp:sp modelId="{0056C897-BFA0-4C95-B911-DF0672364304}">
      <dsp:nvSpPr>
        <dsp:cNvPr id="0" name=""/>
        <dsp:cNvSpPr/>
      </dsp:nvSpPr>
      <dsp:spPr>
        <a:xfrm>
          <a:off x="5711784" y="789944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D93B3-2CE9-4543-8111-868885085562}">
      <dsp:nvSpPr>
        <dsp:cNvPr id="0" name=""/>
        <dsp:cNvSpPr/>
      </dsp:nvSpPr>
      <dsp:spPr>
        <a:xfrm>
          <a:off x="6179784" y="125794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C18F7-9CB3-4F9F-92A7-8026BDF928B5}">
      <dsp:nvSpPr>
        <dsp:cNvPr id="0" name=""/>
        <dsp:cNvSpPr/>
      </dsp:nvSpPr>
      <dsp:spPr>
        <a:xfrm>
          <a:off x="5009784" y="36699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>
            <a:latin typeface="Times New Roman"/>
            <a:cs typeface="Times New Roman"/>
          </a:endParaRPr>
        </a:p>
      </dsp:txBody>
      <dsp:txXfrm>
        <a:off x="5009784" y="3669945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CCFAB-16CE-4AD0-97B9-265F3575D511}">
      <dsp:nvSpPr>
        <dsp:cNvPr id="0" name=""/>
        <dsp:cNvSpPr/>
      </dsp:nvSpPr>
      <dsp:spPr>
        <a:xfrm>
          <a:off x="696943" y="245976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407E-C80E-46EB-A911-6327FEA47DCB}">
      <dsp:nvSpPr>
        <dsp:cNvPr id="0" name=""/>
        <dsp:cNvSpPr/>
      </dsp:nvSpPr>
      <dsp:spPr>
        <a:xfrm>
          <a:off x="1128381" y="67741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9308F-7B5E-4459-A297-882B342A761D}">
      <dsp:nvSpPr>
        <dsp:cNvPr id="0" name=""/>
        <dsp:cNvSpPr/>
      </dsp:nvSpPr>
      <dsp:spPr>
        <a:xfrm>
          <a:off x="49787" y="290097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9787" y="2900977"/>
        <a:ext cx="3318750" cy="720000"/>
      </dsp:txXfrm>
    </dsp:sp>
    <dsp:sp modelId="{E7F4DA67-BCB1-4723-8625-7E120C53B859}">
      <dsp:nvSpPr>
        <dsp:cNvPr id="0" name=""/>
        <dsp:cNvSpPr/>
      </dsp:nvSpPr>
      <dsp:spPr>
        <a:xfrm>
          <a:off x="4596474" y="245976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B84E0-AACE-476B-8A12-9F91411D0E0B}">
      <dsp:nvSpPr>
        <dsp:cNvPr id="0" name=""/>
        <dsp:cNvSpPr/>
      </dsp:nvSpPr>
      <dsp:spPr>
        <a:xfrm>
          <a:off x="5027912" y="677414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3883-6D27-4B32-B513-B8C7B6F840CB}">
      <dsp:nvSpPr>
        <dsp:cNvPr id="0" name=""/>
        <dsp:cNvSpPr/>
      </dsp:nvSpPr>
      <dsp:spPr>
        <a:xfrm>
          <a:off x="3949318" y="290097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949318" y="2900977"/>
        <a:ext cx="3318750" cy="720000"/>
      </dsp:txXfrm>
    </dsp:sp>
    <dsp:sp modelId="{E8BB553F-13F7-44CC-BD89-326B367D3CE3}">
      <dsp:nvSpPr>
        <dsp:cNvPr id="0" name=""/>
        <dsp:cNvSpPr/>
      </dsp:nvSpPr>
      <dsp:spPr>
        <a:xfrm>
          <a:off x="8496006" y="245976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F4887-853B-4AC6-AA82-250F71397C66}">
      <dsp:nvSpPr>
        <dsp:cNvPr id="0" name=""/>
        <dsp:cNvSpPr/>
      </dsp:nvSpPr>
      <dsp:spPr>
        <a:xfrm>
          <a:off x="8927443" y="67741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CA985-6F41-4E62-952A-03BE314885BA}">
      <dsp:nvSpPr>
        <dsp:cNvPr id="0" name=""/>
        <dsp:cNvSpPr/>
      </dsp:nvSpPr>
      <dsp:spPr>
        <a:xfrm>
          <a:off x="7848849" y="290097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848849" y="2900977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FF3BB-484F-4B98-8554-C833B71580B7}">
      <dsp:nvSpPr>
        <dsp:cNvPr id="0" name=""/>
        <dsp:cNvSpPr/>
      </dsp:nvSpPr>
      <dsp:spPr>
        <a:xfrm rot="16200000">
          <a:off x="530698" y="-524959"/>
          <a:ext cx="4470803" cy="552072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485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Though Vue’s class-based components are a popular choice for TypeScript users, Vue’s flexibility sometimes blurs the lines between functional and object-oriented styles</a:t>
          </a:r>
        </a:p>
      </dsp:txBody>
      <dsp:txXfrm rot="5400000">
        <a:off x="5739" y="894161"/>
        <a:ext cx="5520721" cy="2682481"/>
      </dsp:txXfrm>
    </dsp:sp>
    <dsp:sp modelId="{9939AAA8-1128-441E-B391-C1D074480A36}">
      <dsp:nvSpPr>
        <dsp:cNvPr id="0" name=""/>
        <dsp:cNvSpPr/>
      </dsp:nvSpPr>
      <dsp:spPr>
        <a:xfrm rot="16200000">
          <a:off x="6465474" y="-524959"/>
          <a:ext cx="4470803" cy="5520721"/>
        </a:xfrm>
        <a:prstGeom prst="flowChartManualOperation">
          <a:avLst/>
        </a:prstGeom>
        <a:solidFill>
          <a:schemeClr val="accent2">
            <a:hueOff val="-1504133"/>
            <a:satOff val="-521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485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Developers may end up mixing paradigms, which can lead to less structured code</a:t>
          </a:r>
        </a:p>
      </dsp:txBody>
      <dsp:txXfrm rot="5400000">
        <a:off x="5940515" y="894161"/>
        <a:ext cx="5520721" cy="268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5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8456 5271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11525 5694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12054 6689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6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15737 5673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11758 5842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14975 6752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8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12965 5588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11970 5699 16383 0 0,'7'0'0'0'0,"11"0"0"0"0,9 0 0 0 0,7 0 0 0 0,14 0 0 0 0,5 0 0 0 0,10 0 0 0 0,0 0 0 0 0,-2 0 0 0 0,4 0 0 0 0,5 7 0 0 0,5 3 0 0 0,-1 0 0 0 0,-7-3 0 0 0,-6-1 0 0 0,-8-3 0 0 0,-3-1 0 0 0,-4-1 0 0 0,-3-1 0 0 0,0-1 0 0 0,0 1 0 0 0,0 0 0 0 0,0-1 0 0 0,8 1 0 0 0,3 0 0 0 0,6-8 0 0 0,2-2 0 0 0,5 1 0 0 0,-2 1 0 0 0,-4-5 0 0 0,-5 0 0 0 0,-5 2 0 0 0,5 2 0 0 0,-1-4 0 0 0,6 0 0 0 0,0 2 0 0 0,-3 3 0 0 0,-4 3 0 0 0,-3 2 0 0 0,-3 2 0 0 0,-3 1 0 0 0,0 0 0 0 0,-2 1 0 0 0,8-1 0 0 0,2 1 0 0 0,0-1 0 0 0,-1 0 0 0 0,-3 1 0 0 0,6-1 0 0 0,1 0 0 0 0,-2 0 0 0 0,-2 0 0 0 0,-3 7 0 0 0,-2 3 0 0 0,-1 0 0 0 0,-2-3 0 0 0,0-1 0 0 0,0-3 0 0 0,-1-1 0 0 0,1-1 0 0 0,0-1 0 0 0,-1-1 0 0 0,1 1 0 0 0,0-1 0 0 0,1 1 0 0 0,-1 0 0 0 0,-8 7 0 0 0,-2 3 0 0 0,1 0 0 0 0,1-3 0 0 0,3-1 0 0 0,2-3 0 0 0,1-1 0 0 0,2-1 0 0 0,0-1 0 0 0,0-1 0 0 0,1 1 0 0 0,-1-1 0 0 0,0 1 0 0 0,1 7 0 0 0,-1 3 0 0 0,0 0 0 0 0,0-3 0 0 0,0-1 0 0 0,-7-3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13049 5694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13049 5694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14743 4445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12499 3810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12689 7874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10996 6879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13811 5694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9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12097 5567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10509 6985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13007 5207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15462 6900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4:20:41.95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11991 5419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2487 2942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2424 3006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11441 6731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15441 4699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51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15441 4699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12139 5482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4286 2709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11038 5884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8T17:58:32.4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10234 5186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iwondev.com/4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connection.tistory.com/138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wondev.com/4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image" Target="../media/image10.png"/><Relationship Id="rId39" Type="http://schemas.openxmlformats.org/officeDocument/2006/relationships/customXml" Target="../ink/ink36.xml"/><Relationship Id="rId21" Type="http://schemas.openxmlformats.org/officeDocument/2006/relationships/customXml" Target="../ink/ink19.xml"/><Relationship Id="rId34" Type="http://schemas.openxmlformats.org/officeDocument/2006/relationships/customXml" Target="../ink/ink31.xml"/><Relationship Id="rId42" Type="http://schemas.openxmlformats.org/officeDocument/2006/relationships/customXml" Target="../ink/ink39.xml"/><Relationship Id="rId47" Type="http://schemas.openxmlformats.org/officeDocument/2006/relationships/customXml" Target="../ink/ink44.xml"/><Relationship Id="rId50" Type="http://schemas.openxmlformats.org/officeDocument/2006/relationships/customXml" Target="../ink/ink46.xml"/><Relationship Id="rId7" Type="http://schemas.openxmlformats.org/officeDocument/2006/relationships/customXml" Target="../ink/ink5.xml"/><Relationship Id="rId2" Type="http://schemas.openxmlformats.org/officeDocument/2006/relationships/image" Target="../media/image9.jpeg"/><Relationship Id="rId16" Type="http://schemas.openxmlformats.org/officeDocument/2006/relationships/customXml" Target="../ink/ink14.xml"/><Relationship Id="rId29" Type="http://schemas.openxmlformats.org/officeDocument/2006/relationships/customXml" Target="../ink/ink26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5.xml"/><Relationship Id="rId36" Type="http://schemas.openxmlformats.org/officeDocument/2006/relationships/customXml" Target="../ink/ink33.xml"/><Relationship Id="rId49" Type="http://schemas.openxmlformats.org/officeDocument/2006/relationships/image" Target="../media/image11.png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8.xml"/><Relationship Id="rId44" Type="http://schemas.openxmlformats.org/officeDocument/2006/relationships/customXml" Target="../ink/ink41.xml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43" Type="http://schemas.openxmlformats.org/officeDocument/2006/relationships/customXml" Target="../ink/ink40.xml"/><Relationship Id="rId48" Type="http://schemas.openxmlformats.org/officeDocument/2006/relationships/customXml" Target="../ink/ink45.xml"/><Relationship Id="rId8" Type="http://schemas.openxmlformats.org/officeDocument/2006/relationships/customXml" Target="../ink/ink6.xml"/><Relationship Id="rId3" Type="http://schemas.openxmlformats.org/officeDocument/2006/relationships/customXml" Target="../ink/ink2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46" Type="http://schemas.openxmlformats.org/officeDocument/2006/relationships/customXml" Target="../ink/ink43.xml"/><Relationship Id="rId20" Type="http://schemas.openxmlformats.org/officeDocument/2006/relationships/customXml" Target="../ink/ink18.xml"/><Relationship Id="rId41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customXml" Target="../ink/ink47.xml"/><Relationship Id="rId7" Type="http://schemas.openxmlformats.org/officeDocument/2006/relationships/customXml" Target="../ink/ink50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customXml" Target="../ink/ink4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#1 Introduction to Object-Oriented Programming in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6CB98-F802-EB2A-F36A-1A192A8C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4" r="44927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0990" y="-170880"/>
            <a:ext cx="3541205" cy="1174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kern="1200" spc="100" baseline="0" dirty="0">
                <a:latin typeface="+mj-lt"/>
                <a:ea typeface="+mj-ea"/>
                <a:cs typeface="+mj-cs"/>
              </a:rPr>
              <a:t>TypeScript</a:t>
            </a:r>
            <a:endParaRPr lang="en-US" sz="5400" b="1" i="1" kern="1200" spc="100" baseline="0" dirty="0">
              <a:latin typeface="+mj-lt"/>
            </a:endParaRPr>
          </a:p>
        </p:txBody>
      </p:sp>
      <p:pic>
        <p:nvPicPr>
          <p:cNvPr id="27" name="Graphic 26" descr="Classroom">
            <a:extLst>
              <a:ext uri="{FF2B5EF4-FFF2-40B4-BE49-F238E27FC236}">
                <a16:creationId xmlns:a16="http://schemas.microsoft.com/office/drawing/2014/main" id="{B7D16E87-4EC9-A75B-AE38-2CA99A26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5968" y="2000104"/>
            <a:ext cx="4612793" cy="53029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89D22B25-2756-FF3A-1619-6A366F5FFC26}"/>
              </a:ext>
            </a:extLst>
          </p:cNvPr>
          <p:cNvSpPr txBox="1">
            <a:spLocks/>
          </p:cNvSpPr>
          <p:nvPr/>
        </p:nvSpPr>
        <p:spPr>
          <a:xfrm>
            <a:off x="430955" y="1244136"/>
            <a:ext cx="6585195" cy="536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BaseComponent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 {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logMessage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() {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console.log("Logging from 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BaseComponent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");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}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ChildComponent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 extends 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BaseComponent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 {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customLog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() {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</a:t>
            </a:r>
            <a:r>
              <a:rPr lang="en-US" sz="2400" baseline="0" err="1">
                <a:solidFill>
                  <a:srgbClr val="FFFFFF"/>
                </a:solidFill>
                <a:latin typeface="Times New Roman"/>
                <a:cs typeface="Times New Roman"/>
              </a:rPr>
              <a:t>this.logMessage</a:t>
            </a: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();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}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400" dirty="0">
                <a:latin typeface="Times New Roman"/>
                <a:ea typeface="Avenir Next LT Pro"/>
                <a:cs typeface="Avenir Next LT Pro"/>
              </a:rPr>
            </a:br>
            <a:r>
              <a:rPr lang="en-US" sz="24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lang="en-US" sz="2400" dirty="0">
                <a:latin typeface="Times New Roman"/>
                <a:ea typeface="Avenir Next LT Pro"/>
                <a:cs typeface="Avenir Next LT Pro"/>
              </a:rPr>
              <a:t>​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556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35943"/>
            <a:ext cx="4572000" cy="971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u="sng" dirty="0">
                <a:solidFill>
                  <a:srgbClr val="FFFFFF"/>
                </a:solidFill>
                <a:latin typeface="Times New Roman"/>
                <a:cs typeface="Times New Roman"/>
              </a:rPr>
              <a:t>TypeScript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70090-BA7D-8B89-F851-EC576834FB09}"/>
              </a:ext>
            </a:extLst>
          </p:cNvPr>
          <p:cNvSpPr txBox="1"/>
          <p:nvPr/>
        </p:nvSpPr>
        <p:spPr>
          <a:xfrm>
            <a:off x="-3046" y="2583052"/>
            <a:ext cx="5549656" cy="40210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 Dependency</a:t>
            </a:r>
            <a:endParaRPr lang="en-US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 Injection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One of Angular’s strongest OOP patterns is Dependency Injection (DI). Angular services can be injected into components, promoting separation of concerns and code reuse.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318211F-99C3-D9AA-921E-272B42766FC5}"/>
              </a:ext>
            </a:extLst>
          </p:cNvPr>
          <p:cNvSpPr txBox="1">
            <a:spLocks/>
          </p:cNvSpPr>
          <p:nvPr/>
        </p:nvSpPr>
        <p:spPr>
          <a:xfrm>
            <a:off x="5549295" y="65195"/>
            <a:ext cx="6197006" cy="657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@Injectable()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export class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DataService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getData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()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  return ["data1", "data2"];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@Component({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selector: 'app-root',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template: '&lt;h1&gt;My App&lt;/h1&gt;',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})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export class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AppComponent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constructor(private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dataService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DataService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) {}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ngOnInit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()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  const data =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this.dataService.getData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();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80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rgbClr val="A35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8877" y="3357"/>
            <a:ext cx="4435333" cy="17029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5400" b="1" i="0" dirty="0">
                <a:solidFill>
                  <a:schemeClr val="bg1"/>
                </a:solidFill>
                <a:latin typeface="Times New Roman"/>
                <a:cs typeface="Times New Roman"/>
              </a:rPr>
              <a:t>Challenges in Angular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,Sans-Serif"/>
              <a:buChar char="Ø"/>
            </a:pPr>
            <a:endParaRPr lang="en-US" sz="2400" b="1" i="0" dirty="0">
              <a:latin typeface="Times New Roman"/>
              <a:cs typeface="Times New Roman"/>
            </a:endParaRPr>
          </a:p>
          <a:p>
            <a:endParaRPr lang="en-US" b="1" i="0" dirty="0"/>
          </a:p>
        </p:txBody>
      </p:sp>
      <p:pic>
        <p:nvPicPr>
          <p:cNvPr id="6" name="Picture 5" descr="Hexagon network on a yellow background">
            <a:extLst>
              <a:ext uri="{FF2B5EF4-FFF2-40B4-BE49-F238E27FC236}">
                <a16:creationId xmlns:a16="http://schemas.microsoft.com/office/drawing/2014/main" id="{150046CF-09FD-8109-44B3-F5744337DEDD}"/>
              </a:ext>
            </a:extLst>
          </p:cNvPr>
          <p:cNvPicPr>
            <a:picLocks/>
          </p:cNvPicPr>
          <p:nvPr/>
        </p:nvPicPr>
        <p:blipFill>
          <a:blip r:embed="rId2"/>
          <a:srcRect l="36771" r="17594" b="-2"/>
          <a:stretch/>
        </p:blipFill>
        <p:spPr>
          <a:xfrm>
            <a:off x="5440178" y="-3407"/>
            <a:ext cx="6755314" cy="3503364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467" y="3568940"/>
            <a:ext cx="4686552" cy="20767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 Encapsulation and Abstraction:</a:t>
            </a:r>
            <a:r>
              <a:rPr lang="en-US" sz="2400" dirty="0">
                <a:latin typeface="Times New Roman"/>
                <a:cs typeface="Times New Roman"/>
              </a:rPr>
              <a:t> Services encapsulate data-fetching logic and abstract it from the component.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9A113-F379-8F00-78D8-A11B8649D231}"/>
              </a:ext>
            </a:extLst>
          </p:cNvPr>
          <p:cNvSpPr txBox="1"/>
          <p:nvPr/>
        </p:nvSpPr>
        <p:spPr>
          <a:xfrm>
            <a:off x="296174" y="3531079"/>
            <a:ext cx="5129840" cy="3090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latin typeface="Times New Roman"/>
              </a:rPr>
              <a:t>Angular’s strict adherence to OOP via TypeScript may make it harder to onboard developers who are not familiar with TypeScript or classical OOP patterns. It enforces strong typing, which may be a learning curve for some JavaScript developers.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6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838" y="420625"/>
            <a:ext cx="4802037" cy="1413078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#4 OOP in Vue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3FB321-6C0E-90B3-A642-5D7B1512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2" r="2" b="9922"/>
          <a:stretch/>
        </p:blipFill>
        <p:spPr>
          <a:xfrm>
            <a:off x="20" y="2116038"/>
            <a:ext cx="7865314" cy="4742868"/>
          </a:xfrm>
          <a:prstGeom prst="rect">
            <a:avLst/>
          </a:prstGeom>
        </p:spPr>
      </p:pic>
      <p:sp>
        <p:nvSpPr>
          <p:cNvPr id="36" name="Content Placeholder"/>
          <p:cNvSpPr>
            <a:spLocks noGrp="1"/>
          </p:cNvSpPr>
          <p:nvPr>
            <p:ph idx="1"/>
          </p:nvPr>
        </p:nvSpPr>
        <p:spPr>
          <a:xfrm>
            <a:off x="7888666" y="2116039"/>
            <a:ext cx="3886261" cy="38673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Vue, like React, is flexible in terms of allowing both functional programming and OOP practices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Vue's components can either be written using JavaScript objects or TypeScript classes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2960F-8D17-05EC-AFD4-E0B62B24F12C}"/>
              </a:ext>
            </a:extLst>
          </p:cNvPr>
          <p:cNvSpPr txBox="1"/>
          <p:nvPr/>
        </p:nvSpPr>
        <p:spPr>
          <a:xfrm>
            <a:off x="0" y="6858000"/>
            <a:ext cx="5214938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5289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Object-Oriented Components</a:t>
            </a:r>
          </a:p>
        </p:txBody>
      </p:sp>
      <p:pic>
        <p:nvPicPr>
          <p:cNvPr id="6" name="Picture 5" descr="Close up of a molecular model">
            <a:extLst>
              <a:ext uri="{FF2B5EF4-FFF2-40B4-BE49-F238E27FC236}">
                <a16:creationId xmlns:a16="http://schemas.microsoft.com/office/drawing/2014/main" id="{10D73B32-E7CF-31E7-BD6D-76E1A0F7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90" r="2118" b="6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992549" y="3237696"/>
            <a:ext cx="4291463" cy="33909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Traditionally, Vue components are built with options API where the component is essentially an object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However, using the Vue Class Component library, you can write components in a more OOP style with classes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70084" y="-228390"/>
            <a:ext cx="3541205" cy="12321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spc="100" baseline="0" dirty="0">
                <a:latin typeface="Times New Roman"/>
                <a:cs typeface="Times New Roman"/>
              </a:rPr>
              <a:t>JavaScript</a:t>
            </a:r>
          </a:p>
        </p:txBody>
      </p:sp>
      <p:pic>
        <p:nvPicPr>
          <p:cNvPr id="27" name="Graphic 26" descr="A black square with yellow letters on it&#10;&#10;Description automatically generated">
            <a:extLst>
              <a:ext uri="{FF2B5EF4-FFF2-40B4-BE49-F238E27FC236}">
                <a16:creationId xmlns:a16="http://schemas.microsoft.com/office/drawing/2014/main" id="{B7D16E87-4EC9-A75B-AE38-2CA99A26388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953" y="1463002"/>
            <a:ext cx="6301805" cy="354476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ED2821BD-0FA2-D004-F3EB-07CAC8B5E82F}"/>
              </a:ext>
            </a:extLst>
          </p:cNvPr>
          <p:cNvSpPr txBox="1">
            <a:spLocks/>
          </p:cNvSpPr>
          <p:nvPr/>
        </p:nvSpPr>
        <p:spPr>
          <a:xfrm>
            <a:off x="7533371" y="1014100"/>
            <a:ext cx="4112290" cy="5836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export default {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data() {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return {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  count: 0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  };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},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methods: {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</a:t>
            </a:r>
            <a:r>
              <a:rPr lang="en-US" sz="2800" baseline="0" err="1">
                <a:solidFill>
                  <a:srgbClr val="FFFFFF"/>
                </a:solidFill>
                <a:latin typeface="Times New Roman"/>
                <a:cs typeface="Times New Roman"/>
              </a:rPr>
              <a:t>incrementCount</a:t>
            </a: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() {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  </a:t>
            </a:r>
            <a:r>
              <a:rPr lang="en-US" sz="2800" baseline="0" err="1">
                <a:solidFill>
                  <a:srgbClr val="FFFFFF"/>
                </a:solidFill>
                <a:latin typeface="Times New Roman"/>
                <a:cs typeface="Times New Roman"/>
              </a:rPr>
              <a:t>this.count</a:t>
            </a: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++;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  }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 }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br>
              <a:rPr lang="en-US" sz="2800" dirty="0">
                <a:latin typeface="Times New Roman"/>
                <a:ea typeface="Avenir Next LT Pro"/>
                <a:cs typeface="Avenir Next LT Pro"/>
              </a:rPr>
            </a:br>
            <a:r>
              <a:rPr lang="en-US" sz="2800" baseline="0" dirty="0">
                <a:solidFill>
                  <a:srgbClr val="FFFFFF"/>
                </a:solidFill>
                <a:latin typeface="Times New Roman"/>
                <a:cs typeface="Times New Roman"/>
              </a:rPr>
              <a:t>}; </a:t>
            </a:r>
            <a:r>
              <a:rPr lang="en-US" sz="2800" dirty="0">
                <a:latin typeface="Times New Roman"/>
                <a:ea typeface="Avenir Next LT Pro"/>
                <a:cs typeface="Avenir Next LT Pro"/>
              </a:rPr>
              <a:t>​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64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57326" y="804463"/>
            <a:ext cx="3713064" cy="9075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b="1" i="0" u="sng" kern="1200" spc="100" baseline="0" dirty="0">
                <a:latin typeface="Times New Roman"/>
                <a:cs typeface="Times New Roman"/>
              </a:rPr>
              <a:t>TypeScript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DE893AA6-037C-FCAE-459D-A548D4989BE7}"/>
              </a:ext>
            </a:extLst>
          </p:cNvPr>
          <p:cNvSpPr txBox="1">
            <a:spLocks/>
          </p:cNvSpPr>
          <p:nvPr/>
        </p:nvSpPr>
        <p:spPr>
          <a:xfrm>
            <a:off x="6095635" y="769685"/>
            <a:ext cx="5377497" cy="5836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export default {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data() {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  return {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    count: 0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  };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},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methods: {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  </a:t>
            </a:r>
            <a:r>
              <a:rPr lang="en-US" sz="2800" err="1">
                <a:solidFill>
                  <a:schemeClr val="tx1"/>
                </a:solidFill>
                <a:latin typeface="Times New Roman"/>
                <a:cs typeface="Times New Roman"/>
              </a:rPr>
              <a:t>incrementCount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() {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    </a:t>
            </a:r>
            <a:r>
              <a:rPr lang="en-US" sz="2800" err="1">
                <a:solidFill>
                  <a:schemeClr val="tx1"/>
                </a:solidFill>
                <a:latin typeface="Times New Roman"/>
                <a:cs typeface="Times New Roman"/>
              </a:rPr>
              <a:t>this.count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++;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  }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} ​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}; ​</a:t>
            </a:r>
          </a:p>
        </p:txBody>
      </p:sp>
      <p:pic>
        <p:nvPicPr>
          <p:cNvPr id="3" name="Picture 2" descr="A blue square with white text&#10;&#10;Description automatically generated">
            <a:extLst>
              <a:ext uri="{FF2B5EF4-FFF2-40B4-BE49-F238E27FC236}">
                <a16:creationId xmlns:a16="http://schemas.microsoft.com/office/drawing/2014/main" id="{F43226AA-1D77-B7DC-267C-8440DE50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1" y="2052369"/>
            <a:ext cx="5039262" cy="43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5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1381" y="3421142"/>
            <a:ext cx="5312254" cy="1806727"/>
          </a:xfrm>
        </p:spPr>
        <p:txBody>
          <a:bodyPr>
            <a:norm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Encapsulation &amp; Reusability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91910" y="5538073"/>
            <a:ext cx="5930479" cy="1306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Vue supports </a:t>
            </a:r>
            <a:r>
              <a:rPr lang="en-US" sz="2400" dirty="0" err="1">
                <a:latin typeface="Times New Roman"/>
                <a:cs typeface="Times New Roman"/>
              </a:rPr>
              <a:t>mixins</a:t>
            </a:r>
            <a:r>
              <a:rPr lang="en-US" sz="2400" dirty="0">
                <a:latin typeface="Times New Roman"/>
                <a:cs typeface="Times New Roman"/>
              </a:rPr>
              <a:t> and extends to allow reusing code and encapsulating logic, similar to inheritance and polymorphism in OOP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1926D32A-AC0E-29C2-6888-B7477DEA5780}"/>
              </a:ext>
            </a:extLst>
          </p:cNvPr>
          <p:cNvSpPr txBox="1">
            <a:spLocks/>
          </p:cNvSpPr>
          <p:nvPr/>
        </p:nvSpPr>
        <p:spPr>
          <a:xfrm>
            <a:off x="-365" y="-6692"/>
            <a:ext cx="5823194" cy="6857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const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myMixin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=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data()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return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  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sharedData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: "I am shared"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  };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},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methods: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sharedMethod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()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  console.log(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this.sharedData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);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}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}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};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export default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mixins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: [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myMixin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],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mounted() {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  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this.sharedMethod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();  // Can access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sharedMethod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from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mixin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 }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};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81C6DA71-73DE-3860-1A1F-AA1EDF708269}"/>
              </a:ext>
            </a:extLst>
          </p:cNvPr>
          <p:cNvSpPr txBox="1">
            <a:spLocks/>
          </p:cNvSpPr>
          <p:nvPr/>
        </p:nvSpPr>
        <p:spPr>
          <a:xfrm>
            <a:off x="6835064" y="1920146"/>
            <a:ext cx="3515085" cy="87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0" dirty="0">
                <a:latin typeface="Times New Roman"/>
                <a:cs typeface="Times New Roman"/>
              </a:rPr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BAF09EB2-45BD-36C5-4EE4-BC2B0C7E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580" t="826" r="16664" b="-2332"/>
          <a:stretch/>
        </p:blipFill>
        <p:spPr>
          <a:xfrm>
            <a:off x="686010" y="504858"/>
            <a:ext cx="6404559" cy="607928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73006" y="999289"/>
            <a:ext cx="4116298" cy="39489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Vue 3 introduced the Composition API, which is closer to functional programming</a:t>
            </a:r>
            <a:endParaRPr lang="en-US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Still, OOP concepts can be applied within this API, but it promotes separating logic into composable functions rather than classes or objects</a:t>
            </a: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631B-FC96-C24D-3637-1541E3E9D924}"/>
              </a:ext>
            </a:extLst>
          </p:cNvPr>
          <p:cNvSpPr txBox="1"/>
          <p:nvPr/>
        </p:nvSpPr>
        <p:spPr>
          <a:xfrm>
            <a:off x="7816850" y="6858000"/>
            <a:ext cx="43751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57555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420625"/>
            <a:ext cx="5808451" cy="1298060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latin typeface="Times New Roman"/>
                <a:cs typeface="Times New Roman"/>
              </a:rPr>
              <a:t>Challenges in Vue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065AD01-0687-179F-7C5A-E8B3EB630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58768"/>
              </p:ext>
            </p:extLst>
          </p:nvPr>
        </p:nvGraphicFramePr>
        <p:xfrm>
          <a:off x="298878" y="2362307"/>
          <a:ext cx="11466976" cy="4470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98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95969" y="1136220"/>
            <a:ext cx="5633963" cy="57080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JavaScript is traditionally a prototype-based language, but it supports OOP concepts like encapsulation, inheritance, and polymorphism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Many modern JavaScript frameworks, such as React, Angular, and Vue, incorporate OOP principles within their component-based architecture and reactive programming features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We will explore how each framework or library uses OOP concepts:</a:t>
            </a:r>
          </a:p>
        </p:txBody>
      </p:sp>
      <p:pic>
        <p:nvPicPr>
          <p:cNvPr id="5" name="Graphic 26" descr="A black square with yellow letters on it&#10;&#10;Description automatically generated">
            <a:extLst>
              <a:ext uri="{FF2B5EF4-FFF2-40B4-BE49-F238E27FC236}">
                <a16:creationId xmlns:a16="http://schemas.microsoft.com/office/drawing/2014/main" id="{DD0F4257-97C4-64CC-F010-4AB24EFFE4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50" r="4585" b="1"/>
          <a:stretch/>
        </p:blipFill>
        <p:spPr>
          <a:xfrm>
            <a:off x="6707795" y="10"/>
            <a:ext cx="5484205" cy="3444271"/>
          </a:xfrm>
          <a:custGeom>
            <a:avLst/>
            <a:gdLst/>
            <a:ahLst/>
            <a:cxnLst/>
            <a:rect l="l" t="t" r="r" b="b"/>
            <a:pathLst>
              <a:path w="5484204" h="3440130">
                <a:moveTo>
                  <a:pt x="1896542" y="0"/>
                </a:moveTo>
                <a:lnTo>
                  <a:pt x="5484204" y="0"/>
                </a:lnTo>
                <a:lnTo>
                  <a:pt x="5484204" y="3440130"/>
                </a:lnTo>
                <a:lnTo>
                  <a:pt x="0" y="3440130"/>
                </a:lnTo>
                <a:lnTo>
                  <a:pt x="1141" y="3395024"/>
                </a:lnTo>
                <a:cubicBezTo>
                  <a:pt x="69584" y="2044806"/>
                  <a:pt x="746545" y="855134"/>
                  <a:pt x="1763241" y="94793"/>
                </a:cubicBezTo>
                <a:close/>
              </a:path>
            </a:pathLst>
          </a:custGeom>
        </p:spPr>
      </p:pic>
      <p:pic>
        <p:nvPicPr>
          <p:cNvPr id="2" name="Picture 1" descr="A group of logos on a black background">
            <a:extLst>
              <a:ext uri="{FF2B5EF4-FFF2-40B4-BE49-F238E27FC236}">
                <a16:creationId xmlns:a16="http://schemas.microsoft.com/office/drawing/2014/main" id="{4CD62A50-441C-F830-25AD-AD1EBA43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436" b="1"/>
          <a:stretch/>
        </p:blipFill>
        <p:spPr>
          <a:xfrm>
            <a:off x="6707795" y="3421984"/>
            <a:ext cx="5484205" cy="3444281"/>
          </a:xfrm>
          <a:custGeom>
            <a:avLst/>
            <a:gdLst/>
            <a:ahLst/>
            <a:cxnLst/>
            <a:rect l="l" t="t" r="r" b="b"/>
            <a:pathLst>
              <a:path w="5496962" h="3440130">
                <a:moveTo>
                  <a:pt x="5150" y="0"/>
                </a:moveTo>
                <a:lnTo>
                  <a:pt x="5496962" y="0"/>
                </a:lnTo>
                <a:lnTo>
                  <a:pt x="5496962" y="3440130"/>
                </a:lnTo>
                <a:lnTo>
                  <a:pt x="1419601" y="3440130"/>
                </a:lnTo>
                <a:lnTo>
                  <a:pt x="1289035" y="3315647"/>
                </a:lnTo>
                <a:cubicBezTo>
                  <a:pt x="492603" y="2519215"/>
                  <a:pt x="0" y="1418956"/>
                  <a:pt x="0" y="203642"/>
                </a:cubicBezTo>
                <a:close/>
              </a:path>
            </a:pathLst>
          </a:custGeom>
        </p:spPr>
      </p:pic>
      <p:sp>
        <p:nvSpPr>
          <p:cNvPr id="4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79456" y="28085"/>
            <a:ext cx="5815462" cy="29137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#5 Conclusion: Common OOP Patterns Across Frameworks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to de stock gratuita sobre cartas, conclusión, fondo verde">
            <a:extLst>
              <a:ext uri="{FF2B5EF4-FFF2-40B4-BE49-F238E27FC236}">
                <a16:creationId xmlns:a16="http://schemas.microsoft.com/office/drawing/2014/main" id="{44F28CE3-DB5D-9CF0-7ED5-1B87FCC9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22" t="161" r="14660" b="-421"/>
          <a:stretch/>
        </p:blipFill>
        <p:spPr>
          <a:xfrm>
            <a:off x="14378" y="25401"/>
            <a:ext cx="5719210" cy="6847023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949418" y="3237696"/>
            <a:ext cx="5427273" cy="36209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b="1" dirty="0">
                <a:latin typeface="Times New Roman"/>
                <a:cs typeface="Times New Roman"/>
              </a:rPr>
              <a:t> Encapsulation:</a:t>
            </a:r>
            <a:r>
              <a:rPr lang="en-US" dirty="0">
                <a:latin typeface="Times New Roman"/>
                <a:cs typeface="Times New Roman"/>
              </a:rPr>
              <a:t> Encapsulation of logic inside components is common across React, Angular, and Vue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b="1" dirty="0">
                <a:latin typeface="Times New Roman"/>
                <a:cs typeface="Times New Roman"/>
              </a:rPr>
              <a:t> Inheritance and Polymorphism:</a:t>
            </a:r>
            <a:r>
              <a:rPr lang="en-US" dirty="0">
                <a:latin typeface="Times New Roman"/>
                <a:cs typeface="Times New Roman"/>
              </a:rPr>
              <a:t> React and Vue allow inheritance , but Angular provides the most structured way to handle inheritance and polymorphism due to its TypeScript integration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b="1" dirty="0">
                <a:latin typeface="Times New Roman"/>
                <a:cs typeface="Times New Roman"/>
              </a:rPr>
              <a:t> Abstraction:</a:t>
            </a:r>
            <a:r>
              <a:rPr lang="en-US" dirty="0">
                <a:latin typeface="Times New Roman"/>
                <a:cs typeface="Times New Roman"/>
              </a:rPr>
              <a:t> Angular excels with abstraction via services and dependency injection, while Vue and React provide flexibility with hooks or mixins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cells">
            <a:extLst>
              <a:ext uri="{FF2B5EF4-FFF2-40B4-BE49-F238E27FC236}">
                <a16:creationId xmlns:a16="http://schemas.microsoft.com/office/drawing/2014/main" id="{D53AD276-2726-38A9-90E0-931FE89A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663" r="13663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3048" y="2882848"/>
            <a:ext cx="5086305" cy="1085045"/>
          </a:xfrm>
        </p:spPr>
        <p:txBody>
          <a:bodyPr anchor="b">
            <a:no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#2 OOP in React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2728" y="1020123"/>
            <a:ext cx="10821492" cy="4807541"/>
          </a:xfrm>
        </p:spPr>
        <p:txBody>
          <a:bodyPr>
            <a:normAutofit/>
          </a:bodyPr>
          <a:lstStyle/>
          <a:p>
            <a:r>
              <a:rPr lang="en-US" sz="5100" dirty="0"/>
              <a:t>Components as Classes and Objects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934DCF1-7FEC-2025-EFA1-C21B95F68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877710"/>
              </p:ext>
            </p:extLst>
          </p:nvPr>
        </p:nvGraphicFramePr>
        <p:xfrm>
          <a:off x="998933" y="1691510"/>
          <a:ext cx="9389570" cy="517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44C3E83-351E-F6D8-09C8-2A397C0FD544}"/>
                  </a:ext>
                </a:extLst>
              </p14:cNvPr>
              <p14:cNvContentPartPr/>
              <p14:nvPr/>
            </p14:nvContentPartPr>
            <p14:xfrm>
              <a:off x="4179093" y="3357562"/>
              <a:ext cx="19843" cy="19843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44C3E83-351E-F6D8-09C8-2A397C0FD5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2643" y="-2575495"/>
                <a:ext cx="5952900" cy="119058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CF512CE7-0E0F-7D59-E361-D1829C3F90F3}"/>
              </a:ext>
            </a:extLst>
          </p:cNvPr>
          <p:cNvSpPr txBox="1"/>
          <p:nvPr/>
        </p:nvSpPr>
        <p:spPr>
          <a:xfrm>
            <a:off x="1272643" y="4999849"/>
            <a:ext cx="40697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ea typeface="Calibri"/>
                <a:cs typeface="Calibri"/>
              </a:rPr>
              <a:t>In React, components can be built using JavaScript classes</a:t>
            </a:r>
            <a:endParaRPr lang="en-US" sz="240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6694974-28FF-C2EC-A918-907CD66F3C50}"/>
              </a:ext>
            </a:extLst>
          </p:cNvPr>
          <p:cNvSpPr txBox="1"/>
          <p:nvPr/>
        </p:nvSpPr>
        <p:spPr>
          <a:xfrm>
            <a:off x="5341434" y="4525394"/>
            <a:ext cx="48461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Class-based components, especially before React hooks were introduced, were the primary method for creating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02993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emical formulae are written on paper">
            <a:extLst>
              <a:ext uri="{FF2B5EF4-FFF2-40B4-BE49-F238E27FC236}">
                <a16:creationId xmlns:a16="http://schemas.microsoft.com/office/drawing/2014/main" id="{E7F477BA-A600-DD77-537C-E73B85E1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1405" y="482135"/>
            <a:ext cx="3831335" cy="96290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1"/>
                </a:solidFill>
                <a:latin typeface="Times New Roman"/>
                <a:cs typeface="Times New Roman"/>
              </a:rPr>
              <a:t>JavaScript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60464" y="36437"/>
            <a:ext cx="6585195" cy="67713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class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MyComponent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extends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React.Component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{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constructor(props) {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super(props);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   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this.state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= {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  count: 0,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};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incrementCount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() {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   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this.setState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({ count: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this.state.count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+ 1 });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render() {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return (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  &lt;div&gt;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    &lt;p&gt;{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this.state.count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}&lt;/p&gt;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    &lt;button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onClick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={() =&gt;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this.incrementCount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()}&gt;Increment&lt;/button&gt;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  &lt;/div&gt;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  );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D9291-3944-A05F-8357-E5E13025EA01}"/>
                  </a:ext>
                </a:extLst>
              </p14:cNvPr>
              <p14:cNvContentPartPr/>
              <p14:nvPr/>
            </p14:nvContentPartPr>
            <p14:xfrm>
              <a:off x="9640093" y="3659187"/>
              <a:ext cx="19843" cy="1984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D9291-3944-A05F-8357-E5E13025E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643" y="-2273870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36E3A4-A47E-E78F-9F9C-167E158053F7}"/>
                  </a:ext>
                </a:extLst>
              </p14:cNvPr>
              <p14:cNvContentPartPr/>
              <p14:nvPr/>
            </p14:nvContentPartPr>
            <p14:xfrm>
              <a:off x="8195469" y="3675062"/>
              <a:ext cx="19843" cy="1984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36E3A4-A47E-E78F-9F9C-167E15805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9019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D759AD-15C9-B4F9-9FEA-D292A5D450E1}"/>
                  </a:ext>
                </a:extLst>
              </p14:cNvPr>
              <p14:cNvContentPartPr/>
              <p14:nvPr/>
            </p14:nvContentPartPr>
            <p14:xfrm>
              <a:off x="6909593" y="3579812"/>
              <a:ext cx="19843" cy="1984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D759AD-15C9-B4F9-9FEA-D292A5D45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986" y="-235324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9FB5A0-1BD7-D853-E20B-AEFBBAA5FCBD}"/>
                  </a:ext>
                </a:extLst>
              </p14:cNvPr>
              <p14:cNvContentPartPr/>
              <p14:nvPr/>
            </p14:nvContentPartPr>
            <p14:xfrm>
              <a:off x="6417468" y="4452937"/>
              <a:ext cx="19843" cy="198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9FB5A0-1BD7-D853-E20B-AEFBBAA5F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861" y="-14999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157F08-E9B5-2BDE-6923-820018D2FE1D}"/>
                  </a:ext>
                </a:extLst>
              </p14:cNvPr>
              <p14:cNvContentPartPr/>
              <p14:nvPr/>
            </p14:nvContentPartPr>
            <p14:xfrm>
              <a:off x="6941343" y="3516312"/>
              <a:ext cx="19843" cy="1984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157F08-E9B5-2BDE-6923-820018D2FE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4893" y="-2436588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3BA1A4-2215-B41D-8747-1F7ED243F75B}"/>
                  </a:ext>
                </a:extLst>
              </p14:cNvPr>
              <p14:cNvContentPartPr/>
              <p14:nvPr/>
            </p14:nvContentPartPr>
            <p14:xfrm>
              <a:off x="1051718" y="1436687"/>
              <a:ext cx="19843" cy="1984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3BA1A4-2215-B41D-8747-1F7ED243F7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24732" y="-451621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9A8A7F-83B3-AEED-B9E3-9C8354F2C663}"/>
                  </a:ext>
                </a:extLst>
              </p14:cNvPr>
              <p14:cNvContentPartPr/>
              <p14:nvPr/>
            </p14:nvContentPartPr>
            <p14:xfrm>
              <a:off x="6115843" y="3817937"/>
              <a:ext cx="19843" cy="1984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9A8A7F-83B3-AEED-B9E3-9C8354F2C6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93" y="-21349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57BD8F-3258-CCD8-6693-CF850836897A}"/>
                  </a:ext>
                </a:extLst>
              </p14:cNvPr>
              <p14:cNvContentPartPr/>
              <p14:nvPr/>
            </p14:nvContentPartPr>
            <p14:xfrm>
              <a:off x="5512593" y="3294062"/>
              <a:ext cx="19843" cy="19843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57BD8F-3258-CCD8-6693-CF8508368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6143" y="-2638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12C7EF-C698-FC77-C3CF-5C6D3B825A5A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12C7EF-C698-FC77-C3CF-5C6D3B825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C48115-9CA1-95C4-7DD9-2848D4DD63A8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C48115-9CA1-95C4-7DD9-2848D4DD6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B886AF-E2EC-0AF6-672A-D36E12391C96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B886AF-E2EC-0AF6-672A-D36E12391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1F0650-77D4-DF72-D226-594E3995890E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1F0650-77D4-DF72-D226-594E399589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FE549F-9243-16F5-03A3-E8D436A01ACA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FE549F-9243-16F5-03A3-E8D436A01A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92B35C-E05E-FCBA-E32E-6599CD6C8B0D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92B35C-E05E-FCBA-E32E-6599CD6C8B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7445EC-B3D6-EF9D-640A-A7896888E37A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7445EC-B3D6-EF9D-640A-A7896888E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5EFAB3-380F-1862-0F24-A6DDEF013A69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5EFAB3-380F-1862-0F24-A6DDEF013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8FB745-56F7-418B-A41C-476B0940EDC9}"/>
                  </a:ext>
                </a:extLst>
              </p14:cNvPr>
              <p14:cNvContentPartPr/>
              <p14:nvPr/>
            </p14:nvContentPartPr>
            <p14:xfrm>
              <a:off x="6480968" y="3675062"/>
              <a:ext cx="19843" cy="198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8FB745-56F7-418B-A41C-476B0940ED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AEA63B-D983-3982-57D0-AE9F048B11CB}"/>
                  </a:ext>
                </a:extLst>
              </p14:cNvPr>
              <p14:cNvContentPartPr/>
              <p14:nvPr/>
            </p14:nvContentPartPr>
            <p14:xfrm>
              <a:off x="6877843" y="4421188"/>
              <a:ext cx="19843" cy="198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AEA63B-D983-3982-57D0-AE9F048B11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1393" y="-1511869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3DE31C-C290-1825-9AD6-7A8EE98D1170}"/>
                  </a:ext>
                </a:extLst>
              </p14:cNvPr>
              <p14:cNvContentPartPr/>
              <p14:nvPr/>
            </p14:nvContentPartPr>
            <p14:xfrm>
              <a:off x="6655593" y="3786188"/>
              <a:ext cx="19843" cy="19843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3DE31C-C290-1825-9AD6-7A8EE98D11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143" y="-2166712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70F579-C79C-04F3-A81E-1C53A9F65947}"/>
                  </a:ext>
                </a:extLst>
              </p14:cNvPr>
              <p14:cNvContentPartPr/>
              <p14:nvPr/>
            </p14:nvContentPartPr>
            <p14:xfrm>
              <a:off x="9068593" y="4468812"/>
              <a:ext cx="19843" cy="19843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70F579-C79C-04F3-A81E-1C53A9F659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143" y="-1484088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92893D-D6BC-7A4C-8920-551B608A2FBB}"/>
                  </a:ext>
                </a:extLst>
              </p14:cNvPr>
              <p14:cNvContentPartPr/>
              <p14:nvPr/>
            </p14:nvContentPartPr>
            <p14:xfrm>
              <a:off x="7560469" y="3595687"/>
              <a:ext cx="19843" cy="19843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92893D-D6BC-7A4C-8920-551B608A2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862" y="-235721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D06C2E4-484A-BC08-D5DE-08F0A9914000}"/>
                  </a:ext>
                </a:extLst>
              </p14:cNvPr>
              <p14:cNvContentPartPr/>
              <p14:nvPr/>
            </p14:nvContentPartPr>
            <p14:xfrm>
              <a:off x="6814343" y="3610623"/>
              <a:ext cx="1490511" cy="4925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D06C2E4-484A-BC08-D5DE-08F0A99140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60712" y="3503904"/>
                <a:ext cx="1598133" cy="26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8FABBED-634C-2D50-75FC-3C00439EC6A6}"/>
                  </a:ext>
                </a:extLst>
              </p14:cNvPr>
              <p14:cNvContentPartPr/>
              <p14:nvPr/>
            </p14:nvContentPartPr>
            <p14:xfrm>
              <a:off x="7623968" y="3675062"/>
              <a:ext cx="19843" cy="19843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8FABBED-634C-2D50-75FC-3C00439EC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81CB0C-6613-717F-0A00-73E3AA67A6DE}"/>
                  </a:ext>
                </a:extLst>
              </p14:cNvPr>
              <p14:cNvContentPartPr/>
              <p14:nvPr/>
            </p14:nvContentPartPr>
            <p14:xfrm>
              <a:off x="7623968" y="3675062"/>
              <a:ext cx="19843" cy="1984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81CB0C-6613-717F-0A00-73E3AA67A6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518" y="-2257995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A1A0640-F472-939A-116D-C5EBF9C84695}"/>
                  </a:ext>
                </a:extLst>
              </p14:cNvPr>
              <p14:cNvContentPartPr/>
              <p14:nvPr/>
            </p14:nvContentPartPr>
            <p14:xfrm>
              <a:off x="8893968" y="2738437"/>
              <a:ext cx="19843" cy="19843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A1A0640-F472-939A-116D-C5EBF9C84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361" y="-3214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FA38AE-802D-21AC-5098-066F20A10692}"/>
                  </a:ext>
                </a:extLst>
              </p14:cNvPr>
              <p14:cNvContentPartPr/>
              <p14:nvPr/>
            </p14:nvContentPartPr>
            <p14:xfrm>
              <a:off x="7211218" y="2262187"/>
              <a:ext cx="19843" cy="1984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FA38AE-802D-21AC-5098-066F20A10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4611" y="-369071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0498E90-18B1-F6AC-C135-D0770ADB764F}"/>
                  </a:ext>
                </a:extLst>
              </p14:cNvPr>
              <p14:cNvContentPartPr/>
              <p14:nvPr/>
            </p14:nvContentPartPr>
            <p14:xfrm>
              <a:off x="7354093" y="5310187"/>
              <a:ext cx="19843" cy="19843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0498E90-18B1-F6AC-C135-D0770ADB76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643" y="-64271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8E0D7AE-631F-2BA8-D384-B3B7597CDDDD}"/>
                  </a:ext>
                </a:extLst>
              </p14:cNvPr>
              <p14:cNvContentPartPr/>
              <p14:nvPr/>
            </p14:nvContentPartPr>
            <p14:xfrm>
              <a:off x="6084093" y="4564062"/>
              <a:ext cx="19843" cy="19843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8E0D7AE-631F-2BA8-D384-B3B7597CDD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643" y="-1388838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33BA70-145B-B9F2-6896-205F0CF6F316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33BA70-145B-B9F2-6896-205F0CF6F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9A9B0B8-2854-374C-4788-E62847CA63C9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9A9B0B8-2854-374C-4788-E62847CA63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F551D0-55D8-F64B-284D-DDEF6B290EE2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F551D0-55D8-F64B-284D-DDEF6B290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24BD43-2E4C-1176-7E1C-B12748E5694A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24BD43-2E4C-1176-7E1C-B12748E56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1FC599-E12C-BE1F-A436-88E8D58B58E6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1FC599-E12C-BE1F-A436-88E8D58B58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B6D9AF1-39AD-8230-49F0-C2636BBC5A5F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B6D9AF1-39AD-8230-49F0-C2636BBC5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925EE30-6DEE-6FA0-B759-7EE06D3EA89D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925EE30-6DEE-6FA0-B759-7EE06D3EA8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FEE76D-C3C5-F045-9ECA-3AD97437E2D2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FEE76D-C3C5-F045-9ECA-3AD97437E2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138FA22-1979-03B9-7198-4C52DAC29B6F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138FA22-1979-03B9-7198-4C52DAC29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7E3CDCC-9540-D650-D048-8E44AEFA6B69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7E3CDCC-9540-D650-D048-8E44AEF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4315AD7-8AD9-6FC7-DD19-F1820BB3F1ED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4315AD7-8AD9-6FC7-DD19-F1820BB3F1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4934C9-E04A-041C-17D3-E30C81CDBB13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4934C9-E04A-041C-17D3-E30C81CDB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D1D412-7480-749E-075C-3BEBCB346F00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D1D412-7480-749E-075C-3BEBCB346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F7A5F12-E119-FFA9-2301-87ECEAEFBDC6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F7A5F12-E119-FFA9-2301-87ECEAEFBD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ACC4D3-8978-6CAA-5F97-8E030DC0C01E}"/>
                  </a:ext>
                </a:extLst>
              </p14:cNvPr>
              <p14:cNvContentPartPr/>
              <p14:nvPr/>
            </p14:nvContentPartPr>
            <p14:xfrm>
              <a:off x="5718968" y="4643437"/>
              <a:ext cx="19843" cy="19843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ACC4D3-8978-6CAA-5F97-8E030DC0C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518" y="-13094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B799DA5-9ADC-8450-2EEE-543503B1C4D6}"/>
                  </a:ext>
                </a:extLst>
              </p14:cNvPr>
              <p14:cNvContentPartPr/>
              <p14:nvPr/>
            </p14:nvContentPartPr>
            <p14:xfrm>
              <a:off x="7592218" y="3309938"/>
              <a:ext cx="19843" cy="1984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B799DA5-9ADC-8450-2EEE-543503B1C4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35611" y="-2642962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89D078A-FA52-0698-7478-EF63C02C3FA2}"/>
                  </a:ext>
                </a:extLst>
              </p14:cNvPr>
              <p14:cNvContentPartPr/>
              <p14:nvPr/>
            </p14:nvContentPartPr>
            <p14:xfrm>
              <a:off x="9433719" y="4579937"/>
              <a:ext cx="19843" cy="19843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89D078A-FA52-0698-7478-EF63C02C3F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57269" y="-1372963"/>
                <a:ext cx="5952900" cy="1190580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8E0B0028-689B-D04D-CC93-3FEF6173F28B}"/>
              </a:ext>
            </a:extLst>
          </p:cNvPr>
          <p:cNvSpPr>
            <a:spLocks noGrp="1"/>
          </p:cNvSpPr>
          <p:nvPr/>
        </p:nvSpPr>
        <p:spPr>
          <a:xfrm>
            <a:off x="138196" y="1679103"/>
            <a:ext cx="4778862" cy="5128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latin typeface="Times New Roman"/>
                <a:ea typeface="Segoe UI"/>
                <a:cs typeface="Segoe UI"/>
              </a:rPr>
              <a:t> Encapsulation: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 The state is encapsulated within the component, and only methods within the class can modify it.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latin typeface="Times New Roman"/>
                <a:ea typeface="Segoe UI"/>
                <a:cs typeface="Segoe UI"/>
              </a:rPr>
              <a:t> Inheritance: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 </a:t>
            </a:r>
            <a:r>
              <a:rPr lang="en-US" sz="2400" dirty="0" err="1">
                <a:latin typeface="Times New Roman"/>
                <a:ea typeface="Segoe UI"/>
                <a:cs typeface="Segoe UI"/>
              </a:rPr>
              <a:t>MyComponent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 extends </a:t>
            </a:r>
            <a:r>
              <a:rPr lang="en-US" sz="2400" dirty="0" err="1">
                <a:latin typeface="Times New Roman"/>
                <a:ea typeface="Segoe UI"/>
                <a:cs typeface="Segoe UI"/>
              </a:rPr>
              <a:t>React.Component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, which provides lifecycle methods like </a:t>
            </a:r>
            <a:r>
              <a:rPr lang="en-US" sz="2400" dirty="0" err="1">
                <a:latin typeface="Times New Roman"/>
                <a:ea typeface="Segoe UI"/>
                <a:cs typeface="Segoe UI"/>
              </a:rPr>
              <a:t>componentDidMount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, </a:t>
            </a:r>
            <a:r>
              <a:rPr lang="en-US" sz="2400" dirty="0" err="1">
                <a:latin typeface="Times New Roman"/>
                <a:ea typeface="Segoe UI"/>
                <a:cs typeface="Segoe UI"/>
              </a:rPr>
              <a:t>shouldComponentUpdate</a:t>
            </a:r>
            <a:r>
              <a:rPr lang="en-US" sz="2400" dirty="0">
                <a:latin typeface="Times New Roman"/>
                <a:ea typeface="Segoe UI"/>
                <a:cs typeface="Segoe UI"/>
              </a:rPr>
              <a:t>, and more.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91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1" dirty="0"/>
              <a:t>Polymorphism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lobal digital mesh network molecule blockchain">
            <a:extLst>
              <a:ext uri="{FF2B5EF4-FFF2-40B4-BE49-F238E27FC236}">
                <a16:creationId xmlns:a16="http://schemas.microsoft.com/office/drawing/2014/main" id="{560EF33C-20B6-AE96-B372-D21DCFF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3" r="2" b="3565"/>
          <a:stretch/>
        </p:blipFill>
        <p:spPr>
          <a:xfrm>
            <a:off x="20" y="2202302"/>
            <a:ext cx="7534635" cy="467098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701760" y="2187926"/>
            <a:ext cx="3469319" cy="42699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 React supports polymorphism by allowing different components to render based on different props, making the same component behave differently based on data</a:t>
            </a:r>
            <a:endParaRPr lang="en-US" sz="280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2DB292-AD43-7B23-73EE-D9388FC99BDB}"/>
                  </a:ext>
                </a:extLst>
              </p14:cNvPr>
              <p14:cNvContentPartPr/>
              <p14:nvPr/>
            </p14:nvContentPartPr>
            <p14:xfrm>
              <a:off x="6830218" y="3468688"/>
              <a:ext cx="19843" cy="1984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2DB292-AD43-7B23-73EE-D9388FC99B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768" y="-2484212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A82C14-B14A-774D-63C2-30AAE3BB2F14}"/>
                  </a:ext>
                </a:extLst>
              </p14:cNvPr>
              <p14:cNvContentPartPr/>
              <p14:nvPr/>
            </p14:nvContentPartPr>
            <p14:xfrm>
              <a:off x="1687285" y="930728"/>
              <a:ext cx="27214" cy="2721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A82C14-B14A-774D-63C2-30AAE3BB2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94815" y="-7233472"/>
                <a:ext cx="8164200" cy="16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141856-5672-9B0E-6B81-BEE633B863DD}"/>
                  </a:ext>
                </a:extLst>
              </p14:cNvPr>
              <p14:cNvContentPartPr/>
              <p14:nvPr/>
            </p14:nvContentPartPr>
            <p14:xfrm>
              <a:off x="1621971" y="996042"/>
              <a:ext cx="27214" cy="2721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141856-5672-9B0E-6B81-BEE633B863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32915" y="-7140944"/>
                <a:ext cx="8164200" cy="16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003286-1ED4-D063-4FD8-AED237B9E2B6}"/>
                  </a:ext>
                </a:extLst>
              </p14:cNvPr>
              <p14:cNvContentPartPr/>
              <p14:nvPr/>
            </p14:nvContentPartPr>
            <p14:xfrm>
              <a:off x="9417844" y="2928937"/>
              <a:ext cx="19843" cy="198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003286-1ED4-D063-4FD8-AED237B9E2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1394" y="-3023963"/>
                <a:ext cx="5952900" cy="119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A7CD02-5397-D9F7-088C-E3F9E43EC0B5}"/>
                  </a:ext>
                </a:extLst>
              </p14:cNvPr>
              <p14:cNvContentPartPr/>
              <p14:nvPr/>
            </p14:nvContentPartPr>
            <p14:xfrm>
              <a:off x="9417844" y="2928937"/>
              <a:ext cx="19843" cy="1984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A7CD02-5397-D9F7-088C-E3F9E43EC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1394" y="-3023963"/>
                <a:ext cx="5952900" cy="119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70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latin typeface="Times New Roman"/>
                <a:cs typeface="Times New Roman"/>
              </a:rPr>
              <a:t>Challenges in React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E19C23D-08DD-77BF-F85D-DDB2DB851D1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002459"/>
              </p:ext>
            </p:extLst>
          </p:nvPr>
        </p:nvGraphicFramePr>
        <p:xfrm>
          <a:off x="212614" y="1729704"/>
          <a:ext cx="11217387" cy="38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0" name="TextBox 309">
            <a:extLst>
              <a:ext uri="{FF2B5EF4-FFF2-40B4-BE49-F238E27FC236}">
                <a16:creationId xmlns:a16="http://schemas.microsoft.com/office/drawing/2014/main" id="{CF34AFF3-EE29-E2CD-CD70-41FAF5B8E944}"/>
              </a:ext>
            </a:extLst>
          </p:cNvPr>
          <p:cNvSpPr txBox="1"/>
          <p:nvPr/>
        </p:nvSpPr>
        <p:spPr>
          <a:xfrm>
            <a:off x="207958" y="4186378"/>
            <a:ext cx="371295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With the introduction of hooks, React shifted from class-based to functional components, making it more functional-programming-focused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Ø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61076A0-DC2B-5C76-42DB-5036CEA45D9D}"/>
              </a:ext>
            </a:extLst>
          </p:cNvPr>
          <p:cNvSpPr txBox="1"/>
          <p:nvPr/>
        </p:nvSpPr>
        <p:spPr>
          <a:xfrm>
            <a:off x="4422475" y="4149305"/>
            <a:ext cx="28007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Hooks like </a:t>
            </a:r>
            <a:r>
              <a:rPr lang="en-US" sz="2400" err="1">
                <a:latin typeface="Times New Roman"/>
                <a:cs typeface="Times New Roman"/>
              </a:rPr>
              <a:t>useState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err="1">
                <a:latin typeface="Times New Roman"/>
                <a:cs typeface="Times New Roman"/>
              </a:rPr>
              <a:t>useEffect</a:t>
            </a:r>
            <a:r>
              <a:rPr lang="en-US" sz="2400" dirty="0">
                <a:latin typeface="Times New Roman"/>
                <a:cs typeface="Times New Roman"/>
              </a:rPr>
              <a:t> replace the traditional OOP-like class lifecycle methods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48147B9-A669-9151-ADCA-470B74A40D0C}"/>
              </a:ext>
            </a:extLst>
          </p:cNvPr>
          <p:cNvSpPr txBox="1"/>
          <p:nvPr/>
        </p:nvSpPr>
        <p:spPr>
          <a:xfrm>
            <a:off x="8218098" y="4149305"/>
            <a:ext cx="37783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cs typeface="Arial"/>
              </a:rPr>
              <a:t>However, you can still use OOP concepts in React if you prefer class-based components, but it is becoming less common in newer projects​</a:t>
            </a:r>
            <a:endParaRPr lang="en-US" sz="2400"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8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71217"/>
            <a:ext cx="5312254" cy="1806727"/>
          </a:xfrm>
        </p:spPr>
        <p:txBody>
          <a:bodyPr>
            <a:norm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#3 OOP in Angular</a:t>
            </a:r>
          </a:p>
        </p:txBody>
      </p:sp>
      <p:pic>
        <p:nvPicPr>
          <p:cNvPr id="6" name="Picture 5" descr="3D rendering of a shape hole toy with square, triangle, and circle shapes">
            <a:extLst>
              <a:ext uri="{FF2B5EF4-FFF2-40B4-BE49-F238E27FC236}">
                <a16:creationId xmlns:a16="http://schemas.microsoft.com/office/drawing/2014/main" id="{F4AD8E8B-3DF1-9215-AD5A-34C18437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05" r="25664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90627" y="1713694"/>
            <a:ext cx="5686065" cy="1378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Angular is much more structured than React or Vue and is strongly built on OOP concepts due to its TypeScript foundation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3CF132A4-7AF3-1755-871D-73B50A3CD65B}"/>
              </a:ext>
            </a:extLst>
          </p:cNvPr>
          <p:cNvSpPr txBox="1">
            <a:spLocks/>
          </p:cNvSpPr>
          <p:nvPr/>
        </p:nvSpPr>
        <p:spPr>
          <a:xfrm>
            <a:off x="5690385" y="3425492"/>
            <a:ext cx="7174301" cy="1010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0" dirty="0">
                <a:latin typeface="Times New Roman"/>
                <a:cs typeface="Times New Roman"/>
              </a:rPr>
              <a:t>Components and Services as Classes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69B8280B-4348-1BFD-5B1F-E6A02E1B98D2}"/>
              </a:ext>
            </a:extLst>
          </p:cNvPr>
          <p:cNvSpPr>
            <a:spLocks noGrp="1"/>
          </p:cNvSpPr>
          <p:nvPr/>
        </p:nvSpPr>
        <p:spPr>
          <a:xfrm>
            <a:off x="5688931" y="4919625"/>
            <a:ext cx="5510902" cy="1739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Angular components are strictly class-based. Here is a typical Angular component:</a:t>
            </a:r>
          </a:p>
        </p:txBody>
      </p:sp>
    </p:spTree>
    <p:extLst>
      <p:ext uri="{BB962C8B-B14F-4D97-AF65-F5344CB8AC3E}">
        <p14:creationId xmlns:p14="http://schemas.microsoft.com/office/powerpoint/2010/main" val="201464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60348" y="1649"/>
            <a:ext cx="3541205" cy="1246574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>TypeScript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888666" y="1746912"/>
            <a:ext cx="3555582" cy="463902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Encapsulation:</a:t>
            </a:r>
            <a:r>
              <a:rPr lang="en-US" sz="2400" dirty="0">
                <a:latin typeface="Times New Roman"/>
                <a:cs typeface="Times New Roman"/>
              </a:rPr>
              <a:t> Angular uses decorators like @Component, which encapsulate logic within the class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Inheritance:</a:t>
            </a:r>
            <a:r>
              <a:rPr lang="en-US" sz="2400" dirty="0">
                <a:latin typeface="Times New Roman"/>
                <a:cs typeface="Times New Roman"/>
              </a:rPr>
              <a:t> You can extend other classes or implement interfaces, thanks to TypeScript, allowing for strong OOP practices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18689C4D-D420-BCEA-E3AD-35E906B4FF79}"/>
              </a:ext>
            </a:extLst>
          </p:cNvPr>
          <p:cNvSpPr txBox="1">
            <a:spLocks/>
          </p:cNvSpPr>
          <p:nvPr/>
        </p:nvSpPr>
        <p:spPr>
          <a:xfrm>
            <a:off x="488465" y="1229759"/>
            <a:ext cx="6585195" cy="5592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import { Component } from '@angular/core';</a:t>
            </a:r>
            <a:br>
              <a:rPr lang="en-US" sz="2400" dirty="0">
                <a:latin typeface="Times New Roman"/>
                <a:cs typeface="Times New Roman"/>
              </a:rPr>
            </a:b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@Component({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selector: 'app-my-component',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templateUrl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: './my-component.component.html',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})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export class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MyComponent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count: number = 0;</a:t>
            </a:r>
            <a:br>
              <a:rPr lang="en-US" sz="2400" dirty="0">
                <a:latin typeface="Times New Roman"/>
                <a:cs typeface="Times New Roman"/>
              </a:rPr>
            </a:b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incrementCount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() 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  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this.count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++;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 }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40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HeadlinesVTI</vt:lpstr>
      <vt:lpstr>#1 Introduction to Object-Oriented Programming in JavaScript</vt:lpstr>
      <vt:lpstr>PowerPoint Presentation</vt:lpstr>
      <vt:lpstr>#2 OOP in React</vt:lpstr>
      <vt:lpstr>Components as Classes and Objects</vt:lpstr>
      <vt:lpstr>JavaScript</vt:lpstr>
      <vt:lpstr>Polymorphism</vt:lpstr>
      <vt:lpstr>Challenges in React</vt:lpstr>
      <vt:lpstr>#3 OOP in Angular</vt:lpstr>
      <vt:lpstr>TypeScript</vt:lpstr>
      <vt:lpstr>TypeScript</vt:lpstr>
      <vt:lpstr>TypeScript</vt:lpstr>
      <vt:lpstr>Challenges in Angular  </vt:lpstr>
      <vt:lpstr>#4 OOP in Vue</vt:lpstr>
      <vt:lpstr>Object-Oriented Components</vt:lpstr>
      <vt:lpstr>JavaScript</vt:lpstr>
      <vt:lpstr>TypeScript</vt:lpstr>
      <vt:lpstr>Encapsulation &amp; Reusability</vt:lpstr>
      <vt:lpstr>PowerPoint Presentation</vt:lpstr>
      <vt:lpstr>Challenges in Vue</vt:lpstr>
      <vt:lpstr>#5 Conclusion: Common OOP Patterns Across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1003</cp:revision>
  <dcterms:created xsi:type="dcterms:W3CDTF">2024-10-07T03:57:55Z</dcterms:created>
  <dcterms:modified xsi:type="dcterms:W3CDTF">2024-10-09T19:47:02Z</dcterms:modified>
</cp:coreProperties>
</file>