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144000" cy="6858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dc8e2f2d6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dc8e2f2d6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c8e2f2d6_0_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c8e2f2d6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739140" y="292099"/>
            <a:ext cx="7665719" cy="541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>
                <a:solidFill>
                  <a:srgbClr val="12437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738822" y="1425667"/>
            <a:ext cx="7666355" cy="23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39140" y="292099"/>
            <a:ext cx="7665719" cy="541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>
                <a:solidFill>
                  <a:srgbClr val="12437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39140" y="292099"/>
            <a:ext cx="7665719" cy="541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>
                <a:solidFill>
                  <a:srgbClr val="12437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15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04800"/>
            <a:ext cx="361950" cy="361950"/>
          </a:xfrm>
          <a:custGeom>
            <a:rect b="b" l="l" r="r" t="t"/>
            <a:pathLst>
              <a:path extrusionOk="0" h="361950" w="361950">
                <a:moveTo>
                  <a:pt x="361950" y="0"/>
                </a:moveTo>
                <a:lnTo>
                  <a:pt x="0" y="0"/>
                </a:lnTo>
                <a:lnTo>
                  <a:pt x="0" y="361950"/>
                </a:lnTo>
                <a:lnTo>
                  <a:pt x="192189" y="361950"/>
                </a:lnTo>
                <a:lnTo>
                  <a:pt x="361950" y="0"/>
                </a:lnTo>
                <a:close/>
              </a:path>
            </a:pathLst>
          </a:custGeom>
          <a:solidFill>
            <a:srgbClr val="1845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28625"/>
            <a:ext cx="495300" cy="295275"/>
          </a:xfrm>
          <a:custGeom>
            <a:rect b="b" l="l" r="r" t="t"/>
            <a:pathLst>
              <a:path extrusionOk="0" h="295275" w="495300">
                <a:moveTo>
                  <a:pt x="495300" y="0"/>
                </a:moveTo>
                <a:lnTo>
                  <a:pt x="0" y="0"/>
                </a:lnTo>
                <a:lnTo>
                  <a:pt x="0" y="295275"/>
                </a:lnTo>
                <a:lnTo>
                  <a:pt x="377825" y="295275"/>
                </a:lnTo>
                <a:lnTo>
                  <a:pt x="495300" y="0"/>
                </a:lnTo>
                <a:close/>
              </a:path>
            </a:pathLst>
          </a:custGeom>
          <a:solidFill>
            <a:srgbClr val="60AC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428625"/>
            <a:ext cx="304800" cy="238125"/>
          </a:xfrm>
          <a:custGeom>
            <a:rect b="b" l="l" r="r" t="t"/>
            <a:pathLst>
              <a:path extrusionOk="0" h="238125" w="304800">
                <a:moveTo>
                  <a:pt x="304800" y="0"/>
                </a:moveTo>
                <a:lnTo>
                  <a:pt x="0" y="0"/>
                </a:lnTo>
                <a:lnTo>
                  <a:pt x="0" y="238125"/>
                </a:lnTo>
                <a:lnTo>
                  <a:pt x="192506" y="238125"/>
                </a:lnTo>
                <a:lnTo>
                  <a:pt x="304800" y="0"/>
                </a:lnTo>
                <a:close/>
              </a:path>
            </a:pathLst>
          </a:custGeom>
          <a:solidFill>
            <a:srgbClr val="2E87C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6296025"/>
            <a:ext cx="9144000" cy="561975"/>
          </a:xfrm>
          <a:custGeom>
            <a:rect b="b" l="l" r="r" t="t"/>
            <a:pathLst>
              <a:path extrusionOk="0" h="561975" w="9144000">
                <a:moveTo>
                  <a:pt x="9144000" y="0"/>
                </a:moveTo>
                <a:lnTo>
                  <a:pt x="0" y="0"/>
                </a:lnTo>
                <a:lnTo>
                  <a:pt x="3175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3399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6248400"/>
            <a:ext cx="9144000" cy="47625"/>
          </a:xfrm>
          <a:custGeom>
            <a:rect b="b" l="l" r="r" t="t"/>
            <a:pathLst>
              <a:path extrusionOk="0" h="47625" w="9144000">
                <a:moveTo>
                  <a:pt x="9144000" y="0"/>
                </a:moveTo>
                <a:lnTo>
                  <a:pt x="0" y="0"/>
                </a:lnTo>
                <a:lnTo>
                  <a:pt x="3175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267450"/>
            <a:ext cx="9144000" cy="28575"/>
          </a:xfrm>
          <a:custGeom>
            <a:rect b="b" l="l" r="r" t="t"/>
            <a:pathLst>
              <a:path extrusionOk="0" h="28575" w="9144000">
                <a:moveTo>
                  <a:pt x="9144000" y="0"/>
                </a:moveTo>
                <a:lnTo>
                  <a:pt x="0" y="0"/>
                </a:lnTo>
                <a:lnTo>
                  <a:pt x="3175" y="28575"/>
                </a:lnTo>
                <a:lnTo>
                  <a:pt x="9144000" y="28575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6276975"/>
            <a:ext cx="9144000" cy="19050"/>
          </a:xfrm>
          <a:custGeom>
            <a:rect b="b" l="l" r="r" t="t"/>
            <a:pathLst>
              <a:path extrusionOk="0" h="19050" w="9144000">
                <a:moveTo>
                  <a:pt x="9144000" y="0"/>
                </a:moveTo>
                <a:lnTo>
                  <a:pt x="0" y="0"/>
                </a:lnTo>
                <a:lnTo>
                  <a:pt x="3175" y="19050"/>
                </a:lnTo>
                <a:lnTo>
                  <a:pt x="9144000" y="19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819900"/>
            <a:ext cx="9144000" cy="38100"/>
          </a:xfrm>
          <a:custGeom>
            <a:rect b="b" l="l" r="r" t="t"/>
            <a:pathLst>
              <a:path extrusionOk="0" h="38100" w="9144000">
                <a:moveTo>
                  <a:pt x="9144000" y="0"/>
                </a:moveTo>
                <a:lnTo>
                  <a:pt x="0" y="0"/>
                </a:lnTo>
                <a:lnTo>
                  <a:pt x="0" y="38100"/>
                </a:lnTo>
                <a:lnTo>
                  <a:pt x="9144000" y="38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8D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296025"/>
            <a:ext cx="2524125" cy="561975"/>
          </a:xfrm>
          <a:custGeom>
            <a:rect b="b" l="l" r="r" t="t"/>
            <a:pathLst>
              <a:path extrusionOk="0" h="561975" w="2524125">
                <a:moveTo>
                  <a:pt x="2524125" y="0"/>
                </a:moveTo>
                <a:lnTo>
                  <a:pt x="0" y="0"/>
                </a:lnTo>
                <a:lnTo>
                  <a:pt x="0" y="561975"/>
                </a:lnTo>
                <a:lnTo>
                  <a:pt x="2219706" y="561975"/>
                </a:lnTo>
                <a:lnTo>
                  <a:pt x="2524125" y="0"/>
                </a:lnTo>
                <a:close/>
              </a:path>
            </a:pathLst>
          </a:custGeom>
          <a:solidFill>
            <a:srgbClr val="5FBE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6819900"/>
            <a:ext cx="2247900" cy="38100"/>
          </a:xfrm>
          <a:custGeom>
            <a:rect b="b" l="l" r="r" t="t"/>
            <a:pathLst>
              <a:path extrusionOk="0" h="38100" w="2247900">
                <a:moveTo>
                  <a:pt x="2247900" y="0"/>
                </a:moveTo>
                <a:lnTo>
                  <a:pt x="0" y="0"/>
                </a:lnTo>
                <a:lnTo>
                  <a:pt x="0" y="38100"/>
                </a:lnTo>
                <a:lnTo>
                  <a:pt x="2225675" y="38100"/>
                </a:lnTo>
                <a:lnTo>
                  <a:pt x="2247900" y="0"/>
                </a:lnTo>
                <a:close/>
              </a:path>
            </a:pathLst>
          </a:custGeom>
          <a:solidFill>
            <a:srgbClr val="41A9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496300" y="6391275"/>
            <a:ext cx="647700" cy="381000"/>
          </a:xfrm>
          <a:custGeom>
            <a:rect b="b" l="l" r="r" t="t"/>
            <a:pathLst>
              <a:path extrusionOk="0" h="381000" w="647700">
                <a:moveTo>
                  <a:pt x="647700" y="0"/>
                </a:moveTo>
                <a:lnTo>
                  <a:pt x="209550" y="0"/>
                </a:lnTo>
                <a:lnTo>
                  <a:pt x="0" y="381000"/>
                </a:lnTo>
                <a:lnTo>
                  <a:pt x="647700" y="381000"/>
                </a:lnTo>
                <a:lnTo>
                  <a:pt x="647700" y="0"/>
                </a:lnTo>
                <a:close/>
              </a:path>
            </a:pathLst>
          </a:custGeom>
          <a:solidFill>
            <a:srgbClr val="297E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0" y="6296025"/>
            <a:ext cx="2428875" cy="561975"/>
          </a:xfrm>
          <a:custGeom>
            <a:rect b="b" l="l" r="r" t="t"/>
            <a:pathLst>
              <a:path extrusionOk="0" h="561975" w="2428875">
                <a:moveTo>
                  <a:pt x="2428875" y="0"/>
                </a:moveTo>
                <a:lnTo>
                  <a:pt x="0" y="0"/>
                </a:lnTo>
                <a:lnTo>
                  <a:pt x="0" y="561975"/>
                </a:lnTo>
                <a:lnTo>
                  <a:pt x="2120900" y="561975"/>
                </a:lnTo>
                <a:lnTo>
                  <a:pt x="2428875" y="0"/>
                </a:lnTo>
                <a:close/>
              </a:path>
            </a:pathLst>
          </a:custGeom>
          <a:solidFill>
            <a:srgbClr val="1243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6819900"/>
            <a:ext cx="2143125" cy="38100"/>
          </a:xfrm>
          <a:custGeom>
            <a:rect b="b" l="l" r="r" t="t"/>
            <a:pathLst>
              <a:path extrusionOk="0" h="38100" w="2143125">
                <a:moveTo>
                  <a:pt x="2143125" y="0"/>
                </a:moveTo>
                <a:lnTo>
                  <a:pt x="0" y="0"/>
                </a:lnTo>
                <a:lnTo>
                  <a:pt x="0" y="38100"/>
                </a:lnTo>
                <a:lnTo>
                  <a:pt x="2120900" y="38100"/>
                </a:lnTo>
                <a:lnTo>
                  <a:pt x="2143125" y="0"/>
                </a:lnTo>
                <a:close/>
              </a:path>
            </a:pathLst>
          </a:custGeom>
          <a:solidFill>
            <a:srgbClr val="123D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04800" y="6467474"/>
            <a:ext cx="1495425" cy="219075"/>
          </a:xfrm>
          <a:custGeom>
            <a:rect b="b" l="l" r="r" t="t"/>
            <a:pathLst>
              <a:path extrusionOk="0" h="219075" w="1495425">
                <a:moveTo>
                  <a:pt x="266700" y="35941"/>
                </a:moveTo>
                <a:lnTo>
                  <a:pt x="243509" y="5130"/>
                </a:lnTo>
                <a:lnTo>
                  <a:pt x="221970" y="0"/>
                </a:lnTo>
                <a:lnTo>
                  <a:pt x="187185" y="0"/>
                </a:lnTo>
                <a:lnTo>
                  <a:pt x="187185" y="59905"/>
                </a:lnTo>
                <a:lnTo>
                  <a:pt x="187185" y="66751"/>
                </a:lnTo>
                <a:lnTo>
                  <a:pt x="152400" y="95846"/>
                </a:lnTo>
                <a:lnTo>
                  <a:pt x="137490" y="97561"/>
                </a:lnTo>
                <a:lnTo>
                  <a:pt x="122580" y="97561"/>
                </a:lnTo>
                <a:lnTo>
                  <a:pt x="132524" y="71882"/>
                </a:lnTo>
                <a:lnTo>
                  <a:pt x="142455" y="47917"/>
                </a:lnTo>
                <a:lnTo>
                  <a:pt x="170624" y="47917"/>
                </a:lnTo>
                <a:lnTo>
                  <a:pt x="177253" y="49631"/>
                </a:lnTo>
                <a:lnTo>
                  <a:pt x="182219" y="51346"/>
                </a:lnTo>
                <a:lnTo>
                  <a:pt x="185534" y="54775"/>
                </a:lnTo>
                <a:lnTo>
                  <a:pt x="187185" y="59905"/>
                </a:lnTo>
                <a:lnTo>
                  <a:pt x="187185" y="0"/>
                </a:lnTo>
                <a:lnTo>
                  <a:pt x="154051" y="0"/>
                </a:lnTo>
                <a:lnTo>
                  <a:pt x="119265" y="1714"/>
                </a:lnTo>
                <a:lnTo>
                  <a:pt x="87795" y="0"/>
                </a:lnTo>
                <a:lnTo>
                  <a:pt x="0" y="219075"/>
                </a:lnTo>
                <a:lnTo>
                  <a:pt x="74549" y="219075"/>
                </a:lnTo>
                <a:lnTo>
                  <a:pt x="104355" y="145478"/>
                </a:lnTo>
                <a:lnTo>
                  <a:pt x="135839" y="145478"/>
                </a:lnTo>
                <a:lnTo>
                  <a:pt x="190500" y="140347"/>
                </a:lnTo>
                <a:lnTo>
                  <a:pt x="230251" y="116382"/>
                </a:lnTo>
                <a:lnTo>
                  <a:pt x="246811" y="97561"/>
                </a:lnTo>
                <a:lnTo>
                  <a:pt x="250139" y="90716"/>
                </a:lnTo>
                <a:lnTo>
                  <a:pt x="256755" y="80441"/>
                </a:lnTo>
                <a:lnTo>
                  <a:pt x="260070" y="70167"/>
                </a:lnTo>
                <a:lnTo>
                  <a:pt x="265049" y="59905"/>
                </a:lnTo>
                <a:lnTo>
                  <a:pt x="266484" y="47917"/>
                </a:lnTo>
                <a:lnTo>
                  <a:pt x="266700" y="46215"/>
                </a:lnTo>
                <a:lnTo>
                  <a:pt x="266700" y="35941"/>
                </a:lnTo>
                <a:close/>
              </a:path>
              <a:path extrusionOk="0" h="219075" w="1495425">
                <a:moveTo>
                  <a:pt x="428625" y="58953"/>
                </a:moveTo>
                <a:lnTo>
                  <a:pt x="416496" y="57150"/>
                </a:lnTo>
                <a:lnTo>
                  <a:pt x="404380" y="58953"/>
                </a:lnTo>
                <a:lnTo>
                  <a:pt x="393992" y="62547"/>
                </a:lnTo>
                <a:lnTo>
                  <a:pt x="376669" y="73342"/>
                </a:lnTo>
                <a:lnTo>
                  <a:pt x="368007" y="80543"/>
                </a:lnTo>
                <a:lnTo>
                  <a:pt x="354152" y="94932"/>
                </a:lnTo>
                <a:lnTo>
                  <a:pt x="368007" y="60744"/>
                </a:lnTo>
                <a:lnTo>
                  <a:pt x="298742" y="60744"/>
                </a:lnTo>
                <a:lnTo>
                  <a:pt x="251980" y="179489"/>
                </a:lnTo>
                <a:lnTo>
                  <a:pt x="243319" y="199288"/>
                </a:lnTo>
                <a:lnTo>
                  <a:pt x="238125" y="219075"/>
                </a:lnTo>
                <a:lnTo>
                  <a:pt x="310857" y="219075"/>
                </a:lnTo>
                <a:lnTo>
                  <a:pt x="322986" y="184886"/>
                </a:lnTo>
                <a:lnTo>
                  <a:pt x="340296" y="148907"/>
                </a:lnTo>
                <a:lnTo>
                  <a:pt x="359346" y="129120"/>
                </a:lnTo>
                <a:lnTo>
                  <a:pt x="373202" y="121920"/>
                </a:lnTo>
                <a:lnTo>
                  <a:pt x="383603" y="120116"/>
                </a:lnTo>
                <a:lnTo>
                  <a:pt x="392252" y="120116"/>
                </a:lnTo>
                <a:lnTo>
                  <a:pt x="404380" y="121920"/>
                </a:lnTo>
                <a:lnTo>
                  <a:pt x="405066" y="120116"/>
                </a:lnTo>
                <a:lnTo>
                  <a:pt x="414769" y="94932"/>
                </a:lnTo>
                <a:lnTo>
                  <a:pt x="428625" y="58953"/>
                </a:lnTo>
                <a:close/>
              </a:path>
              <a:path extrusionOk="0" h="219075" w="1495425">
                <a:moveTo>
                  <a:pt x="609600" y="101155"/>
                </a:moveTo>
                <a:lnTo>
                  <a:pt x="586066" y="64185"/>
                </a:lnTo>
                <a:lnTo>
                  <a:pt x="539000" y="57150"/>
                </a:lnTo>
                <a:lnTo>
                  <a:pt x="530593" y="57150"/>
                </a:lnTo>
                <a:lnTo>
                  <a:pt x="530593" y="104673"/>
                </a:lnTo>
                <a:lnTo>
                  <a:pt x="530593" y="115227"/>
                </a:lnTo>
                <a:lnTo>
                  <a:pt x="528916" y="125793"/>
                </a:lnTo>
                <a:lnTo>
                  <a:pt x="520509" y="145148"/>
                </a:lnTo>
                <a:lnTo>
                  <a:pt x="513791" y="160997"/>
                </a:lnTo>
                <a:lnTo>
                  <a:pt x="507060" y="168033"/>
                </a:lnTo>
                <a:lnTo>
                  <a:pt x="500341" y="173316"/>
                </a:lnTo>
                <a:lnTo>
                  <a:pt x="493623" y="175069"/>
                </a:lnTo>
                <a:lnTo>
                  <a:pt x="488581" y="173316"/>
                </a:lnTo>
                <a:lnTo>
                  <a:pt x="486892" y="169799"/>
                </a:lnTo>
                <a:lnTo>
                  <a:pt x="485216" y="164515"/>
                </a:lnTo>
                <a:lnTo>
                  <a:pt x="488581" y="150431"/>
                </a:lnTo>
                <a:lnTo>
                  <a:pt x="503707" y="115227"/>
                </a:lnTo>
                <a:lnTo>
                  <a:pt x="520509" y="101155"/>
                </a:lnTo>
                <a:lnTo>
                  <a:pt x="527240" y="102908"/>
                </a:lnTo>
                <a:lnTo>
                  <a:pt x="530593" y="104673"/>
                </a:lnTo>
                <a:lnTo>
                  <a:pt x="530593" y="57150"/>
                </a:lnTo>
                <a:lnTo>
                  <a:pt x="525551" y="57150"/>
                </a:lnTo>
                <a:lnTo>
                  <a:pt x="510425" y="58915"/>
                </a:lnTo>
                <a:lnTo>
                  <a:pt x="465048" y="74752"/>
                </a:lnTo>
                <a:lnTo>
                  <a:pt x="434784" y="104673"/>
                </a:lnTo>
                <a:lnTo>
                  <a:pt x="411251" y="150431"/>
                </a:lnTo>
                <a:lnTo>
                  <a:pt x="409575" y="162750"/>
                </a:lnTo>
                <a:lnTo>
                  <a:pt x="409575" y="175069"/>
                </a:lnTo>
                <a:lnTo>
                  <a:pt x="436473" y="212039"/>
                </a:lnTo>
                <a:lnTo>
                  <a:pt x="461683" y="219075"/>
                </a:lnTo>
                <a:lnTo>
                  <a:pt x="490258" y="219075"/>
                </a:lnTo>
                <a:lnTo>
                  <a:pt x="535635" y="206756"/>
                </a:lnTo>
                <a:lnTo>
                  <a:pt x="570941" y="182118"/>
                </a:lnTo>
                <a:lnTo>
                  <a:pt x="577659" y="175069"/>
                </a:lnTo>
                <a:lnTo>
                  <a:pt x="581025" y="171551"/>
                </a:lnTo>
                <a:lnTo>
                  <a:pt x="602881" y="134594"/>
                </a:lnTo>
                <a:lnTo>
                  <a:pt x="609600" y="109956"/>
                </a:lnTo>
                <a:lnTo>
                  <a:pt x="609600" y="101155"/>
                </a:lnTo>
                <a:close/>
              </a:path>
              <a:path extrusionOk="0" h="219075" w="1495425">
                <a:moveTo>
                  <a:pt x="666750" y="0"/>
                </a:moveTo>
                <a:lnTo>
                  <a:pt x="331520" y="0"/>
                </a:lnTo>
                <a:lnTo>
                  <a:pt x="321195" y="19050"/>
                </a:lnTo>
                <a:lnTo>
                  <a:pt x="317766" y="27838"/>
                </a:lnTo>
                <a:lnTo>
                  <a:pt x="314325" y="38100"/>
                </a:lnTo>
                <a:lnTo>
                  <a:pt x="537565" y="37134"/>
                </a:lnTo>
                <a:lnTo>
                  <a:pt x="649554" y="38100"/>
                </a:lnTo>
                <a:lnTo>
                  <a:pt x="650201" y="36639"/>
                </a:lnTo>
                <a:lnTo>
                  <a:pt x="666750" y="0"/>
                </a:lnTo>
                <a:close/>
              </a:path>
              <a:path extrusionOk="0" h="219075" w="1495425">
                <a:moveTo>
                  <a:pt x="771525" y="0"/>
                </a:moveTo>
                <a:lnTo>
                  <a:pt x="698233" y="0"/>
                </a:lnTo>
                <a:lnTo>
                  <a:pt x="698233" y="1727"/>
                </a:lnTo>
                <a:lnTo>
                  <a:pt x="614718" y="206997"/>
                </a:lnTo>
                <a:lnTo>
                  <a:pt x="611301" y="212178"/>
                </a:lnTo>
                <a:lnTo>
                  <a:pt x="609600" y="215620"/>
                </a:lnTo>
                <a:lnTo>
                  <a:pt x="609600" y="219075"/>
                </a:lnTo>
                <a:lnTo>
                  <a:pt x="681189" y="219075"/>
                </a:lnTo>
                <a:lnTo>
                  <a:pt x="727214" y="110401"/>
                </a:lnTo>
                <a:lnTo>
                  <a:pt x="771525" y="0"/>
                </a:lnTo>
                <a:close/>
              </a:path>
              <a:path extrusionOk="0" h="219075" w="1495425">
                <a:moveTo>
                  <a:pt x="857250" y="66675"/>
                </a:moveTo>
                <a:lnTo>
                  <a:pt x="784669" y="66675"/>
                </a:lnTo>
                <a:lnTo>
                  <a:pt x="723900" y="219075"/>
                </a:lnTo>
                <a:lnTo>
                  <a:pt x="794791" y="219075"/>
                </a:lnTo>
                <a:lnTo>
                  <a:pt x="857250" y="66675"/>
                </a:lnTo>
                <a:close/>
              </a:path>
              <a:path extrusionOk="0" h="219075" w="1495425">
                <a:moveTo>
                  <a:pt x="885825" y="0"/>
                </a:moveTo>
                <a:lnTo>
                  <a:pt x="810348" y="0"/>
                </a:lnTo>
                <a:lnTo>
                  <a:pt x="799566" y="19050"/>
                </a:lnTo>
                <a:lnTo>
                  <a:pt x="790575" y="38100"/>
                </a:lnTo>
                <a:lnTo>
                  <a:pt x="867854" y="38100"/>
                </a:lnTo>
                <a:lnTo>
                  <a:pt x="885825" y="0"/>
                </a:lnTo>
                <a:close/>
              </a:path>
              <a:path extrusionOk="0" h="219075" w="1495425">
                <a:moveTo>
                  <a:pt x="1047750" y="5092"/>
                </a:moveTo>
                <a:lnTo>
                  <a:pt x="1033907" y="1701"/>
                </a:lnTo>
                <a:lnTo>
                  <a:pt x="1016762" y="0"/>
                </a:lnTo>
                <a:lnTo>
                  <a:pt x="994283" y="0"/>
                </a:lnTo>
                <a:lnTo>
                  <a:pt x="951191" y="13589"/>
                </a:lnTo>
                <a:lnTo>
                  <a:pt x="921867" y="42456"/>
                </a:lnTo>
                <a:lnTo>
                  <a:pt x="909802" y="69634"/>
                </a:lnTo>
                <a:lnTo>
                  <a:pt x="883932" y="69634"/>
                </a:lnTo>
                <a:lnTo>
                  <a:pt x="864971" y="112090"/>
                </a:lnTo>
                <a:lnTo>
                  <a:pt x="892556" y="112090"/>
                </a:lnTo>
                <a:lnTo>
                  <a:pt x="847725" y="219075"/>
                </a:lnTo>
                <a:lnTo>
                  <a:pt x="923594" y="219075"/>
                </a:lnTo>
                <a:lnTo>
                  <a:pt x="946010" y="166433"/>
                </a:lnTo>
                <a:lnTo>
                  <a:pt x="968375" y="112090"/>
                </a:lnTo>
                <a:lnTo>
                  <a:pt x="999490" y="112090"/>
                </a:lnTo>
                <a:lnTo>
                  <a:pt x="1009777" y="91706"/>
                </a:lnTo>
                <a:lnTo>
                  <a:pt x="1018413" y="69634"/>
                </a:lnTo>
                <a:lnTo>
                  <a:pt x="987425" y="69634"/>
                </a:lnTo>
                <a:lnTo>
                  <a:pt x="989076" y="62839"/>
                </a:lnTo>
                <a:lnTo>
                  <a:pt x="992632" y="57746"/>
                </a:lnTo>
                <a:lnTo>
                  <a:pt x="996061" y="52641"/>
                </a:lnTo>
                <a:lnTo>
                  <a:pt x="1001141" y="47548"/>
                </a:lnTo>
                <a:lnTo>
                  <a:pt x="1008126" y="44157"/>
                </a:lnTo>
                <a:lnTo>
                  <a:pt x="1014984" y="42456"/>
                </a:lnTo>
                <a:lnTo>
                  <a:pt x="1023620" y="42456"/>
                </a:lnTo>
                <a:lnTo>
                  <a:pt x="1032256" y="45847"/>
                </a:lnTo>
                <a:lnTo>
                  <a:pt x="1033538" y="42456"/>
                </a:lnTo>
                <a:lnTo>
                  <a:pt x="1047750" y="5092"/>
                </a:lnTo>
                <a:close/>
              </a:path>
              <a:path extrusionOk="0" h="219075" w="1495425">
                <a:moveTo>
                  <a:pt x="1123950" y="66675"/>
                </a:moveTo>
                <a:lnTo>
                  <a:pt x="1046226" y="66675"/>
                </a:lnTo>
                <a:lnTo>
                  <a:pt x="981075" y="219075"/>
                </a:lnTo>
                <a:lnTo>
                  <a:pt x="1057021" y="219075"/>
                </a:lnTo>
                <a:lnTo>
                  <a:pt x="1123950" y="66675"/>
                </a:lnTo>
                <a:close/>
              </a:path>
              <a:path extrusionOk="0" h="219075" w="1495425">
                <a:moveTo>
                  <a:pt x="1143000" y="0"/>
                </a:moveTo>
                <a:lnTo>
                  <a:pt x="1075055" y="0"/>
                </a:lnTo>
                <a:lnTo>
                  <a:pt x="1065403" y="19050"/>
                </a:lnTo>
                <a:lnTo>
                  <a:pt x="1057275" y="38100"/>
                </a:lnTo>
                <a:lnTo>
                  <a:pt x="1126871" y="38100"/>
                </a:lnTo>
                <a:lnTo>
                  <a:pt x="1134872" y="19050"/>
                </a:lnTo>
                <a:lnTo>
                  <a:pt x="1143000" y="0"/>
                </a:lnTo>
                <a:close/>
              </a:path>
              <a:path extrusionOk="0" h="219075" w="1495425">
                <a:moveTo>
                  <a:pt x="1295400" y="62433"/>
                </a:moveTo>
                <a:lnTo>
                  <a:pt x="1275334" y="58915"/>
                </a:lnTo>
                <a:lnTo>
                  <a:pt x="1255141" y="57150"/>
                </a:lnTo>
                <a:lnTo>
                  <a:pt x="1235075" y="57150"/>
                </a:lnTo>
                <a:lnTo>
                  <a:pt x="1179830" y="71234"/>
                </a:lnTo>
                <a:lnTo>
                  <a:pt x="1139571" y="104673"/>
                </a:lnTo>
                <a:lnTo>
                  <a:pt x="1117727" y="148678"/>
                </a:lnTo>
                <a:lnTo>
                  <a:pt x="1114425" y="162750"/>
                </a:lnTo>
                <a:lnTo>
                  <a:pt x="1114425" y="175069"/>
                </a:lnTo>
                <a:lnTo>
                  <a:pt x="1116076" y="183883"/>
                </a:lnTo>
                <a:lnTo>
                  <a:pt x="1119505" y="192671"/>
                </a:lnTo>
                <a:lnTo>
                  <a:pt x="1122807" y="199720"/>
                </a:lnTo>
                <a:lnTo>
                  <a:pt x="1129538" y="204990"/>
                </a:lnTo>
                <a:lnTo>
                  <a:pt x="1134491" y="210273"/>
                </a:lnTo>
                <a:lnTo>
                  <a:pt x="1142873" y="213791"/>
                </a:lnTo>
                <a:lnTo>
                  <a:pt x="1159637" y="217309"/>
                </a:lnTo>
                <a:lnTo>
                  <a:pt x="1179830" y="219075"/>
                </a:lnTo>
                <a:lnTo>
                  <a:pt x="1199896" y="219075"/>
                </a:lnTo>
                <a:lnTo>
                  <a:pt x="1219962" y="215557"/>
                </a:lnTo>
                <a:lnTo>
                  <a:pt x="1236726" y="212039"/>
                </a:lnTo>
                <a:lnTo>
                  <a:pt x="1251597" y="175069"/>
                </a:lnTo>
                <a:lnTo>
                  <a:pt x="1255141" y="166268"/>
                </a:lnTo>
                <a:lnTo>
                  <a:pt x="1241806" y="171551"/>
                </a:lnTo>
                <a:lnTo>
                  <a:pt x="1226693" y="175069"/>
                </a:lnTo>
                <a:lnTo>
                  <a:pt x="1218311" y="175069"/>
                </a:lnTo>
                <a:lnTo>
                  <a:pt x="1209929" y="173316"/>
                </a:lnTo>
                <a:lnTo>
                  <a:pt x="1203198" y="171551"/>
                </a:lnTo>
                <a:lnTo>
                  <a:pt x="1198245" y="166268"/>
                </a:lnTo>
                <a:lnTo>
                  <a:pt x="1194816" y="160997"/>
                </a:lnTo>
                <a:lnTo>
                  <a:pt x="1194816" y="146913"/>
                </a:lnTo>
                <a:lnTo>
                  <a:pt x="1226693" y="104673"/>
                </a:lnTo>
                <a:lnTo>
                  <a:pt x="1243457" y="101155"/>
                </a:lnTo>
                <a:lnTo>
                  <a:pt x="1251839" y="101155"/>
                </a:lnTo>
                <a:lnTo>
                  <a:pt x="1268603" y="104673"/>
                </a:lnTo>
                <a:lnTo>
                  <a:pt x="1276985" y="108191"/>
                </a:lnTo>
                <a:lnTo>
                  <a:pt x="1279804" y="101155"/>
                </a:lnTo>
                <a:lnTo>
                  <a:pt x="1295400" y="62433"/>
                </a:lnTo>
                <a:close/>
              </a:path>
              <a:path extrusionOk="0" h="219075" w="1495425">
                <a:moveTo>
                  <a:pt x="1466850" y="62433"/>
                </a:moveTo>
                <a:lnTo>
                  <a:pt x="1448308" y="58915"/>
                </a:lnTo>
                <a:lnTo>
                  <a:pt x="1428115" y="57150"/>
                </a:lnTo>
                <a:lnTo>
                  <a:pt x="1407795" y="57150"/>
                </a:lnTo>
                <a:lnTo>
                  <a:pt x="1369060" y="62433"/>
                </a:lnTo>
                <a:lnTo>
                  <a:pt x="1325245" y="87071"/>
                </a:lnTo>
                <a:lnTo>
                  <a:pt x="1308354" y="118757"/>
                </a:lnTo>
                <a:lnTo>
                  <a:pt x="1308354" y="131076"/>
                </a:lnTo>
                <a:lnTo>
                  <a:pt x="1348867" y="157467"/>
                </a:lnTo>
                <a:lnTo>
                  <a:pt x="1363980" y="160997"/>
                </a:lnTo>
                <a:lnTo>
                  <a:pt x="1369060" y="164515"/>
                </a:lnTo>
                <a:lnTo>
                  <a:pt x="1372489" y="166268"/>
                </a:lnTo>
                <a:lnTo>
                  <a:pt x="1372489" y="169799"/>
                </a:lnTo>
                <a:lnTo>
                  <a:pt x="1370711" y="173316"/>
                </a:lnTo>
                <a:lnTo>
                  <a:pt x="1363980" y="176834"/>
                </a:lnTo>
                <a:lnTo>
                  <a:pt x="1357249" y="178600"/>
                </a:lnTo>
                <a:lnTo>
                  <a:pt x="1348867" y="180352"/>
                </a:lnTo>
                <a:lnTo>
                  <a:pt x="1331976" y="180352"/>
                </a:lnTo>
                <a:lnTo>
                  <a:pt x="1316863" y="176834"/>
                </a:lnTo>
                <a:lnTo>
                  <a:pt x="1293241" y="166268"/>
                </a:lnTo>
                <a:lnTo>
                  <a:pt x="1284732" y="189153"/>
                </a:lnTo>
                <a:lnTo>
                  <a:pt x="1276350" y="210273"/>
                </a:lnTo>
                <a:lnTo>
                  <a:pt x="1296543" y="215557"/>
                </a:lnTo>
                <a:lnTo>
                  <a:pt x="1316863" y="219075"/>
                </a:lnTo>
                <a:lnTo>
                  <a:pt x="1337056" y="219075"/>
                </a:lnTo>
                <a:lnTo>
                  <a:pt x="1377442" y="213791"/>
                </a:lnTo>
                <a:lnTo>
                  <a:pt x="1424686" y="187388"/>
                </a:lnTo>
                <a:lnTo>
                  <a:pt x="1430070" y="180352"/>
                </a:lnTo>
                <a:lnTo>
                  <a:pt x="1431417" y="178600"/>
                </a:lnTo>
                <a:lnTo>
                  <a:pt x="1438148" y="168033"/>
                </a:lnTo>
                <a:lnTo>
                  <a:pt x="1443228" y="155714"/>
                </a:lnTo>
                <a:lnTo>
                  <a:pt x="1444879" y="150431"/>
                </a:lnTo>
                <a:lnTo>
                  <a:pt x="1444879" y="143395"/>
                </a:lnTo>
                <a:lnTo>
                  <a:pt x="1443228" y="138112"/>
                </a:lnTo>
                <a:lnTo>
                  <a:pt x="1439926" y="132829"/>
                </a:lnTo>
                <a:lnTo>
                  <a:pt x="1436497" y="129311"/>
                </a:lnTo>
                <a:lnTo>
                  <a:pt x="1433195" y="125793"/>
                </a:lnTo>
                <a:lnTo>
                  <a:pt x="1423035" y="120510"/>
                </a:lnTo>
                <a:lnTo>
                  <a:pt x="1411224" y="118757"/>
                </a:lnTo>
                <a:lnTo>
                  <a:pt x="1392682" y="115227"/>
                </a:lnTo>
                <a:lnTo>
                  <a:pt x="1384300" y="113474"/>
                </a:lnTo>
                <a:lnTo>
                  <a:pt x="1380871" y="111709"/>
                </a:lnTo>
                <a:lnTo>
                  <a:pt x="1379220" y="108191"/>
                </a:lnTo>
                <a:lnTo>
                  <a:pt x="1379220" y="106426"/>
                </a:lnTo>
                <a:lnTo>
                  <a:pt x="1380871" y="102908"/>
                </a:lnTo>
                <a:lnTo>
                  <a:pt x="1385951" y="99390"/>
                </a:lnTo>
                <a:lnTo>
                  <a:pt x="1399413" y="95872"/>
                </a:lnTo>
                <a:lnTo>
                  <a:pt x="1414526" y="95872"/>
                </a:lnTo>
                <a:lnTo>
                  <a:pt x="1429766" y="97637"/>
                </a:lnTo>
                <a:lnTo>
                  <a:pt x="1441577" y="101155"/>
                </a:lnTo>
                <a:lnTo>
                  <a:pt x="1451737" y="104673"/>
                </a:lnTo>
                <a:lnTo>
                  <a:pt x="1455229" y="95872"/>
                </a:lnTo>
                <a:lnTo>
                  <a:pt x="1460119" y="83553"/>
                </a:lnTo>
                <a:lnTo>
                  <a:pt x="1466850" y="62433"/>
                </a:lnTo>
                <a:close/>
              </a:path>
              <a:path extrusionOk="0" h="219075" w="1495425">
                <a:moveTo>
                  <a:pt x="1482979" y="194830"/>
                </a:moveTo>
                <a:lnTo>
                  <a:pt x="1480947" y="193103"/>
                </a:lnTo>
                <a:lnTo>
                  <a:pt x="1478915" y="191363"/>
                </a:lnTo>
                <a:lnTo>
                  <a:pt x="1476756" y="189636"/>
                </a:lnTo>
                <a:lnTo>
                  <a:pt x="1476756" y="193103"/>
                </a:lnTo>
                <a:lnTo>
                  <a:pt x="1476756" y="196557"/>
                </a:lnTo>
                <a:lnTo>
                  <a:pt x="1474724" y="198297"/>
                </a:lnTo>
                <a:lnTo>
                  <a:pt x="1468501" y="198297"/>
                </a:lnTo>
                <a:lnTo>
                  <a:pt x="1468501" y="193103"/>
                </a:lnTo>
                <a:lnTo>
                  <a:pt x="1476756" y="193103"/>
                </a:lnTo>
                <a:lnTo>
                  <a:pt x="1476756" y="189636"/>
                </a:lnTo>
                <a:lnTo>
                  <a:pt x="1464310" y="189636"/>
                </a:lnTo>
                <a:lnTo>
                  <a:pt x="1464310" y="210413"/>
                </a:lnTo>
                <a:lnTo>
                  <a:pt x="1468501" y="210413"/>
                </a:lnTo>
                <a:lnTo>
                  <a:pt x="1468501" y="201752"/>
                </a:lnTo>
                <a:lnTo>
                  <a:pt x="1470533" y="201752"/>
                </a:lnTo>
                <a:lnTo>
                  <a:pt x="1474724" y="203492"/>
                </a:lnTo>
                <a:lnTo>
                  <a:pt x="1476756" y="205219"/>
                </a:lnTo>
                <a:lnTo>
                  <a:pt x="1478915" y="210413"/>
                </a:lnTo>
                <a:lnTo>
                  <a:pt x="1482979" y="210413"/>
                </a:lnTo>
                <a:lnTo>
                  <a:pt x="1480947" y="205219"/>
                </a:lnTo>
                <a:lnTo>
                  <a:pt x="1480947" y="201752"/>
                </a:lnTo>
                <a:lnTo>
                  <a:pt x="1476756" y="200025"/>
                </a:lnTo>
                <a:lnTo>
                  <a:pt x="1480947" y="198297"/>
                </a:lnTo>
                <a:lnTo>
                  <a:pt x="1482979" y="194830"/>
                </a:lnTo>
                <a:close/>
              </a:path>
              <a:path extrusionOk="0" h="219075" w="1495425">
                <a:moveTo>
                  <a:pt x="1495425" y="200025"/>
                </a:moveTo>
                <a:lnTo>
                  <a:pt x="1493393" y="191363"/>
                </a:lnTo>
                <a:lnTo>
                  <a:pt x="1491234" y="188696"/>
                </a:lnTo>
                <a:lnTo>
                  <a:pt x="1491234" y="200025"/>
                </a:lnTo>
                <a:lnTo>
                  <a:pt x="1489202" y="206946"/>
                </a:lnTo>
                <a:lnTo>
                  <a:pt x="1485011" y="210413"/>
                </a:lnTo>
                <a:lnTo>
                  <a:pt x="1478915" y="213880"/>
                </a:lnTo>
                <a:lnTo>
                  <a:pt x="1472692" y="215607"/>
                </a:lnTo>
                <a:lnTo>
                  <a:pt x="1464310" y="213880"/>
                </a:lnTo>
                <a:lnTo>
                  <a:pt x="1458214" y="210413"/>
                </a:lnTo>
                <a:lnTo>
                  <a:pt x="1456055" y="205219"/>
                </a:lnTo>
                <a:lnTo>
                  <a:pt x="1454023" y="200025"/>
                </a:lnTo>
                <a:lnTo>
                  <a:pt x="1456055" y="193103"/>
                </a:lnTo>
                <a:lnTo>
                  <a:pt x="1458214" y="187896"/>
                </a:lnTo>
                <a:lnTo>
                  <a:pt x="1464310" y="184442"/>
                </a:lnTo>
                <a:lnTo>
                  <a:pt x="1478915" y="184442"/>
                </a:lnTo>
                <a:lnTo>
                  <a:pt x="1485011" y="187896"/>
                </a:lnTo>
                <a:lnTo>
                  <a:pt x="1489202" y="193103"/>
                </a:lnTo>
                <a:lnTo>
                  <a:pt x="1491234" y="200025"/>
                </a:lnTo>
                <a:lnTo>
                  <a:pt x="1491234" y="188696"/>
                </a:lnTo>
                <a:lnTo>
                  <a:pt x="1489202" y="186169"/>
                </a:lnTo>
                <a:lnTo>
                  <a:pt x="1486446" y="184442"/>
                </a:lnTo>
                <a:lnTo>
                  <a:pt x="1480947" y="180975"/>
                </a:lnTo>
                <a:lnTo>
                  <a:pt x="1462278" y="180975"/>
                </a:lnTo>
                <a:lnTo>
                  <a:pt x="1449832" y="191363"/>
                </a:lnTo>
                <a:lnTo>
                  <a:pt x="1447800" y="200025"/>
                </a:lnTo>
                <a:lnTo>
                  <a:pt x="1449832" y="206946"/>
                </a:lnTo>
                <a:lnTo>
                  <a:pt x="1456055" y="213880"/>
                </a:lnTo>
                <a:lnTo>
                  <a:pt x="1462278" y="217347"/>
                </a:lnTo>
                <a:lnTo>
                  <a:pt x="1472692" y="219075"/>
                </a:lnTo>
                <a:lnTo>
                  <a:pt x="1480947" y="217347"/>
                </a:lnTo>
                <a:lnTo>
                  <a:pt x="1485087" y="215607"/>
                </a:lnTo>
                <a:lnTo>
                  <a:pt x="1489202" y="213880"/>
                </a:lnTo>
                <a:lnTo>
                  <a:pt x="1493393" y="206946"/>
                </a:lnTo>
                <a:lnTo>
                  <a:pt x="1495425" y="2000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177151" y="6453187"/>
            <a:ext cx="247650" cy="257175"/>
          </a:xfrm>
          <a:custGeom>
            <a:rect b="b" l="l" r="r" t="t"/>
            <a:pathLst>
              <a:path extrusionOk="0" h="257175" w="247650">
                <a:moveTo>
                  <a:pt x="210439" y="0"/>
                </a:moveTo>
                <a:lnTo>
                  <a:pt x="46354" y="0"/>
                </a:lnTo>
                <a:lnTo>
                  <a:pt x="37083" y="0"/>
                </a:lnTo>
                <a:lnTo>
                  <a:pt x="27813" y="3213"/>
                </a:lnTo>
                <a:lnTo>
                  <a:pt x="12319" y="12865"/>
                </a:lnTo>
                <a:lnTo>
                  <a:pt x="3048" y="28930"/>
                </a:lnTo>
                <a:lnTo>
                  <a:pt x="0" y="38582"/>
                </a:lnTo>
                <a:lnTo>
                  <a:pt x="0" y="218605"/>
                </a:lnTo>
                <a:lnTo>
                  <a:pt x="3048" y="228244"/>
                </a:lnTo>
                <a:lnTo>
                  <a:pt x="12319" y="244322"/>
                </a:lnTo>
                <a:lnTo>
                  <a:pt x="27813" y="253961"/>
                </a:lnTo>
                <a:lnTo>
                  <a:pt x="37083" y="257175"/>
                </a:lnTo>
                <a:lnTo>
                  <a:pt x="210439" y="257175"/>
                </a:lnTo>
                <a:lnTo>
                  <a:pt x="219709" y="253961"/>
                </a:lnTo>
                <a:lnTo>
                  <a:pt x="235203" y="244322"/>
                </a:lnTo>
                <a:lnTo>
                  <a:pt x="244475" y="228244"/>
                </a:lnTo>
                <a:lnTo>
                  <a:pt x="247650" y="218605"/>
                </a:lnTo>
                <a:lnTo>
                  <a:pt x="247650" y="38582"/>
                </a:lnTo>
                <a:lnTo>
                  <a:pt x="244475" y="28930"/>
                </a:lnTo>
                <a:lnTo>
                  <a:pt x="235203" y="12865"/>
                </a:lnTo>
                <a:lnTo>
                  <a:pt x="219709" y="3213"/>
                </a:lnTo>
                <a:lnTo>
                  <a:pt x="210439" y="0"/>
                </a:lnTo>
                <a:close/>
              </a:path>
            </a:pathLst>
          </a:custGeom>
          <a:solidFill>
            <a:srgbClr val="3399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177151" y="6453187"/>
            <a:ext cx="247650" cy="257175"/>
          </a:xfrm>
          <a:custGeom>
            <a:rect b="b" l="l" r="r" t="t"/>
            <a:pathLst>
              <a:path extrusionOk="0" h="257175" w="247650">
                <a:moveTo>
                  <a:pt x="46354" y="0"/>
                </a:moveTo>
                <a:lnTo>
                  <a:pt x="201168" y="0"/>
                </a:lnTo>
                <a:lnTo>
                  <a:pt x="210439" y="0"/>
                </a:lnTo>
                <a:lnTo>
                  <a:pt x="219709" y="3213"/>
                </a:lnTo>
                <a:lnTo>
                  <a:pt x="235203" y="12865"/>
                </a:lnTo>
                <a:lnTo>
                  <a:pt x="244475" y="28930"/>
                </a:lnTo>
                <a:lnTo>
                  <a:pt x="247650" y="38582"/>
                </a:lnTo>
                <a:lnTo>
                  <a:pt x="247650" y="48221"/>
                </a:lnTo>
                <a:lnTo>
                  <a:pt x="247650" y="208953"/>
                </a:lnTo>
                <a:lnTo>
                  <a:pt x="247650" y="218605"/>
                </a:lnTo>
                <a:lnTo>
                  <a:pt x="244475" y="228244"/>
                </a:lnTo>
                <a:lnTo>
                  <a:pt x="235203" y="244322"/>
                </a:lnTo>
                <a:lnTo>
                  <a:pt x="219709" y="253961"/>
                </a:lnTo>
                <a:lnTo>
                  <a:pt x="210439" y="257175"/>
                </a:lnTo>
                <a:lnTo>
                  <a:pt x="201168" y="257175"/>
                </a:lnTo>
                <a:lnTo>
                  <a:pt x="46354" y="257175"/>
                </a:lnTo>
                <a:lnTo>
                  <a:pt x="37083" y="257175"/>
                </a:lnTo>
                <a:lnTo>
                  <a:pt x="27813" y="253961"/>
                </a:lnTo>
                <a:lnTo>
                  <a:pt x="12319" y="244322"/>
                </a:lnTo>
                <a:lnTo>
                  <a:pt x="3048" y="228244"/>
                </a:lnTo>
                <a:lnTo>
                  <a:pt x="0" y="218605"/>
                </a:lnTo>
                <a:lnTo>
                  <a:pt x="0" y="208953"/>
                </a:lnTo>
                <a:lnTo>
                  <a:pt x="0" y="48221"/>
                </a:lnTo>
                <a:lnTo>
                  <a:pt x="0" y="38582"/>
                </a:lnTo>
                <a:lnTo>
                  <a:pt x="3048" y="28930"/>
                </a:lnTo>
                <a:lnTo>
                  <a:pt x="12319" y="12865"/>
                </a:lnTo>
                <a:lnTo>
                  <a:pt x="27813" y="3213"/>
                </a:lnTo>
                <a:lnTo>
                  <a:pt x="37083" y="0"/>
                </a:lnTo>
                <a:lnTo>
                  <a:pt x="46354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00900" y="6515100"/>
            <a:ext cx="18097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/>
          <p:nvPr/>
        </p:nvSpPr>
        <p:spPr>
          <a:xfrm>
            <a:off x="7481951" y="6453187"/>
            <a:ext cx="247650" cy="257175"/>
          </a:xfrm>
          <a:custGeom>
            <a:rect b="b" l="l" r="r" t="t"/>
            <a:pathLst>
              <a:path extrusionOk="0" h="257175" w="247650">
                <a:moveTo>
                  <a:pt x="210439" y="0"/>
                </a:moveTo>
                <a:lnTo>
                  <a:pt x="46354" y="0"/>
                </a:lnTo>
                <a:lnTo>
                  <a:pt x="37083" y="0"/>
                </a:lnTo>
                <a:lnTo>
                  <a:pt x="27813" y="3213"/>
                </a:lnTo>
                <a:lnTo>
                  <a:pt x="12319" y="12865"/>
                </a:lnTo>
                <a:lnTo>
                  <a:pt x="3048" y="28930"/>
                </a:lnTo>
                <a:lnTo>
                  <a:pt x="0" y="38582"/>
                </a:lnTo>
                <a:lnTo>
                  <a:pt x="0" y="218605"/>
                </a:lnTo>
                <a:lnTo>
                  <a:pt x="3048" y="228244"/>
                </a:lnTo>
                <a:lnTo>
                  <a:pt x="12319" y="244322"/>
                </a:lnTo>
                <a:lnTo>
                  <a:pt x="27813" y="253961"/>
                </a:lnTo>
                <a:lnTo>
                  <a:pt x="37083" y="257175"/>
                </a:lnTo>
                <a:lnTo>
                  <a:pt x="210439" y="257175"/>
                </a:lnTo>
                <a:lnTo>
                  <a:pt x="219709" y="253961"/>
                </a:lnTo>
                <a:lnTo>
                  <a:pt x="235203" y="244322"/>
                </a:lnTo>
                <a:lnTo>
                  <a:pt x="244475" y="228244"/>
                </a:lnTo>
                <a:lnTo>
                  <a:pt x="247650" y="218605"/>
                </a:lnTo>
                <a:lnTo>
                  <a:pt x="247650" y="38582"/>
                </a:lnTo>
                <a:lnTo>
                  <a:pt x="244475" y="28930"/>
                </a:lnTo>
                <a:lnTo>
                  <a:pt x="235203" y="12865"/>
                </a:lnTo>
                <a:lnTo>
                  <a:pt x="219709" y="3213"/>
                </a:lnTo>
                <a:lnTo>
                  <a:pt x="210439" y="0"/>
                </a:lnTo>
                <a:close/>
              </a:path>
            </a:pathLst>
          </a:custGeom>
          <a:solidFill>
            <a:srgbClr val="3399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481951" y="6453187"/>
            <a:ext cx="247650" cy="257175"/>
          </a:xfrm>
          <a:custGeom>
            <a:rect b="b" l="l" r="r" t="t"/>
            <a:pathLst>
              <a:path extrusionOk="0" h="257175" w="247650">
                <a:moveTo>
                  <a:pt x="46354" y="0"/>
                </a:moveTo>
                <a:lnTo>
                  <a:pt x="201168" y="0"/>
                </a:lnTo>
                <a:lnTo>
                  <a:pt x="210439" y="0"/>
                </a:lnTo>
                <a:lnTo>
                  <a:pt x="219709" y="3213"/>
                </a:lnTo>
                <a:lnTo>
                  <a:pt x="235203" y="12865"/>
                </a:lnTo>
                <a:lnTo>
                  <a:pt x="244475" y="28930"/>
                </a:lnTo>
                <a:lnTo>
                  <a:pt x="247650" y="38582"/>
                </a:lnTo>
                <a:lnTo>
                  <a:pt x="247650" y="48221"/>
                </a:lnTo>
                <a:lnTo>
                  <a:pt x="247650" y="208953"/>
                </a:lnTo>
                <a:lnTo>
                  <a:pt x="247650" y="218605"/>
                </a:lnTo>
                <a:lnTo>
                  <a:pt x="244475" y="228244"/>
                </a:lnTo>
                <a:lnTo>
                  <a:pt x="235203" y="244322"/>
                </a:lnTo>
                <a:lnTo>
                  <a:pt x="219709" y="253961"/>
                </a:lnTo>
                <a:lnTo>
                  <a:pt x="210439" y="257175"/>
                </a:lnTo>
                <a:lnTo>
                  <a:pt x="201168" y="257175"/>
                </a:lnTo>
                <a:lnTo>
                  <a:pt x="46354" y="257175"/>
                </a:lnTo>
                <a:lnTo>
                  <a:pt x="37083" y="257175"/>
                </a:lnTo>
                <a:lnTo>
                  <a:pt x="27813" y="253961"/>
                </a:lnTo>
                <a:lnTo>
                  <a:pt x="12319" y="244322"/>
                </a:lnTo>
                <a:lnTo>
                  <a:pt x="3048" y="228244"/>
                </a:lnTo>
                <a:lnTo>
                  <a:pt x="0" y="218605"/>
                </a:lnTo>
                <a:lnTo>
                  <a:pt x="0" y="208953"/>
                </a:lnTo>
                <a:lnTo>
                  <a:pt x="0" y="48221"/>
                </a:lnTo>
                <a:lnTo>
                  <a:pt x="0" y="38582"/>
                </a:lnTo>
                <a:lnTo>
                  <a:pt x="3048" y="28930"/>
                </a:lnTo>
                <a:lnTo>
                  <a:pt x="12319" y="12865"/>
                </a:lnTo>
                <a:lnTo>
                  <a:pt x="27813" y="3213"/>
                </a:lnTo>
                <a:lnTo>
                  <a:pt x="37083" y="0"/>
                </a:lnTo>
                <a:lnTo>
                  <a:pt x="46354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24750" y="6505575"/>
            <a:ext cx="1428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7796276" y="6453187"/>
            <a:ext cx="257175" cy="257175"/>
          </a:xfrm>
          <a:custGeom>
            <a:rect b="b" l="l" r="r" t="t"/>
            <a:pathLst>
              <a:path extrusionOk="0" h="257175" w="257175">
                <a:moveTo>
                  <a:pt x="218567" y="0"/>
                </a:moveTo>
                <a:lnTo>
                  <a:pt x="48132" y="0"/>
                </a:lnTo>
                <a:lnTo>
                  <a:pt x="38480" y="0"/>
                </a:lnTo>
                <a:lnTo>
                  <a:pt x="28828" y="3213"/>
                </a:lnTo>
                <a:lnTo>
                  <a:pt x="12826" y="12865"/>
                </a:lnTo>
                <a:lnTo>
                  <a:pt x="3175" y="28930"/>
                </a:lnTo>
                <a:lnTo>
                  <a:pt x="0" y="38582"/>
                </a:lnTo>
                <a:lnTo>
                  <a:pt x="0" y="218605"/>
                </a:lnTo>
                <a:lnTo>
                  <a:pt x="3175" y="228244"/>
                </a:lnTo>
                <a:lnTo>
                  <a:pt x="12826" y="244322"/>
                </a:lnTo>
                <a:lnTo>
                  <a:pt x="28828" y="253961"/>
                </a:lnTo>
                <a:lnTo>
                  <a:pt x="38480" y="257175"/>
                </a:lnTo>
                <a:lnTo>
                  <a:pt x="218567" y="257175"/>
                </a:lnTo>
                <a:lnTo>
                  <a:pt x="228219" y="253961"/>
                </a:lnTo>
                <a:lnTo>
                  <a:pt x="244221" y="244322"/>
                </a:lnTo>
                <a:lnTo>
                  <a:pt x="253873" y="228244"/>
                </a:lnTo>
                <a:lnTo>
                  <a:pt x="257175" y="218605"/>
                </a:lnTo>
                <a:lnTo>
                  <a:pt x="257175" y="38582"/>
                </a:lnTo>
                <a:lnTo>
                  <a:pt x="253873" y="28930"/>
                </a:lnTo>
                <a:lnTo>
                  <a:pt x="244221" y="12865"/>
                </a:lnTo>
                <a:lnTo>
                  <a:pt x="228219" y="3213"/>
                </a:lnTo>
                <a:lnTo>
                  <a:pt x="218567" y="0"/>
                </a:lnTo>
                <a:close/>
              </a:path>
            </a:pathLst>
          </a:custGeom>
          <a:solidFill>
            <a:srgbClr val="3399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7796276" y="6453187"/>
            <a:ext cx="257175" cy="257175"/>
          </a:xfrm>
          <a:custGeom>
            <a:rect b="b" l="l" r="r" t="t"/>
            <a:pathLst>
              <a:path extrusionOk="0" h="257175" w="257175">
                <a:moveTo>
                  <a:pt x="48132" y="0"/>
                </a:moveTo>
                <a:lnTo>
                  <a:pt x="208915" y="0"/>
                </a:lnTo>
                <a:lnTo>
                  <a:pt x="218567" y="0"/>
                </a:lnTo>
                <a:lnTo>
                  <a:pt x="228219" y="3213"/>
                </a:lnTo>
                <a:lnTo>
                  <a:pt x="244221" y="12865"/>
                </a:lnTo>
                <a:lnTo>
                  <a:pt x="253873" y="28930"/>
                </a:lnTo>
                <a:lnTo>
                  <a:pt x="257175" y="38582"/>
                </a:lnTo>
                <a:lnTo>
                  <a:pt x="257175" y="48221"/>
                </a:lnTo>
                <a:lnTo>
                  <a:pt x="257175" y="208953"/>
                </a:lnTo>
                <a:lnTo>
                  <a:pt x="257175" y="218605"/>
                </a:lnTo>
                <a:lnTo>
                  <a:pt x="253873" y="228244"/>
                </a:lnTo>
                <a:lnTo>
                  <a:pt x="244221" y="244322"/>
                </a:lnTo>
                <a:lnTo>
                  <a:pt x="228219" y="253961"/>
                </a:lnTo>
                <a:lnTo>
                  <a:pt x="218567" y="257175"/>
                </a:lnTo>
                <a:lnTo>
                  <a:pt x="208915" y="257175"/>
                </a:lnTo>
                <a:lnTo>
                  <a:pt x="48132" y="257175"/>
                </a:lnTo>
                <a:lnTo>
                  <a:pt x="38480" y="257175"/>
                </a:lnTo>
                <a:lnTo>
                  <a:pt x="28828" y="253961"/>
                </a:lnTo>
                <a:lnTo>
                  <a:pt x="12826" y="244322"/>
                </a:lnTo>
                <a:lnTo>
                  <a:pt x="3175" y="228244"/>
                </a:lnTo>
                <a:lnTo>
                  <a:pt x="0" y="218605"/>
                </a:lnTo>
                <a:lnTo>
                  <a:pt x="0" y="208953"/>
                </a:lnTo>
                <a:lnTo>
                  <a:pt x="0" y="48221"/>
                </a:lnTo>
                <a:lnTo>
                  <a:pt x="0" y="38582"/>
                </a:lnTo>
                <a:lnTo>
                  <a:pt x="3175" y="28930"/>
                </a:lnTo>
                <a:lnTo>
                  <a:pt x="12826" y="12865"/>
                </a:lnTo>
                <a:lnTo>
                  <a:pt x="28828" y="3213"/>
                </a:lnTo>
                <a:lnTo>
                  <a:pt x="38480" y="0"/>
                </a:lnTo>
                <a:lnTo>
                  <a:pt x="48132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7175" y="6486525"/>
            <a:ext cx="857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>
            <a:off x="8110601" y="6453187"/>
            <a:ext cx="247650" cy="257175"/>
          </a:xfrm>
          <a:custGeom>
            <a:rect b="b" l="l" r="r" t="t"/>
            <a:pathLst>
              <a:path extrusionOk="0" h="257175" w="247650">
                <a:moveTo>
                  <a:pt x="210439" y="0"/>
                </a:moveTo>
                <a:lnTo>
                  <a:pt x="46354" y="0"/>
                </a:lnTo>
                <a:lnTo>
                  <a:pt x="37083" y="0"/>
                </a:lnTo>
                <a:lnTo>
                  <a:pt x="27813" y="3213"/>
                </a:lnTo>
                <a:lnTo>
                  <a:pt x="12319" y="12865"/>
                </a:lnTo>
                <a:lnTo>
                  <a:pt x="3048" y="28930"/>
                </a:lnTo>
                <a:lnTo>
                  <a:pt x="0" y="38582"/>
                </a:lnTo>
                <a:lnTo>
                  <a:pt x="0" y="218605"/>
                </a:lnTo>
                <a:lnTo>
                  <a:pt x="3048" y="228244"/>
                </a:lnTo>
                <a:lnTo>
                  <a:pt x="12319" y="244322"/>
                </a:lnTo>
                <a:lnTo>
                  <a:pt x="27813" y="253961"/>
                </a:lnTo>
                <a:lnTo>
                  <a:pt x="37083" y="257175"/>
                </a:lnTo>
                <a:lnTo>
                  <a:pt x="210439" y="257175"/>
                </a:lnTo>
                <a:lnTo>
                  <a:pt x="219709" y="253961"/>
                </a:lnTo>
                <a:lnTo>
                  <a:pt x="235203" y="244322"/>
                </a:lnTo>
                <a:lnTo>
                  <a:pt x="244475" y="228244"/>
                </a:lnTo>
                <a:lnTo>
                  <a:pt x="247650" y="218605"/>
                </a:lnTo>
                <a:lnTo>
                  <a:pt x="247650" y="38582"/>
                </a:lnTo>
                <a:lnTo>
                  <a:pt x="244475" y="28930"/>
                </a:lnTo>
                <a:lnTo>
                  <a:pt x="235203" y="12865"/>
                </a:lnTo>
                <a:lnTo>
                  <a:pt x="219709" y="3213"/>
                </a:lnTo>
                <a:lnTo>
                  <a:pt x="210439" y="0"/>
                </a:lnTo>
                <a:close/>
              </a:path>
            </a:pathLst>
          </a:custGeom>
          <a:solidFill>
            <a:srgbClr val="3399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110601" y="6453187"/>
            <a:ext cx="247650" cy="257175"/>
          </a:xfrm>
          <a:custGeom>
            <a:rect b="b" l="l" r="r" t="t"/>
            <a:pathLst>
              <a:path extrusionOk="0" h="257175" w="247650">
                <a:moveTo>
                  <a:pt x="46354" y="0"/>
                </a:moveTo>
                <a:lnTo>
                  <a:pt x="201168" y="0"/>
                </a:lnTo>
                <a:lnTo>
                  <a:pt x="210439" y="0"/>
                </a:lnTo>
                <a:lnTo>
                  <a:pt x="219709" y="3213"/>
                </a:lnTo>
                <a:lnTo>
                  <a:pt x="235203" y="12865"/>
                </a:lnTo>
                <a:lnTo>
                  <a:pt x="244475" y="28930"/>
                </a:lnTo>
                <a:lnTo>
                  <a:pt x="247650" y="38582"/>
                </a:lnTo>
                <a:lnTo>
                  <a:pt x="247650" y="48221"/>
                </a:lnTo>
                <a:lnTo>
                  <a:pt x="247650" y="208953"/>
                </a:lnTo>
                <a:lnTo>
                  <a:pt x="247650" y="218605"/>
                </a:lnTo>
                <a:lnTo>
                  <a:pt x="244475" y="228244"/>
                </a:lnTo>
                <a:lnTo>
                  <a:pt x="235203" y="244322"/>
                </a:lnTo>
                <a:lnTo>
                  <a:pt x="219709" y="253961"/>
                </a:lnTo>
                <a:lnTo>
                  <a:pt x="210439" y="257175"/>
                </a:lnTo>
                <a:lnTo>
                  <a:pt x="201168" y="257175"/>
                </a:lnTo>
                <a:lnTo>
                  <a:pt x="46354" y="257175"/>
                </a:lnTo>
                <a:lnTo>
                  <a:pt x="37083" y="257175"/>
                </a:lnTo>
                <a:lnTo>
                  <a:pt x="27813" y="253961"/>
                </a:lnTo>
                <a:lnTo>
                  <a:pt x="12319" y="244322"/>
                </a:lnTo>
                <a:lnTo>
                  <a:pt x="3048" y="228244"/>
                </a:lnTo>
                <a:lnTo>
                  <a:pt x="0" y="218605"/>
                </a:lnTo>
                <a:lnTo>
                  <a:pt x="0" y="208953"/>
                </a:lnTo>
                <a:lnTo>
                  <a:pt x="0" y="48221"/>
                </a:lnTo>
                <a:lnTo>
                  <a:pt x="0" y="38582"/>
                </a:lnTo>
                <a:lnTo>
                  <a:pt x="3048" y="28930"/>
                </a:lnTo>
                <a:lnTo>
                  <a:pt x="12319" y="12865"/>
                </a:lnTo>
                <a:lnTo>
                  <a:pt x="27813" y="3213"/>
                </a:lnTo>
                <a:lnTo>
                  <a:pt x="37083" y="0"/>
                </a:lnTo>
                <a:lnTo>
                  <a:pt x="46354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3875" y="6505575"/>
            <a:ext cx="17145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>
            <p:ph type="title"/>
          </p:nvPr>
        </p:nvSpPr>
        <p:spPr>
          <a:xfrm>
            <a:off x="739140" y="292099"/>
            <a:ext cx="7665719" cy="541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 u="none" cap="none" strike="noStrike">
                <a:solidFill>
                  <a:srgbClr val="12437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738822" y="1425667"/>
            <a:ext cx="7666355" cy="23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155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6.jp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243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7"/>
          <p:cNvGrpSpPr/>
          <p:nvPr/>
        </p:nvGrpSpPr>
        <p:grpSpPr>
          <a:xfrm>
            <a:off x="9525" y="152400"/>
            <a:ext cx="9134475" cy="5934075"/>
            <a:chOff x="9525" y="152400"/>
            <a:chExt cx="9134475" cy="5934075"/>
          </a:xfrm>
        </p:grpSpPr>
        <p:sp>
          <p:nvSpPr>
            <p:cNvPr id="71" name="Google Shape;71;p7"/>
            <p:cNvSpPr/>
            <p:nvPr/>
          </p:nvSpPr>
          <p:spPr>
            <a:xfrm>
              <a:off x="9525" y="590550"/>
              <a:ext cx="9134475" cy="5229225"/>
            </a:xfrm>
            <a:custGeom>
              <a:rect b="b" l="l" r="r" t="t"/>
              <a:pathLst>
                <a:path extrusionOk="0" h="5229225" w="9134475">
                  <a:moveTo>
                    <a:pt x="9134475" y="0"/>
                  </a:moveTo>
                  <a:lnTo>
                    <a:pt x="0" y="841883"/>
                  </a:lnTo>
                  <a:lnTo>
                    <a:pt x="0" y="4314317"/>
                  </a:lnTo>
                  <a:lnTo>
                    <a:pt x="9134475" y="5229225"/>
                  </a:lnTo>
                  <a:lnTo>
                    <a:pt x="9134475" y="0"/>
                  </a:lnTo>
                  <a:close/>
                </a:path>
              </a:pathLst>
            </a:custGeom>
            <a:solidFill>
              <a:srgbClr val="0E6EA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5867400" y="4962525"/>
              <a:ext cx="3276600" cy="1123950"/>
            </a:xfrm>
            <a:custGeom>
              <a:rect b="b" l="l" r="r" t="t"/>
              <a:pathLst>
                <a:path extrusionOk="0" h="1123950" w="3276600">
                  <a:moveTo>
                    <a:pt x="3276600" y="0"/>
                  </a:moveTo>
                  <a:lnTo>
                    <a:pt x="0" y="0"/>
                  </a:lnTo>
                  <a:lnTo>
                    <a:pt x="0" y="1123950"/>
                  </a:lnTo>
                  <a:lnTo>
                    <a:pt x="3276600" y="112395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1925" y="152400"/>
              <a:ext cx="2800350" cy="428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7"/>
          <p:cNvSpPr txBox="1"/>
          <p:nvPr/>
        </p:nvSpPr>
        <p:spPr>
          <a:xfrm>
            <a:off x="1444354" y="1850628"/>
            <a:ext cx="6724482" cy="2267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.Arsenal 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Book Store </a:t>
            </a:r>
            <a:endParaRPr/>
          </a:p>
          <a:p>
            <a:pPr indent="0" lvl="0" marL="12700" marR="0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/>
          </a:p>
          <a:p>
            <a:pPr indent="0" lvl="0" marL="12700" marR="0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6028011" y="5257284"/>
            <a:ext cx="3611548" cy="60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374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24370"/>
                </a:solidFill>
                <a:latin typeface="Tahoma"/>
                <a:ea typeface="Tahoma"/>
                <a:cs typeface="Tahoma"/>
                <a:sym typeface="Tahoma"/>
              </a:rPr>
              <a:t>Group Number: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74650" marR="0" rtl="0" algn="l">
              <a:spcBef>
                <a:spcPts val="62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2437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6171565" y="6539515"/>
            <a:ext cx="90805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CONNECT WITH US:</a:t>
            </a:r>
            <a:endParaRPr sz="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763" y="6062662"/>
            <a:ext cx="9139555" cy="795655"/>
          </a:xfrm>
          <a:custGeom>
            <a:rect b="b" l="l" r="r" t="t"/>
            <a:pathLst>
              <a:path extrusionOk="0" h="795654" w="9139555">
                <a:moveTo>
                  <a:pt x="9139236" y="795336"/>
                </a:moveTo>
                <a:lnTo>
                  <a:pt x="9139236" y="0"/>
                </a:lnTo>
                <a:lnTo>
                  <a:pt x="0" y="0"/>
                </a:lnTo>
                <a:lnTo>
                  <a:pt x="0" y="795336"/>
                </a:lnTo>
                <a:lnTo>
                  <a:pt x="9139236" y="795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0"/>
            <a:ext cx="7753350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560178" y="756372"/>
            <a:ext cx="7665719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532113" y="1666291"/>
            <a:ext cx="76665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Front-End   </a:t>
            </a:r>
            <a:r>
              <a:rPr lang="en-US"/>
              <a:t> 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/>
              <a:t>Harshit 	- Angular (HTML,CSS, Bootstrap)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Java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/>
              <a:t>Harshit 	- Java (Spring Boot, REST-API)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/>
              <a:t>Deepika	- Java </a:t>
            </a:r>
            <a:r>
              <a:rPr lang="en-US"/>
              <a:t>(Spring Boot, REST-API)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/>
              <a:t>Gouthami 	- Java  </a:t>
            </a:r>
            <a:r>
              <a:rPr lang="en-US"/>
              <a:t>(Spring Boot, REST-API)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Bodhini      - Java </a:t>
            </a:r>
            <a:r>
              <a:rPr lang="en-US"/>
              <a:t>(Spring Boot, REST-API)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/>
              <a:t>Harshit 	- MYSQL(Schema Design &amp; Implementation)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/>
              <a:t>Deepika  	- MYSQL (Implementation &amp; ER-Design)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Gouthami	- MYSQL (</a:t>
            </a:r>
            <a:r>
              <a:rPr lang="en-US"/>
              <a:t>Implementation &amp; </a:t>
            </a:r>
            <a:r>
              <a:rPr lang="en-US"/>
              <a:t>ER-Design)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Bodhini      - MYSQL(Implementation &amp; Schema)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866646" y="273803"/>
            <a:ext cx="2342962" cy="532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WITH US:</a:t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866646" y="1374151"/>
            <a:ext cx="7665084" cy="3992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E-commerce Solution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Our Online Book Store Management System leverages the power of Java SpringBoot, Angular, and MySQL to provide a cutting-edge e-commerce platform.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Inventory Management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With this system, books are efficiently managed in a MySQL database, enabling real-time tracking of book details, availability, and pricing.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 User Experience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Customers can easily search, browse, and purchase books, while the responsive design ensures a consistent look and feel across various devices.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and Scalable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Our system prioritizes security, protecting sensitive data such as customer information and payment details.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Customer Interaction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Through personalized recommendations, customer reviews, and efficient order processing, this system fosters better customer engagement.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739140" y="292099"/>
            <a:ext cx="7665719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738822" y="1425667"/>
            <a:ext cx="766635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/>
              <a:t> This has 5 key modules namely </a:t>
            </a:r>
            <a:endParaRPr/>
          </a:p>
          <a:p>
            <a:pPr indent="-457200" lvl="0" marL="1789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1" lang="en-US" sz="2300"/>
              <a:t>Registration</a:t>
            </a:r>
            <a:endParaRPr b="1"/>
          </a:p>
          <a:p>
            <a:pPr indent="-457200" lvl="0" marL="1789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1" lang="en-US" sz="2300"/>
              <a:t>Login </a:t>
            </a:r>
            <a:endParaRPr b="1"/>
          </a:p>
          <a:p>
            <a:pPr indent="-457200" lvl="0" marL="1789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1" lang="en-US" sz="2300"/>
              <a:t>Place Order (Single Unit &amp; Via Cart) </a:t>
            </a:r>
            <a:endParaRPr/>
          </a:p>
          <a:p>
            <a:pPr indent="-457200" lvl="0" marL="1789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1" lang="en-US" sz="2300"/>
              <a:t>Searching Books and </a:t>
            </a:r>
            <a:endParaRPr b="1"/>
          </a:p>
          <a:p>
            <a:pPr indent="-457200" lvl="0" marL="1789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1" lang="en-US" sz="2300"/>
              <a:t>Admin View.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/>
              <a:t>The main features of this system are reservation, automation of bookstore functions, order, cart and payment management and maintain customer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WITH US:</a:t>
            </a:r>
            <a:endParaRPr/>
          </a:p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739140" y="292099"/>
            <a:ext cx="7665719" cy="541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457200" y="1577340"/>
            <a:ext cx="397764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First, we went over the project's fundamental requirements. After starting with low level design, we started our UI design in accordance with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Later, based on our specifications, we began working on an ER diagram. The DB team began development on the Database after the ER Diagram was approved.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Then the Java team developed API connections between the UI and the database.</a:t>
            </a:r>
            <a:endParaRPr/>
          </a:p>
        </p:txBody>
      </p:sp>
      <p:pic>
        <p:nvPicPr>
          <p:cNvPr descr="Diagram&#10;&#10;Description automatically generated" id="104" name="Google Shape;104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356" y="1676199"/>
            <a:ext cx="2472173" cy="39278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WITH US:</a:t>
            </a:r>
            <a:endParaRPr/>
          </a:p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739140" y="292099"/>
            <a:ext cx="7665600" cy="515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50" y="877375"/>
            <a:ext cx="2204800" cy="52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538" y="941437"/>
            <a:ext cx="2922932" cy="51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069" y="941424"/>
            <a:ext cx="27051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8799830" y="6457062"/>
            <a:ext cx="192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739140" y="701939"/>
            <a:ext cx="7665719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and Versions of software </a:t>
            </a:r>
            <a:endParaRPr/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739140" y="1771700"/>
            <a:ext cx="7666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/>
              <a:t>FRONT-END :</a:t>
            </a:r>
            <a:r>
              <a:rPr lang="en-US"/>
              <a:t> 	Angular (HTML, CSS, JavaScript, BootStarp)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                      </a:t>
            </a:r>
            <a:r>
              <a:rPr b="1" lang="en-US"/>
              <a:t>Software </a:t>
            </a:r>
            <a:r>
              <a:rPr lang="en-US"/>
              <a:t>:	 Visual Studio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/>
              <a:t>JAVA</a:t>
            </a:r>
            <a:r>
              <a:rPr lang="en-US"/>
              <a:t>              : 	Java (Spring Boot, REST-API, JWT) 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                      </a:t>
            </a:r>
            <a:r>
              <a:rPr b="1" lang="en-US"/>
              <a:t>Software</a:t>
            </a:r>
            <a:r>
              <a:rPr lang="en-US"/>
              <a:t> : 	Java 1.8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Spring V 2.7.15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                                          	Eclipse 4.27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Postman 10.16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/>
              <a:t>Database </a:t>
            </a:r>
            <a:r>
              <a:rPr lang="en-US"/>
              <a:t>     :	MYSQL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                     </a:t>
            </a:r>
            <a:r>
              <a:rPr b="1" lang="en-US"/>
              <a:t>Software</a:t>
            </a:r>
            <a:r>
              <a:rPr lang="en-US"/>
              <a:t> : 	MYSQL Workbench 8.0.30               </a:t>
            </a:r>
            <a:endParaRPr/>
          </a:p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WITH US:</a:t>
            </a:r>
            <a:endParaRPr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39140" y="292099"/>
            <a:ext cx="7665600" cy="515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</a:t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7800"/>
            <a:ext cx="4825450" cy="30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31525"/>
            <a:ext cx="4825451" cy="245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450" y="807800"/>
            <a:ext cx="2314199" cy="27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9650" y="807800"/>
            <a:ext cx="2004350" cy="142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9650" y="2233125"/>
            <a:ext cx="2004349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9650" y="3525075"/>
            <a:ext cx="2004350" cy="10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5450" y="3525075"/>
            <a:ext cx="2314201" cy="18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5450" y="5338450"/>
            <a:ext cx="2314200" cy="9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9650" y="4507325"/>
            <a:ext cx="2004349" cy="177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799830" y="6457062"/>
            <a:ext cx="192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5"/>
          <p:cNvGrpSpPr/>
          <p:nvPr/>
        </p:nvGrpSpPr>
        <p:grpSpPr>
          <a:xfrm>
            <a:off x="0" y="6248400"/>
            <a:ext cx="9144000" cy="609600"/>
            <a:chOff x="0" y="6248400"/>
            <a:chExt cx="9144000" cy="609600"/>
          </a:xfrm>
        </p:grpSpPr>
        <p:sp>
          <p:nvSpPr>
            <p:cNvPr id="144" name="Google Shape;144;p15"/>
            <p:cNvSpPr/>
            <p:nvPr/>
          </p:nvSpPr>
          <p:spPr>
            <a:xfrm>
              <a:off x="0" y="6296025"/>
              <a:ext cx="9144000" cy="561975"/>
            </a:xfrm>
            <a:custGeom>
              <a:rect b="b" l="l" r="r" t="t"/>
              <a:pathLst>
                <a:path extrusionOk="0" h="561975" w="9144000">
                  <a:moveTo>
                    <a:pt x="9144000" y="0"/>
                  </a:moveTo>
                  <a:lnTo>
                    <a:pt x="0" y="0"/>
                  </a:lnTo>
                  <a:lnTo>
                    <a:pt x="3175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99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0" y="6248400"/>
              <a:ext cx="9144000" cy="47625"/>
            </a:xfrm>
            <a:custGeom>
              <a:rect b="b" l="l" r="r" t="t"/>
              <a:pathLst>
                <a:path extrusionOk="0" h="47625" w="9144000">
                  <a:moveTo>
                    <a:pt x="9144000" y="0"/>
                  </a:moveTo>
                  <a:lnTo>
                    <a:pt x="0" y="0"/>
                  </a:lnTo>
                  <a:lnTo>
                    <a:pt x="3175" y="47625"/>
                  </a:lnTo>
                  <a:lnTo>
                    <a:pt x="9144000" y="476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0" y="6267450"/>
              <a:ext cx="9144000" cy="28575"/>
            </a:xfrm>
            <a:custGeom>
              <a:rect b="b" l="l" r="r" t="t"/>
              <a:pathLst>
                <a:path extrusionOk="0" h="28575" w="9144000">
                  <a:moveTo>
                    <a:pt x="9144000" y="0"/>
                  </a:moveTo>
                  <a:lnTo>
                    <a:pt x="0" y="0"/>
                  </a:lnTo>
                  <a:lnTo>
                    <a:pt x="3175" y="28575"/>
                  </a:lnTo>
                  <a:lnTo>
                    <a:pt x="9144000" y="285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0" y="6276975"/>
              <a:ext cx="9144000" cy="19050"/>
            </a:xfrm>
            <a:custGeom>
              <a:rect b="b" l="l" r="r" t="t"/>
              <a:pathLst>
                <a:path extrusionOk="0" h="19050" w="9144000">
                  <a:moveTo>
                    <a:pt x="9144000" y="0"/>
                  </a:moveTo>
                  <a:lnTo>
                    <a:pt x="0" y="0"/>
                  </a:lnTo>
                  <a:lnTo>
                    <a:pt x="3175" y="19050"/>
                  </a:lnTo>
                  <a:lnTo>
                    <a:pt x="9144000" y="190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0" y="6819900"/>
              <a:ext cx="9144000" cy="38100"/>
            </a:xfrm>
            <a:custGeom>
              <a:rect b="b" l="l" r="r" t="t"/>
              <a:pathLst>
                <a:path extrusionOk="0" h="381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44000" y="381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D8D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0" y="6296025"/>
              <a:ext cx="2524125" cy="561975"/>
            </a:xfrm>
            <a:custGeom>
              <a:rect b="b" l="l" r="r" t="t"/>
              <a:pathLst>
                <a:path extrusionOk="0" h="561975" w="2524125">
                  <a:moveTo>
                    <a:pt x="2524125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2219706" y="56197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5FBE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0" y="6819900"/>
              <a:ext cx="2247900" cy="38100"/>
            </a:xfrm>
            <a:custGeom>
              <a:rect b="b" l="l" r="r" t="t"/>
              <a:pathLst>
                <a:path extrusionOk="0" h="38100" w="2247900">
                  <a:moveTo>
                    <a:pt x="22479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25675" y="381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41A9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496300" y="6391275"/>
              <a:ext cx="647700" cy="381000"/>
            </a:xfrm>
            <a:custGeom>
              <a:rect b="b" l="l" r="r" t="t"/>
              <a:pathLst>
                <a:path extrusionOk="0" h="381000" w="647700">
                  <a:moveTo>
                    <a:pt x="647700" y="0"/>
                  </a:moveTo>
                  <a:lnTo>
                    <a:pt x="209550" y="0"/>
                  </a:lnTo>
                  <a:lnTo>
                    <a:pt x="0" y="381000"/>
                  </a:lnTo>
                  <a:lnTo>
                    <a:pt x="647700" y="3810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297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0" y="6296025"/>
              <a:ext cx="2428875" cy="561975"/>
            </a:xfrm>
            <a:custGeom>
              <a:rect b="b" l="l" r="r" t="t"/>
              <a:pathLst>
                <a:path extrusionOk="0" h="561975" w="2428875">
                  <a:moveTo>
                    <a:pt x="2428875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2120900" y="56197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1243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0" y="6819900"/>
              <a:ext cx="2143125" cy="38100"/>
            </a:xfrm>
            <a:custGeom>
              <a:rect b="b" l="l" r="r" t="t"/>
              <a:pathLst>
                <a:path extrusionOk="0" h="38100" w="2143125">
                  <a:moveTo>
                    <a:pt x="21431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120900" y="38100"/>
                  </a:lnTo>
                  <a:lnTo>
                    <a:pt x="2143125" y="0"/>
                  </a:lnTo>
                  <a:close/>
                </a:path>
              </a:pathLst>
            </a:custGeom>
            <a:solidFill>
              <a:srgbClr val="123D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04800" y="6467474"/>
              <a:ext cx="1495425" cy="219075"/>
            </a:xfrm>
            <a:custGeom>
              <a:rect b="b" l="l" r="r" t="t"/>
              <a:pathLst>
                <a:path extrusionOk="0" h="219075" w="1495425">
                  <a:moveTo>
                    <a:pt x="266700" y="35941"/>
                  </a:moveTo>
                  <a:lnTo>
                    <a:pt x="243509" y="5130"/>
                  </a:lnTo>
                  <a:lnTo>
                    <a:pt x="221970" y="0"/>
                  </a:lnTo>
                  <a:lnTo>
                    <a:pt x="187185" y="0"/>
                  </a:lnTo>
                  <a:lnTo>
                    <a:pt x="187185" y="59905"/>
                  </a:lnTo>
                  <a:lnTo>
                    <a:pt x="187185" y="66751"/>
                  </a:lnTo>
                  <a:lnTo>
                    <a:pt x="152400" y="95846"/>
                  </a:lnTo>
                  <a:lnTo>
                    <a:pt x="137490" y="97561"/>
                  </a:lnTo>
                  <a:lnTo>
                    <a:pt x="122580" y="97561"/>
                  </a:lnTo>
                  <a:lnTo>
                    <a:pt x="132524" y="71882"/>
                  </a:lnTo>
                  <a:lnTo>
                    <a:pt x="142455" y="47917"/>
                  </a:lnTo>
                  <a:lnTo>
                    <a:pt x="170624" y="47917"/>
                  </a:lnTo>
                  <a:lnTo>
                    <a:pt x="177253" y="49631"/>
                  </a:lnTo>
                  <a:lnTo>
                    <a:pt x="182219" y="51346"/>
                  </a:lnTo>
                  <a:lnTo>
                    <a:pt x="185534" y="54775"/>
                  </a:lnTo>
                  <a:lnTo>
                    <a:pt x="187185" y="59905"/>
                  </a:lnTo>
                  <a:lnTo>
                    <a:pt x="187185" y="0"/>
                  </a:lnTo>
                  <a:lnTo>
                    <a:pt x="154051" y="0"/>
                  </a:lnTo>
                  <a:lnTo>
                    <a:pt x="119265" y="1714"/>
                  </a:lnTo>
                  <a:lnTo>
                    <a:pt x="87795" y="0"/>
                  </a:lnTo>
                  <a:lnTo>
                    <a:pt x="0" y="219075"/>
                  </a:lnTo>
                  <a:lnTo>
                    <a:pt x="74549" y="219075"/>
                  </a:lnTo>
                  <a:lnTo>
                    <a:pt x="104355" y="145478"/>
                  </a:lnTo>
                  <a:lnTo>
                    <a:pt x="135839" y="145478"/>
                  </a:lnTo>
                  <a:lnTo>
                    <a:pt x="190500" y="140347"/>
                  </a:lnTo>
                  <a:lnTo>
                    <a:pt x="230251" y="116382"/>
                  </a:lnTo>
                  <a:lnTo>
                    <a:pt x="246811" y="97561"/>
                  </a:lnTo>
                  <a:lnTo>
                    <a:pt x="250139" y="90716"/>
                  </a:lnTo>
                  <a:lnTo>
                    <a:pt x="256755" y="80441"/>
                  </a:lnTo>
                  <a:lnTo>
                    <a:pt x="260070" y="70167"/>
                  </a:lnTo>
                  <a:lnTo>
                    <a:pt x="265049" y="59905"/>
                  </a:lnTo>
                  <a:lnTo>
                    <a:pt x="266484" y="47917"/>
                  </a:lnTo>
                  <a:lnTo>
                    <a:pt x="266700" y="46215"/>
                  </a:lnTo>
                  <a:lnTo>
                    <a:pt x="266700" y="35941"/>
                  </a:lnTo>
                  <a:close/>
                </a:path>
                <a:path extrusionOk="0" h="219075" w="1495425">
                  <a:moveTo>
                    <a:pt x="428625" y="58953"/>
                  </a:moveTo>
                  <a:lnTo>
                    <a:pt x="416496" y="57150"/>
                  </a:lnTo>
                  <a:lnTo>
                    <a:pt x="404380" y="58953"/>
                  </a:lnTo>
                  <a:lnTo>
                    <a:pt x="393992" y="62547"/>
                  </a:lnTo>
                  <a:lnTo>
                    <a:pt x="376669" y="73342"/>
                  </a:lnTo>
                  <a:lnTo>
                    <a:pt x="368007" y="80543"/>
                  </a:lnTo>
                  <a:lnTo>
                    <a:pt x="354152" y="94932"/>
                  </a:lnTo>
                  <a:lnTo>
                    <a:pt x="368007" y="60744"/>
                  </a:lnTo>
                  <a:lnTo>
                    <a:pt x="298742" y="60744"/>
                  </a:lnTo>
                  <a:lnTo>
                    <a:pt x="251980" y="179489"/>
                  </a:lnTo>
                  <a:lnTo>
                    <a:pt x="243319" y="199288"/>
                  </a:lnTo>
                  <a:lnTo>
                    <a:pt x="238125" y="219075"/>
                  </a:lnTo>
                  <a:lnTo>
                    <a:pt x="310857" y="219075"/>
                  </a:lnTo>
                  <a:lnTo>
                    <a:pt x="322986" y="184886"/>
                  </a:lnTo>
                  <a:lnTo>
                    <a:pt x="340296" y="148907"/>
                  </a:lnTo>
                  <a:lnTo>
                    <a:pt x="359346" y="129120"/>
                  </a:lnTo>
                  <a:lnTo>
                    <a:pt x="373202" y="121920"/>
                  </a:lnTo>
                  <a:lnTo>
                    <a:pt x="383603" y="120116"/>
                  </a:lnTo>
                  <a:lnTo>
                    <a:pt x="392252" y="120116"/>
                  </a:lnTo>
                  <a:lnTo>
                    <a:pt x="404380" y="121920"/>
                  </a:lnTo>
                  <a:lnTo>
                    <a:pt x="405066" y="120116"/>
                  </a:lnTo>
                  <a:lnTo>
                    <a:pt x="414769" y="94932"/>
                  </a:lnTo>
                  <a:lnTo>
                    <a:pt x="428625" y="58953"/>
                  </a:lnTo>
                  <a:close/>
                </a:path>
                <a:path extrusionOk="0" h="219075" w="1495425">
                  <a:moveTo>
                    <a:pt x="609600" y="101155"/>
                  </a:moveTo>
                  <a:lnTo>
                    <a:pt x="586066" y="64185"/>
                  </a:lnTo>
                  <a:lnTo>
                    <a:pt x="539000" y="57150"/>
                  </a:lnTo>
                  <a:lnTo>
                    <a:pt x="530593" y="57150"/>
                  </a:lnTo>
                  <a:lnTo>
                    <a:pt x="530593" y="104673"/>
                  </a:lnTo>
                  <a:lnTo>
                    <a:pt x="530593" y="115227"/>
                  </a:lnTo>
                  <a:lnTo>
                    <a:pt x="528916" y="125793"/>
                  </a:lnTo>
                  <a:lnTo>
                    <a:pt x="520509" y="145148"/>
                  </a:lnTo>
                  <a:lnTo>
                    <a:pt x="513791" y="160997"/>
                  </a:lnTo>
                  <a:lnTo>
                    <a:pt x="507060" y="168033"/>
                  </a:lnTo>
                  <a:lnTo>
                    <a:pt x="500341" y="173316"/>
                  </a:lnTo>
                  <a:lnTo>
                    <a:pt x="493623" y="175069"/>
                  </a:lnTo>
                  <a:lnTo>
                    <a:pt x="488581" y="173316"/>
                  </a:lnTo>
                  <a:lnTo>
                    <a:pt x="486892" y="169799"/>
                  </a:lnTo>
                  <a:lnTo>
                    <a:pt x="485216" y="164515"/>
                  </a:lnTo>
                  <a:lnTo>
                    <a:pt x="488581" y="150431"/>
                  </a:lnTo>
                  <a:lnTo>
                    <a:pt x="503707" y="115227"/>
                  </a:lnTo>
                  <a:lnTo>
                    <a:pt x="520509" y="101155"/>
                  </a:lnTo>
                  <a:lnTo>
                    <a:pt x="527240" y="102908"/>
                  </a:lnTo>
                  <a:lnTo>
                    <a:pt x="530593" y="104673"/>
                  </a:lnTo>
                  <a:lnTo>
                    <a:pt x="530593" y="57150"/>
                  </a:lnTo>
                  <a:lnTo>
                    <a:pt x="525551" y="57150"/>
                  </a:lnTo>
                  <a:lnTo>
                    <a:pt x="510425" y="58915"/>
                  </a:lnTo>
                  <a:lnTo>
                    <a:pt x="465048" y="74752"/>
                  </a:lnTo>
                  <a:lnTo>
                    <a:pt x="434784" y="104673"/>
                  </a:lnTo>
                  <a:lnTo>
                    <a:pt x="411251" y="150431"/>
                  </a:lnTo>
                  <a:lnTo>
                    <a:pt x="409575" y="162750"/>
                  </a:lnTo>
                  <a:lnTo>
                    <a:pt x="409575" y="175069"/>
                  </a:lnTo>
                  <a:lnTo>
                    <a:pt x="436473" y="212039"/>
                  </a:lnTo>
                  <a:lnTo>
                    <a:pt x="461683" y="219075"/>
                  </a:lnTo>
                  <a:lnTo>
                    <a:pt x="490258" y="219075"/>
                  </a:lnTo>
                  <a:lnTo>
                    <a:pt x="535635" y="206756"/>
                  </a:lnTo>
                  <a:lnTo>
                    <a:pt x="570941" y="182118"/>
                  </a:lnTo>
                  <a:lnTo>
                    <a:pt x="577659" y="175069"/>
                  </a:lnTo>
                  <a:lnTo>
                    <a:pt x="581025" y="171551"/>
                  </a:lnTo>
                  <a:lnTo>
                    <a:pt x="602881" y="134594"/>
                  </a:lnTo>
                  <a:lnTo>
                    <a:pt x="609600" y="109956"/>
                  </a:lnTo>
                  <a:lnTo>
                    <a:pt x="609600" y="101155"/>
                  </a:lnTo>
                  <a:close/>
                </a:path>
                <a:path extrusionOk="0" h="219075" w="1495425">
                  <a:moveTo>
                    <a:pt x="666750" y="0"/>
                  </a:moveTo>
                  <a:lnTo>
                    <a:pt x="331520" y="0"/>
                  </a:lnTo>
                  <a:lnTo>
                    <a:pt x="321195" y="19050"/>
                  </a:lnTo>
                  <a:lnTo>
                    <a:pt x="317766" y="27838"/>
                  </a:lnTo>
                  <a:lnTo>
                    <a:pt x="314325" y="38100"/>
                  </a:lnTo>
                  <a:lnTo>
                    <a:pt x="537565" y="37134"/>
                  </a:lnTo>
                  <a:lnTo>
                    <a:pt x="649554" y="38100"/>
                  </a:lnTo>
                  <a:lnTo>
                    <a:pt x="650201" y="36639"/>
                  </a:lnTo>
                  <a:lnTo>
                    <a:pt x="666750" y="0"/>
                  </a:lnTo>
                  <a:close/>
                </a:path>
                <a:path extrusionOk="0" h="219075" w="1495425">
                  <a:moveTo>
                    <a:pt x="771525" y="0"/>
                  </a:moveTo>
                  <a:lnTo>
                    <a:pt x="698233" y="0"/>
                  </a:lnTo>
                  <a:lnTo>
                    <a:pt x="698233" y="1727"/>
                  </a:lnTo>
                  <a:lnTo>
                    <a:pt x="614718" y="206997"/>
                  </a:lnTo>
                  <a:lnTo>
                    <a:pt x="611301" y="212178"/>
                  </a:lnTo>
                  <a:lnTo>
                    <a:pt x="609600" y="215620"/>
                  </a:lnTo>
                  <a:lnTo>
                    <a:pt x="609600" y="219075"/>
                  </a:lnTo>
                  <a:lnTo>
                    <a:pt x="681189" y="219075"/>
                  </a:lnTo>
                  <a:lnTo>
                    <a:pt x="727214" y="110401"/>
                  </a:lnTo>
                  <a:lnTo>
                    <a:pt x="771525" y="0"/>
                  </a:lnTo>
                  <a:close/>
                </a:path>
                <a:path extrusionOk="0" h="219075" w="1495425">
                  <a:moveTo>
                    <a:pt x="857250" y="66675"/>
                  </a:moveTo>
                  <a:lnTo>
                    <a:pt x="784669" y="66675"/>
                  </a:lnTo>
                  <a:lnTo>
                    <a:pt x="723900" y="219075"/>
                  </a:lnTo>
                  <a:lnTo>
                    <a:pt x="794791" y="219075"/>
                  </a:lnTo>
                  <a:lnTo>
                    <a:pt x="857250" y="66675"/>
                  </a:lnTo>
                  <a:close/>
                </a:path>
                <a:path extrusionOk="0" h="219075" w="1495425">
                  <a:moveTo>
                    <a:pt x="885825" y="0"/>
                  </a:moveTo>
                  <a:lnTo>
                    <a:pt x="810348" y="0"/>
                  </a:lnTo>
                  <a:lnTo>
                    <a:pt x="799566" y="19050"/>
                  </a:lnTo>
                  <a:lnTo>
                    <a:pt x="790575" y="38100"/>
                  </a:lnTo>
                  <a:lnTo>
                    <a:pt x="867854" y="38100"/>
                  </a:lnTo>
                  <a:lnTo>
                    <a:pt x="885825" y="0"/>
                  </a:lnTo>
                  <a:close/>
                </a:path>
                <a:path extrusionOk="0" h="219075" w="1495425">
                  <a:moveTo>
                    <a:pt x="1047750" y="5092"/>
                  </a:moveTo>
                  <a:lnTo>
                    <a:pt x="1033907" y="1701"/>
                  </a:lnTo>
                  <a:lnTo>
                    <a:pt x="1016762" y="0"/>
                  </a:lnTo>
                  <a:lnTo>
                    <a:pt x="994283" y="0"/>
                  </a:lnTo>
                  <a:lnTo>
                    <a:pt x="951191" y="13589"/>
                  </a:lnTo>
                  <a:lnTo>
                    <a:pt x="921867" y="42456"/>
                  </a:lnTo>
                  <a:lnTo>
                    <a:pt x="909802" y="69634"/>
                  </a:lnTo>
                  <a:lnTo>
                    <a:pt x="883932" y="69634"/>
                  </a:lnTo>
                  <a:lnTo>
                    <a:pt x="864971" y="112090"/>
                  </a:lnTo>
                  <a:lnTo>
                    <a:pt x="892556" y="112090"/>
                  </a:lnTo>
                  <a:lnTo>
                    <a:pt x="847725" y="219075"/>
                  </a:lnTo>
                  <a:lnTo>
                    <a:pt x="923594" y="219075"/>
                  </a:lnTo>
                  <a:lnTo>
                    <a:pt x="946010" y="166433"/>
                  </a:lnTo>
                  <a:lnTo>
                    <a:pt x="968375" y="112090"/>
                  </a:lnTo>
                  <a:lnTo>
                    <a:pt x="999490" y="112090"/>
                  </a:lnTo>
                  <a:lnTo>
                    <a:pt x="1009777" y="91706"/>
                  </a:lnTo>
                  <a:lnTo>
                    <a:pt x="1018413" y="69634"/>
                  </a:lnTo>
                  <a:lnTo>
                    <a:pt x="987425" y="69634"/>
                  </a:lnTo>
                  <a:lnTo>
                    <a:pt x="989076" y="62839"/>
                  </a:lnTo>
                  <a:lnTo>
                    <a:pt x="992632" y="57746"/>
                  </a:lnTo>
                  <a:lnTo>
                    <a:pt x="996061" y="52641"/>
                  </a:lnTo>
                  <a:lnTo>
                    <a:pt x="1001141" y="47548"/>
                  </a:lnTo>
                  <a:lnTo>
                    <a:pt x="1008126" y="44157"/>
                  </a:lnTo>
                  <a:lnTo>
                    <a:pt x="1014984" y="42456"/>
                  </a:lnTo>
                  <a:lnTo>
                    <a:pt x="1023620" y="42456"/>
                  </a:lnTo>
                  <a:lnTo>
                    <a:pt x="1032256" y="45847"/>
                  </a:lnTo>
                  <a:lnTo>
                    <a:pt x="1033538" y="42456"/>
                  </a:lnTo>
                  <a:lnTo>
                    <a:pt x="1047750" y="5092"/>
                  </a:lnTo>
                  <a:close/>
                </a:path>
                <a:path extrusionOk="0" h="219075" w="1495425">
                  <a:moveTo>
                    <a:pt x="1123950" y="66675"/>
                  </a:moveTo>
                  <a:lnTo>
                    <a:pt x="1046226" y="66675"/>
                  </a:lnTo>
                  <a:lnTo>
                    <a:pt x="981075" y="219075"/>
                  </a:lnTo>
                  <a:lnTo>
                    <a:pt x="1057021" y="219075"/>
                  </a:lnTo>
                  <a:lnTo>
                    <a:pt x="1123950" y="66675"/>
                  </a:lnTo>
                  <a:close/>
                </a:path>
                <a:path extrusionOk="0" h="219075" w="1495425">
                  <a:moveTo>
                    <a:pt x="1143000" y="0"/>
                  </a:moveTo>
                  <a:lnTo>
                    <a:pt x="1075055" y="0"/>
                  </a:lnTo>
                  <a:lnTo>
                    <a:pt x="1065403" y="19050"/>
                  </a:lnTo>
                  <a:lnTo>
                    <a:pt x="1057275" y="38100"/>
                  </a:lnTo>
                  <a:lnTo>
                    <a:pt x="1126871" y="38100"/>
                  </a:lnTo>
                  <a:lnTo>
                    <a:pt x="1134872" y="19050"/>
                  </a:lnTo>
                  <a:lnTo>
                    <a:pt x="1143000" y="0"/>
                  </a:lnTo>
                  <a:close/>
                </a:path>
                <a:path extrusionOk="0" h="219075" w="1495425">
                  <a:moveTo>
                    <a:pt x="1295400" y="62433"/>
                  </a:moveTo>
                  <a:lnTo>
                    <a:pt x="1275334" y="58915"/>
                  </a:lnTo>
                  <a:lnTo>
                    <a:pt x="1255141" y="57150"/>
                  </a:lnTo>
                  <a:lnTo>
                    <a:pt x="1235075" y="57150"/>
                  </a:lnTo>
                  <a:lnTo>
                    <a:pt x="1179830" y="71234"/>
                  </a:lnTo>
                  <a:lnTo>
                    <a:pt x="1139571" y="104673"/>
                  </a:lnTo>
                  <a:lnTo>
                    <a:pt x="1117727" y="148678"/>
                  </a:lnTo>
                  <a:lnTo>
                    <a:pt x="1114425" y="162750"/>
                  </a:lnTo>
                  <a:lnTo>
                    <a:pt x="1114425" y="175069"/>
                  </a:lnTo>
                  <a:lnTo>
                    <a:pt x="1116076" y="183883"/>
                  </a:lnTo>
                  <a:lnTo>
                    <a:pt x="1119505" y="192671"/>
                  </a:lnTo>
                  <a:lnTo>
                    <a:pt x="1122807" y="199720"/>
                  </a:lnTo>
                  <a:lnTo>
                    <a:pt x="1129538" y="204990"/>
                  </a:lnTo>
                  <a:lnTo>
                    <a:pt x="1134491" y="210273"/>
                  </a:lnTo>
                  <a:lnTo>
                    <a:pt x="1142873" y="213791"/>
                  </a:lnTo>
                  <a:lnTo>
                    <a:pt x="1159637" y="217309"/>
                  </a:lnTo>
                  <a:lnTo>
                    <a:pt x="1179830" y="219075"/>
                  </a:lnTo>
                  <a:lnTo>
                    <a:pt x="1199896" y="219075"/>
                  </a:lnTo>
                  <a:lnTo>
                    <a:pt x="1219962" y="215557"/>
                  </a:lnTo>
                  <a:lnTo>
                    <a:pt x="1236726" y="212039"/>
                  </a:lnTo>
                  <a:lnTo>
                    <a:pt x="1251597" y="175069"/>
                  </a:lnTo>
                  <a:lnTo>
                    <a:pt x="1255141" y="166268"/>
                  </a:lnTo>
                  <a:lnTo>
                    <a:pt x="1241806" y="171551"/>
                  </a:lnTo>
                  <a:lnTo>
                    <a:pt x="1226693" y="175069"/>
                  </a:lnTo>
                  <a:lnTo>
                    <a:pt x="1218311" y="175069"/>
                  </a:lnTo>
                  <a:lnTo>
                    <a:pt x="1209929" y="173316"/>
                  </a:lnTo>
                  <a:lnTo>
                    <a:pt x="1203198" y="171551"/>
                  </a:lnTo>
                  <a:lnTo>
                    <a:pt x="1198245" y="166268"/>
                  </a:lnTo>
                  <a:lnTo>
                    <a:pt x="1194816" y="160997"/>
                  </a:lnTo>
                  <a:lnTo>
                    <a:pt x="1194816" y="146913"/>
                  </a:lnTo>
                  <a:lnTo>
                    <a:pt x="1226693" y="104673"/>
                  </a:lnTo>
                  <a:lnTo>
                    <a:pt x="1243457" y="101155"/>
                  </a:lnTo>
                  <a:lnTo>
                    <a:pt x="1251839" y="101155"/>
                  </a:lnTo>
                  <a:lnTo>
                    <a:pt x="1268603" y="104673"/>
                  </a:lnTo>
                  <a:lnTo>
                    <a:pt x="1276985" y="108191"/>
                  </a:lnTo>
                  <a:lnTo>
                    <a:pt x="1279804" y="101155"/>
                  </a:lnTo>
                  <a:lnTo>
                    <a:pt x="1295400" y="62433"/>
                  </a:lnTo>
                  <a:close/>
                </a:path>
                <a:path extrusionOk="0" h="219075" w="1495425">
                  <a:moveTo>
                    <a:pt x="1466850" y="62433"/>
                  </a:moveTo>
                  <a:lnTo>
                    <a:pt x="1448308" y="58915"/>
                  </a:lnTo>
                  <a:lnTo>
                    <a:pt x="1428115" y="57150"/>
                  </a:lnTo>
                  <a:lnTo>
                    <a:pt x="1407795" y="57150"/>
                  </a:lnTo>
                  <a:lnTo>
                    <a:pt x="1369060" y="62433"/>
                  </a:lnTo>
                  <a:lnTo>
                    <a:pt x="1325245" y="87071"/>
                  </a:lnTo>
                  <a:lnTo>
                    <a:pt x="1308354" y="118757"/>
                  </a:lnTo>
                  <a:lnTo>
                    <a:pt x="1308354" y="131076"/>
                  </a:lnTo>
                  <a:lnTo>
                    <a:pt x="1348867" y="157467"/>
                  </a:lnTo>
                  <a:lnTo>
                    <a:pt x="1363980" y="160997"/>
                  </a:lnTo>
                  <a:lnTo>
                    <a:pt x="1369060" y="164515"/>
                  </a:lnTo>
                  <a:lnTo>
                    <a:pt x="1372489" y="166268"/>
                  </a:lnTo>
                  <a:lnTo>
                    <a:pt x="1372489" y="169799"/>
                  </a:lnTo>
                  <a:lnTo>
                    <a:pt x="1370711" y="173316"/>
                  </a:lnTo>
                  <a:lnTo>
                    <a:pt x="1363980" y="176834"/>
                  </a:lnTo>
                  <a:lnTo>
                    <a:pt x="1357249" y="178600"/>
                  </a:lnTo>
                  <a:lnTo>
                    <a:pt x="1348867" y="180352"/>
                  </a:lnTo>
                  <a:lnTo>
                    <a:pt x="1331976" y="180352"/>
                  </a:lnTo>
                  <a:lnTo>
                    <a:pt x="1316863" y="176834"/>
                  </a:lnTo>
                  <a:lnTo>
                    <a:pt x="1293241" y="166268"/>
                  </a:lnTo>
                  <a:lnTo>
                    <a:pt x="1284732" y="189153"/>
                  </a:lnTo>
                  <a:lnTo>
                    <a:pt x="1276350" y="210273"/>
                  </a:lnTo>
                  <a:lnTo>
                    <a:pt x="1296543" y="215557"/>
                  </a:lnTo>
                  <a:lnTo>
                    <a:pt x="1316863" y="219075"/>
                  </a:lnTo>
                  <a:lnTo>
                    <a:pt x="1337056" y="219075"/>
                  </a:lnTo>
                  <a:lnTo>
                    <a:pt x="1377442" y="213791"/>
                  </a:lnTo>
                  <a:lnTo>
                    <a:pt x="1424686" y="187388"/>
                  </a:lnTo>
                  <a:lnTo>
                    <a:pt x="1430070" y="180352"/>
                  </a:lnTo>
                  <a:lnTo>
                    <a:pt x="1431417" y="178600"/>
                  </a:lnTo>
                  <a:lnTo>
                    <a:pt x="1438148" y="168033"/>
                  </a:lnTo>
                  <a:lnTo>
                    <a:pt x="1443228" y="155714"/>
                  </a:lnTo>
                  <a:lnTo>
                    <a:pt x="1444879" y="150431"/>
                  </a:lnTo>
                  <a:lnTo>
                    <a:pt x="1444879" y="143395"/>
                  </a:lnTo>
                  <a:lnTo>
                    <a:pt x="1443228" y="138112"/>
                  </a:lnTo>
                  <a:lnTo>
                    <a:pt x="1439926" y="132829"/>
                  </a:lnTo>
                  <a:lnTo>
                    <a:pt x="1436497" y="129311"/>
                  </a:lnTo>
                  <a:lnTo>
                    <a:pt x="1433195" y="125793"/>
                  </a:lnTo>
                  <a:lnTo>
                    <a:pt x="1423035" y="120510"/>
                  </a:lnTo>
                  <a:lnTo>
                    <a:pt x="1411224" y="118757"/>
                  </a:lnTo>
                  <a:lnTo>
                    <a:pt x="1392682" y="115227"/>
                  </a:lnTo>
                  <a:lnTo>
                    <a:pt x="1384300" y="113474"/>
                  </a:lnTo>
                  <a:lnTo>
                    <a:pt x="1380871" y="111709"/>
                  </a:lnTo>
                  <a:lnTo>
                    <a:pt x="1379220" y="108191"/>
                  </a:lnTo>
                  <a:lnTo>
                    <a:pt x="1379220" y="106426"/>
                  </a:lnTo>
                  <a:lnTo>
                    <a:pt x="1380871" y="102908"/>
                  </a:lnTo>
                  <a:lnTo>
                    <a:pt x="1385951" y="99390"/>
                  </a:lnTo>
                  <a:lnTo>
                    <a:pt x="1399413" y="95872"/>
                  </a:lnTo>
                  <a:lnTo>
                    <a:pt x="1414526" y="95872"/>
                  </a:lnTo>
                  <a:lnTo>
                    <a:pt x="1429766" y="97637"/>
                  </a:lnTo>
                  <a:lnTo>
                    <a:pt x="1441577" y="101155"/>
                  </a:lnTo>
                  <a:lnTo>
                    <a:pt x="1451737" y="104673"/>
                  </a:lnTo>
                  <a:lnTo>
                    <a:pt x="1455229" y="95872"/>
                  </a:lnTo>
                  <a:lnTo>
                    <a:pt x="1460119" y="83553"/>
                  </a:lnTo>
                  <a:lnTo>
                    <a:pt x="1466850" y="62433"/>
                  </a:lnTo>
                  <a:close/>
                </a:path>
                <a:path extrusionOk="0" h="219075" w="1495425">
                  <a:moveTo>
                    <a:pt x="1482979" y="194830"/>
                  </a:moveTo>
                  <a:lnTo>
                    <a:pt x="1480947" y="193103"/>
                  </a:lnTo>
                  <a:lnTo>
                    <a:pt x="1478915" y="191363"/>
                  </a:lnTo>
                  <a:lnTo>
                    <a:pt x="1476756" y="189636"/>
                  </a:lnTo>
                  <a:lnTo>
                    <a:pt x="1476756" y="193103"/>
                  </a:lnTo>
                  <a:lnTo>
                    <a:pt x="1476756" y="196557"/>
                  </a:lnTo>
                  <a:lnTo>
                    <a:pt x="1474724" y="198297"/>
                  </a:lnTo>
                  <a:lnTo>
                    <a:pt x="1468501" y="198297"/>
                  </a:lnTo>
                  <a:lnTo>
                    <a:pt x="1468501" y="193103"/>
                  </a:lnTo>
                  <a:lnTo>
                    <a:pt x="1476756" y="193103"/>
                  </a:lnTo>
                  <a:lnTo>
                    <a:pt x="1476756" y="189636"/>
                  </a:lnTo>
                  <a:lnTo>
                    <a:pt x="1464310" y="189636"/>
                  </a:lnTo>
                  <a:lnTo>
                    <a:pt x="1464310" y="210413"/>
                  </a:lnTo>
                  <a:lnTo>
                    <a:pt x="1468501" y="210413"/>
                  </a:lnTo>
                  <a:lnTo>
                    <a:pt x="1468501" y="201752"/>
                  </a:lnTo>
                  <a:lnTo>
                    <a:pt x="1470533" y="201752"/>
                  </a:lnTo>
                  <a:lnTo>
                    <a:pt x="1474724" y="203492"/>
                  </a:lnTo>
                  <a:lnTo>
                    <a:pt x="1476756" y="205219"/>
                  </a:lnTo>
                  <a:lnTo>
                    <a:pt x="1478915" y="210413"/>
                  </a:lnTo>
                  <a:lnTo>
                    <a:pt x="1482979" y="210413"/>
                  </a:lnTo>
                  <a:lnTo>
                    <a:pt x="1480947" y="205219"/>
                  </a:lnTo>
                  <a:lnTo>
                    <a:pt x="1480947" y="201752"/>
                  </a:lnTo>
                  <a:lnTo>
                    <a:pt x="1476756" y="200025"/>
                  </a:lnTo>
                  <a:lnTo>
                    <a:pt x="1480947" y="198297"/>
                  </a:lnTo>
                  <a:lnTo>
                    <a:pt x="1482979" y="194830"/>
                  </a:lnTo>
                  <a:close/>
                </a:path>
                <a:path extrusionOk="0" h="219075" w="1495425">
                  <a:moveTo>
                    <a:pt x="1495425" y="200025"/>
                  </a:moveTo>
                  <a:lnTo>
                    <a:pt x="1493393" y="191363"/>
                  </a:lnTo>
                  <a:lnTo>
                    <a:pt x="1491234" y="188696"/>
                  </a:lnTo>
                  <a:lnTo>
                    <a:pt x="1491234" y="200025"/>
                  </a:lnTo>
                  <a:lnTo>
                    <a:pt x="1489202" y="206946"/>
                  </a:lnTo>
                  <a:lnTo>
                    <a:pt x="1485011" y="210413"/>
                  </a:lnTo>
                  <a:lnTo>
                    <a:pt x="1478915" y="213880"/>
                  </a:lnTo>
                  <a:lnTo>
                    <a:pt x="1472692" y="215607"/>
                  </a:lnTo>
                  <a:lnTo>
                    <a:pt x="1464310" y="213880"/>
                  </a:lnTo>
                  <a:lnTo>
                    <a:pt x="1458214" y="210413"/>
                  </a:lnTo>
                  <a:lnTo>
                    <a:pt x="1456055" y="205219"/>
                  </a:lnTo>
                  <a:lnTo>
                    <a:pt x="1454023" y="200025"/>
                  </a:lnTo>
                  <a:lnTo>
                    <a:pt x="1456055" y="193103"/>
                  </a:lnTo>
                  <a:lnTo>
                    <a:pt x="1458214" y="187896"/>
                  </a:lnTo>
                  <a:lnTo>
                    <a:pt x="1464310" y="184442"/>
                  </a:lnTo>
                  <a:lnTo>
                    <a:pt x="1478915" y="184442"/>
                  </a:lnTo>
                  <a:lnTo>
                    <a:pt x="1485011" y="187896"/>
                  </a:lnTo>
                  <a:lnTo>
                    <a:pt x="1489202" y="193103"/>
                  </a:lnTo>
                  <a:lnTo>
                    <a:pt x="1491234" y="200025"/>
                  </a:lnTo>
                  <a:lnTo>
                    <a:pt x="1491234" y="188696"/>
                  </a:lnTo>
                  <a:lnTo>
                    <a:pt x="1489202" y="186169"/>
                  </a:lnTo>
                  <a:lnTo>
                    <a:pt x="1486446" y="184442"/>
                  </a:lnTo>
                  <a:lnTo>
                    <a:pt x="1480947" y="180975"/>
                  </a:lnTo>
                  <a:lnTo>
                    <a:pt x="1462278" y="180975"/>
                  </a:lnTo>
                  <a:lnTo>
                    <a:pt x="1449832" y="191363"/>
                  </a:lnTo>
                  <a:lnTo>
                    <a:pt x="1447800" y="200025"/>
                  </a:lnTo>
                  <a:lnTo>
                    <a:pt x="1449832" y="206946"/>
                  </a:lnTo>
                  <a:lnTo>
                    <a:pt x="1456055" y="213880"/>
                  </a:lnTo>
                  <a:lnTo>
                    <a:pt x="1462278" y="217347"/>
                  </a:lnTo>
                  <a:lnTo>
                    <a:pt x="1472692" y="219075"/>
                  </a:lnTo>
                  <a:lnTo>
                    <a:pt x="1480947" y="217347"/>
                  </a:lnTo>
                  <a:lnTo>
                    <a:pt x="1485087" y="215607"/>
                  </a:lnTo>
                  <a:lnTo>
                    <a:pt x="1489202" y="213880"/>
                  </a:lnTo>
                  <a:lnTo>
                    <a:pt x="1493393" y="206946"/>
                  </a:lnTo>
                  <a:lnTo>
                    <a:pt x="1495425" y="200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177151" y="6453187"/>
              <a:ext cx="247650" cy="257175"/>
            </a:xfrm>
            <a:custGeom>
              <a:rect b="b" l="l" r="r" t="t"/>
              <a:pathLst>
                <a:path extrusionOk="0" h="257175" w="247650">
                  <a:moveTo>
                    <a:pt x="210439" y="0"/>
                  </a:moveTo>
                  <a:lnTo>
                    <a:pt x="46354" y="0"/>
                  </a:lnTo>
                  <a:lnTo>
                    <a:pt x="37083" y="0"/>
                  </a:lnTo>
                  <a:lnTo>
                    <a:pt x="27813" y="3213"/>
                  </a:lnTo>
                  <a:lnTo>
                    <a:pt x="12319" y="12865"/>
                  </a:lnTo>
                  <a:lnTo>
                    <a:pt x="3048" y="28930"/>
                  </a:lnTo>
                  <a:lnTo>
                    <a:pt x="0" y="38582"/>
                  </a:lnTo>
                  <a:lnTo>
                    <a:pt x="0" y="218605"/>
                  </a:lnTo>
                  <a:lnTo>
                    <a:pt x="3048" y="228244"/>
                  </a:lnTo>
                  <a:lnTo>
                    <a:pt x="12319" y="244322"/>
                  </a:lnTo>
                  <a:lnTo>
                    <a:pt x="27813" y="253961"/>
                  </a:lnTo>
                  <a:lnTo>
                    <a:pt x="37083" y="257175"/>
                  </a:lnTo>
                  <a:lnTo>
                    <a:pt x="210439" y="257175"/>
                  </a:lnTo>
                  <a:lnTo>
                    <a:pt x="219709" y="253961"/>
                  </a:lnTo>
                  <a:lnTo>
                    <a:pt x="235203" y="244322"/>
                  </a:lnTo>
                  <a:lnTo>
                    <a:pt x="244475" y="228244"/>
                  </a:lnTo>
                  <a:lnTo>
                    <a:pt x="247650" y="218605"/>
                  </a:lnTo>
                  <a:lnTo>
                    <a:pt x="247650" y="38582"/>
                  </a:lnTo>
                  <a:lnTo>
                    <a:pt x="244475" y="28930"/>
                  </a:lnTo>
                  <a:lnTo>
                    <a:pt x="235203" y="12865"/>
                  </a:lnTo>
                  <a:lnTo>
                    <a:pt x="219709" y="3213"/>
                  </a:lnTo>
                  <a:lnTo>
                    <a:pt x="210439" y="0"/>
                  </a:lnTo>
                  <a:close/>
                </a:path>
              </a:pathLst>
            </a:custGeom>
            <a:solidFill>
              <a:srgbClr val="3399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177151" y="6453187"/>
              <a:ext cx="247650" cy="257175"/>
            </a:xfrm>
            <a:custGeom>
              <a:rect b="b" l="l" r="r" t="t"/>
              <a:pathLst>
                <a:path extrusionOk="0" h="257175" w="247650">
                  <a:moveTo>
                    <a:pt x="46354" y="0"/>
                  </a:moveTo>
                  <a:lnTo>
                    <a:pt x="201168" y="0"/>
                  </a:lnTo>
                  <a:lnTo>
                    <a:pt x="210439" y="0"/>
                  </a:lnTo>
                  <a:lnTo>
                    <a:pt x="219709" y="3213"/>
                  </a:lnTo>
                  <a:lnTo>
                    <a:pt x="235203" y="12865"/>
                  </a:lnTo>
                  <a:lnTo>
                    <a:pt x="244475" y="28930"/>
                  </a:lnTo>
                  <a:lnTo>
                    <a:pt x="247650" y="38582"/>
                  </a:lnTo>
                  <a:lnTo>
                    <a:pt x="247650" y="48221"/>
                  </a:lnTo>
                  <a:lnTo>
                    <a:pt x="247650" y="208953"/>
                  </a:lnTo>
                  <a:lnTo>
                    <a:pt x="247650" y="218605"/>
                  </a:lnTo>
                  <a:lnTo>
                    <a:pt x="244475" y="228244"/>
                  </a:lnTo>
                  <a:lnTo>
                    <a:pt x="235203" y="244322"/>
                  </a:lnTo>
                  <a:lnTo>
                    <a:pt x="219709" y="253961"/>
                  </a:lnTo>
                  <a:lnTo>
                    <a:pt x="210439" y="257175"/>
                  </a:lnTo>
                  <a:lnTo>
                    <a:pt x="201168" y="257175"/>
                  </a:lnTo>
                  <a:lnTo>
                    <a:pt x="46354" y="257175"/>
                  </a:lnTo>
                  <a:lnTo>
                    <a:pt x="37083" y="257175"/>
                  </a:lnTo>
                  <a:lnTo>
                    <a:pt x="27813" y="253961"/>
                  </a:lnTo>
                  <a:lnTo>
                    <a:pt x="12319" y="244322"/>
                  </a:lnTo>
                  <a:lnTo>
                    <a:pt x="3048" y="228244"/>
                  </a:lnTo>
                  <a:lnTo>
                    <a:pt x="0" y="218605"/>
                  </a:lnTo>
                  <a:lnTo>
                    <a:pt x="0" y="208953"/>
                  </a:lnTo>
                  <a:lnTo>
                    <a:pt x="0" y="48221"/>
                  </a:lnTo>
                  <a:lnTo>
                    <a:pt x="0" y="38582"/>
                  </a:lnTo>
                  <a:lnTo>
                    <a:pt x="3048" y="28930"/>
                  </a:lnTo>
                  <a:lnTo>
                    <a:pt x="12319" y="12865"/>
                  </a:lnTo>
                  <a:lnTo>
                    <a:pt x="27813" y="3213"/>
                  </a:lnTo>
                  <a:lnTo>
                    <a:pt x="37083" y="0"/>
                  </a:lnTo>
                  <a:lnTo>
                    <a:pt x="4635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00900" y="6515100"/>
              <a:ext cx="180975" cy="12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5"/>
            <p:cNvSpPr/>
            <p:nvPr/>
          </p:nvSpPr>
          <p:spPr>
            <a:xfrm>
              <a:off x="7481951" y="6453187"/>
              <a:ext cx="247650" cy="257175"/>
            </a:xfrm>
            <a:custGeom>
              <a:rect b="b" l="l" r="r" t="t"/>
              <a:pathLst>
                <a:path extrusionOk="0" h="257175" w="247650">
                  <a:moveTo>
                    <a:pt x="210439" y="0"/>
                  </a:moveTo>
                  <a:lnTo>
                    <a:pt x="46354" y="0"/>
                  </a:lnTo>
                  <a:lnTo>
                    <a:pt x="37083" y="0"/>
                  </a:lnTo>
                  <a:lnTo>
                    <a:pt x="27813" y="3213"/>
                  </a:lnTo>
                  <a:lnTo>
                    <a:pt x="12319" y="12865"/>
                  </a:lnTo>
                  <a:lnTo>
                    <a:pt x="3048" y="28930"/>
                  </a:lnTo>
                  <a:lnTo>
                    <a:pt x="0" y="38582"/>
                  </a:lnTo>
                  <a:lnTo>
                    <a:pt x="0" y="218605"/>
                  </a:lnTo>
                  <a:lnTo>
                    <a:pt x="3048" y="228244"/>
                  </a:lnTo>
                  <a:lnTo>
                    <a:pt x="12319" y="244322"/>
                  </a:lnTo>
                  <a:lnTo>
                    <a:pt x="27813" y="253961"/>
                  </a:lnTo>
                  <a:lnTo>
                    <a:pt x="37083" y="257175"/>
                  </a:lnTo>
                  <a:lnTo>
                    <a:pt x="210439" y="257175"/>
                  </a:lnTo>
                  <a:lnTo>
                    <a:pt x="219709" y="253961"/>
                  </a:lnTo>
                  <a:lnTo>
                    <a:pt x="235203" y="244322"/>
                  </a:lnTo>
                  <a:lnTo>
                    <a:pt x="244475" y="228244"/>
                  </a:lnTo>
                  <a:lnTo>
                    <a:pt x="247650" y="218605"/>
                  </a:lnTo>
                  <a:lnTo>
                    <a:pt x="247650" y="38582"/>
                  </a:lnTo>
                  <a:lnTo>
                    <a:pt x="244475" y="28930"/>
                  </a:lnTo>
                  <a:lnTo>
                    <a:pt x="235203" y="12865"/>
                  </a:lnTo>
                  <a:lnTo>
                    <a:pt x="219709" y="3213"/>
                  </a:lnTo>
                  <a:lnTo>
                    <a:pt x="210439" y="0"/>
                  </a:lnTo>
                  <a:close/>
                </a:path>
              </a:pathLst>
            </a:custGeom>
            <a:solidFill>
              <a:srgbClr val="3399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481951" y="6453187"/>
              <a:ext cx="247650" cy="257175"/>
            </a:xfrm>
            <a:custGeom>
              <a:rect b="b" l="l" r="r" t="t"/>
              <a:pathLst>
                <a:path extrusionOk="0" h="257175" w="247650">
                  <a:moveTo>
                    <a:pt x="46354" y="0"/>
                  </a:moveTo>
                  <a:lnTo>
                    <a:pt x="201168" y="0"/>
                  </a:lnTo>
                  <a:lnTo>
                    <a:pt x="210439" y="0"/>
                  </a:lnTo>
                  <a:lnTo>
                    <a:pt x="219709" y="3213"/>
                  </a:lnTo>
                  <a:lnTo>
                    <a:pt x="235203" y="12865"/>
                  </a:lnTo>
                  <a:lnTo>
                    <a:pt x="244475" y="28930"/>
                  </a:lnTo>
                  <a:lnTo>
                    <a:pt x="247650" y="38582"/>
                  </a:lnTo>
                  <a:lnTo>
                    <a:pt x="247650" y="48221"/>
                  </a:lnTo>
                  <a:lnTo>
                    <a:pt x="247650" y="208953"/>
                  </a:lnTo>
                  <a:lnTo>
                    <a:pt x="247650" y="218605"/>
                  </a:lnTo>
                  <a:lnTo>
                    <a:pt x="244475" y="228244"/>
                  </a:lnTo>
                  <a:lnTo>
                    <a:pt x="235203" y="244322"/>
                  </a:lnTo>
                  <a:lnTo>
                    <a:pt x="219709" y="253961"/>
                  </a:lnTo>
                  <a:lnTo>
                    <a:pt x="210439" y="257175"/>
                  </a:lnTo>
                  <a:lnTo>
                    <a:pt x="201168" y="257175"/>
                  </a:lnTo>
                  <a:lnTo>
                    <a:pt x="46354" y="257175"/>
                  </a:lnTo>
                  <a:lnTo>
                    <a:pt x="37083" y="257175"/>
                  </a:lnTo>
                  <a:lnTo>
                    <a:pt x="27813" y="253961"/>
                  </a:lnTo>
                  <a:lnTo>
                    <a:pt x="12319" y="244322"/>
                  </a:lnTo>
                  <a:lnTo>
                    <a:pt x="3048" y="228244"/>
                  </a:lnTo>
                  <a:lnTo>
                    <a:pt x="0" y="218605"/>
                  </a:lnTo>
                  <a:lnTo>
                    <a:pt x="0" y="208953"/>
                  </a:lnTo>
                  <a:lnTo>
                    <a:pt x="0" y="48221"/>
                  </a:lnTo>
                  <a:lnTo>
                    <a:pt x="0" y="38582"/>
                  </a:lnTo>
                  <a:lnTo>
                    <a:pt x="3048" y="28930"/>
                  </a:lnTo>
                  <a:lnTo>
                    <a:pt x="12319" y="12865"/>
                  </a:lnTo>
                  <a:lnTo>
                    <a:pt x="27813" y="3213"/>
                  </a:lnTo>
                  <a:lnTo>
                    <a:pt x="37083" y="0"/>
                  </a:lnTo>
                  <a:lnTo>
                    <a:pt x="4635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24750" y="6505575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5"/>
            <p:cNvSpPr/>
            <p:nvPr/>
          </p:nvSpPr>
          <p:spPr>
            <a:xfrm>
              <a:off x="7796276" y="6453187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218567" y="0"/>
                  </a:moveTo>
                  <a:lnTo>
                    <a:pt x="48132" y="0"/>
                  </a:lnTo>
                  <a:lnTo>
                    <a:pt x="38480" y="0"/>
                  </a:lnTo>
                  <a:lnTo>
                    <a:pt x="28828" y="3213"/>
                  </a:lnTo>
                  <a:lnTo>
                    <a:pt x="12826" y="12865"/>
                  </a:lnTo>
                  <a:lnTo>
                    <a:pt x="3175" y="28930"/>
                  </a:lnTo>
                  <a:lnTo>
                    <a:pt x="0" y="38582"/>
                  </a:lnTo>
                  <a:lnTo>
                    <a:pt x="0" y="218605"/>
                  </a:lnTo>
                  <a:lnTo>
                    <a:pt x="3175" y="228244"/>
                  </a:lnTo>
                  <a:lnTo>
                    <a:pt x="12826" y="244322"/>
                  </a:lnTo>
                  <a:lnTo>
                    <a:pt x="28828" y="253961"/>
                  </a:lnTo>
                  <a:lnTo>
                    <a:pt x="38480" y="257175"/>
                  </a:lnTo>
                  <a:lnTo>
                    <a:pt x="218567" y="257175"/>
                  </a:lnTo>
                  <a:lnTo>
                    <a:pt x="228219" y="253961"/>
                  </a:lnTo>
                  <a:lnTo>
                    <a:pt x="244221" y="244322"/>
                  </a:lnTo>
                  <a:lnTo>
                    <a:pt x="253873" y="228244"/>
                  </a:lnTo>
                  <a:lnTo>
                    <a:pt x="257175" y="218605"/>
                  </a:lnTo>
                  <a:lnTo>
                    <a:pt x="257175" y="38582"/>
                  </a:lnTo>
                  <a:lnTo>
                    <a:pt x="253873" y="28930"/>
                  </a:lnTo>
                  <a:lnTo>
                    <a:pt x="244221" y="12865"/>
                  </a:lnTo>
                  <a:lnTo>
                    <a:pt x="228219" y="3213"/>
                  </a:lnTo>
                  <a:lnTo>
                    <a:pt x="218567" y="0"/>
                  </a:lnTo>
                  <a:close/>
                </a:path>
              </a:pathLst>
            </a:custGeom>
            <a:solidFill>
              <a:srgbClr val="3399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796276" y="6453187"/>
              <a:ext cx="257175" cy="257175"/>
            </a:xfrm>
            <a:custGeom>
              <a:rect b="b" l="l" r="r" t="t"/>
              <a:pathLst>
                <a:path extrusionOk="0" h="257175" w="257175">
                  <a:moveTo>
                    <a:pt x="48132" y="0"/>
                  </a:moveTo>
                  <a:lnTo>
                    <a:pt x="208915" y="0"/>
                  </a:lnTo>
                  <a:lnTo>
                    <a:pt x="218567" y="0"/>
                  </a:lnTo>
                  <a:lnTo>
                    <a:pt x="228219" y="3213"/>
                  </a:lnTo>
                  <a:lnTo>
                    <a:pt x="244221" y="12865"/>
                  </a:lnTo>
                  <a:lnTo>
                    <a:pt x="253873" y="28930"/>
                  </a:lnTo>
                  <a:lnTo>
                    <a:pt x="257175" y="38582"/>
                  </a:lnTo>
                  <a:lnTo>
                    <a:pt x="257175" y="48221"/>
                  </a:lnTo>
                  <a:lnTo>
                    <a:pt x="257175" y="208953"/>
                  </a:lnTo>
                  <a:lnTo>
                    <a:pt x="257175" y="218605"/>
                  </a:lnTo>
                  <a:lnTo>
                    <a:pt x="253873" y="228244"/>
                  </a:lnTo>
                  <a:lnTo>
                    <a:pt x="244221" y="244322"/>
                  </a:lnTo>
                  <a:lnTo>
                    <a:pt x="228219" y="253961"/>
                  </a:lnTo>
                  <a:lnTo>
                    <a:pt x="218567" y="257175"/>
                  </a:lnTo>
                  <a:lnTo>
                    <a:pt x="208915" y="257175"/>
                  </a:lnTo>
                  <a:lnTo>
                    <a:pt x="48132" y="257175"/>
                  </a:lnTo>
                  <a:lnTo>
                    <a:pt x="38480" y="257175"/>
                  </a:lnTo>
                  <a:lnTo>
                    <a:pt x="28828" y="253961"/>
                  </a:lnTo>
                  <a:lnTo>
                    <a:pt x="12826" y="244322"/>
                  </a:lnTo>
                  <a:lnTo>
                    <a:pt x="3175" y="228244"/>
                  </a:lnTo>
                  <a:lnTo>
                    <a:pt x="0" y="218605"/>
                  </a:lnTo>
                  <a:lnTo>
                    <a:pt x="0" y="208953"/>
                  </a:lnTo>
                  <a:lnTo>
                    <a:pt x="0" y="48221"/>
                  </a:lnTo>
                  <a:lnTo>
                    <a:pt x="0" y="38582"/>
                  </a:lnTo>
                  <a:lnTo>
                    <a:pt x="3175" y="28930"/>
                  </a:lnTo>
                  <a:lnTo>
                    <a:pt x="12826" y="12865"/>
                  </a:lnTo>
                  <a:lnTo>
                    <a:pt x="28828" y="3213"/>
                  </a:lnTo>
                  <a:lnTo>
                    <a:pt x="38480" y="0"/>
                  </a:lnTo>
                  <a:lnTo>
                    <a:pt x="481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77175" y="6486525"/>
              <a:ext cx="85725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5"/>
            <p:cNvSpPr/>
            <p:nvPr/>
          </p:nvSpPr>
          <p:spPr>
            <a:xfrm>
              <a:off x="8110601" y="6453187"/>
              <a:ext cx="247650" cy="257175"/>
            </a:xfrm>
            <a:custGeom>
              <a:rect b="b" l="l" r="r" t="t"/>
              <a:pathLst>
                <a:path extrusionOk="0" h="257175" w="247650">
                  <a:moveTo>
                    <a:pt x="210439" y="0"/>
                  </a:moveTo>
                  <a:lnTo>
                    <a:pt x="46354" y="0"/>
                  </a:lnTo>
                  <a:lnTo>
                    <a:pt x="37083" y="0"/>
                  </a:lnTo>
                  <a:lnTo>
                    <a:pt x="27813" y="3213"/>
                  </a:lnTo>
                  <a:lnTo>
                    <a:pt x="12319" y="12865"/>
                  </a:lnTo>
                  <a:lnTo>
                    <a:pt x="3048" y="28930"/>
                  </a:lnTo>
                  <a:lnTo>
                    <a:pt x="0" y="38582"/>
                  </a:lnTo>
                  <a:lnTo>
                    <a:pt x="0" y="218605"/>
                  </a:lnTo>
                  <a:lnTo>
                    <a:pt x="3048" y="228244"/>
                  </a:lnTo>
                  <a:lnTo>
                    <a:pt x="12319" y="244322"/>
                  </a:lnTo>
                  <a:lnTo>
                    <a:pt x="27813" y="253961"/>
                  </a:lnTo>
                  <a:lnTo>
                    <a:pt x="37083" y="257175"/>
                  </a:lnTo>
                  <a:lnTo>
                    <a:pt x="210439" y="257175"/>
                  </a:lnTo>
                  <a:lnTo>
                    <a:pt x="219709" y="253961"/>
                  </a:lnTo>
                  <a:lnTo>
                    <a:pt x="235203" y="244322"/>
                  </a:lnTo>
                  <a:lnTo>
                    <a:pt x="244475" y="228244"/>
                  </a:lnTo>
                  <a:lnTo>
                    <a:pt x="247650" y="218605"/>
                  </a:lnTo>
                  <a:lnTo>
                    <a:pt x="247650" y="38582"/>
                  </a:lnTo>
                  <a:lnTo>
                    <a:pt x="244475" y="28930"/>
                  </a:lnTo>
                  <a:lnTo>
                    <a:pt x="235203" y="12865"/>
                  </a:lnTo>
                  <a:lnTo>
                    <a:pt x="219709" y="3213"/>
                  </a:lnTo>
                  <a:lnTo>
                    <a:pt x="210439" y="0"/>
                  </a:lnTo>
                  <a:close/>
                </a:path>
              </a:pathLst>
            </a:custGeom>
            <a:solidFill>
              <a:srgbClr val="3399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110601" y="6453187"/>
              <a:ext cx="247650" cy="257175"/>
            </a:xfrm>
            <a:custGeom>
              <a:rect b="b" l="l" r="r" t="t"/>
              <a:pathLst>
                <a:path extrusionOk="0" h="257175" w="247650">
                  <a:moveTo>
                    <a:pt x="46354" y="0"/>
                  </a:moveTo>
                  <a:lnTo>
                    <a:pt x="201168" y="0"/>
                  </a:lnTo>
                  <a:lnTo>
                    <a:pt x="210439" y="0"/>
                  </a:lnTo>
                  <a:lnTo>
                    <a:pt x="219709" y="3213"/>
                  </a:lnTo>
                  <a:lnTo>
                    <a:pt x="235203" y="12865"/>
                  </a:lnTo>
                  <a:lnTo>
                    <a:pt x="244475" y="28930"/>
                  </a:lnTo>
                  <a:lnTo>
                    <a:pt x="247650" y="38582"/>
                  </a:lnTo>
                  <a:lnTo>
                    <a:pt x="247650" y="48221"/>
                  </a:lnTo>
                  <a:lnTo>
                    <a:pt x="247650" y="208953"/>
                  </a:lnTo>
                  <a:lnTo>
                    <a:pt x="247650" y="218605"/>
                  </a:lnTo>
                  <a:lnTo>
                    <a:pt x="244475" y="228244"/>
                  </a:lnTo>
                  <a:lnTo>
                    <a:pt x="235203" y="244322"/>
                  </a:lnTo>
                  <a:lnTo>
                    <a:pt x="219709" y="253961"/>
                  </a:lnTo>
                  <a:lnTo>
                    <a:pt x="210439" y="257175"/>
                  </a:lnTo>
                  <a:lnTo>
                    <a:pt x="201168" y="257175"/>
                  </a:lnTo>
                  <a:lnTo>
                    <a:pt x="46354" y="257175"/>
                  </a:lnTo>
                  <a:lnTo>
                    <a:pt x="37083" y="257175"/>
                  </a:lnTo>
                  <a:lnTo>
                    <a:pt x="27813" y="253961"/>
                  </a:lnTo>
                  <a:lnTo>
                    <a:pt x="12319" y="244322"/>
                  </a:lnTo>
                  <a:lnTo>
                    <a:pt x="3048" y="228244"/>
                  </a:lnTo>
                  <a:lnTo>
                    <a:pt x="0" y="218605"/>
                  </a:lnTo>
                  <a:lnTo>
                    <a:pt x="0" y="208953"/>
                  </a:lnTo>
                  <a:lnTo>
                    <a:pt x="0" y="48221"/>
                  </a:lnTo>
                  <a:lnTo>
                    <a:pt x="0" y="38582"/>
                  </a:lnTo>
                  <a:lnTo>
                    <a:pt x="3048" y="28930"/>
                  </a:lnTo>
                  <a:lnTo>
                    <a:pt x="12319" y="12865"/>
                  </a:lnTo>
                  <a:lnTo>
                    <a:pt x="27813" y="3213"/>
                  </a:lnTo>
                  <a:lnTo>
                    <a:pt x="37083" y="0"/>
                  </a:lnTo>
                  <a:lnTo>
                    <a:pt x="4635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43875" y="6505575"/>
              <a:ext cx="171450" cy="1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15"/>
          <p:cNvGrpSpPr/>
          <p:nvPr/>
        </p:nvGrpSpPr>
        <p:grpSpPr>
          <a:xfrm>
            <a:off x="800100" y="895350"/>
            <a:ext cx="7077075" cy="4410075"/>
            <a:chOff x="800100" y="895350"/>
            <a:chExt cx="7077075" cy="4410075"/>
          </a:xfrm>
        </p:grpSpPr>
        <p:pic>
          <p:nvPicPr>
            <p:cNvPr id="168" name="Google Shape;168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66825" y="895350"/>
              <a:ext cx="6610350" cy="441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0100" y="2457450"/>
              <a:ext cx="6496050" cy="2847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799830" y="6457062"/>
            <a:ext cx="192404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5"/>
          <p:cNvSpPr txBox="1"/>
          <p:nvPr>
            <p:ph idx="11" type="ftr"/>
          </p:nvPr>
        </p:nvSpPr>
        <p:spPr>
          <a:xfrm>
            <a:off x="6158865" y="6526815"/>
            <a:ext cx="93345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WITH US: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