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B9A6C-CA96-4DC6-8A66-DE230AC1522E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6DBD4-8373-4E29-A704-BEB40BAE2C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997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6DBD4-8373-4E29-A704-BEB40BAE2C0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229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DD25-76BC-5CAF-F00F-5BAADC168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8127E-972D-78C3-2829-741BCC1F7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2F8F-52DF-BC10-D6FA-D7932653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8A29-9932-4795-63F0-B38C3932C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4B906-641E-B848-A198-78840D1D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23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0520-10AD-FB71-ED53-38700E5A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3EF12-EE64-37F3-06D0-D86A71E6F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8D6D4-43A5-EFB9-6DB5-B747D783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67BD-F994-7705-83CC-F18BC959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1F082-5807-F663-FAF2-0B024125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345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3D1D1-F085-8A91-A434-A4568D265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DA515-7724-D44F-39A9-13636B65B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C6E8-3DDA-804F-CB82-13E61859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035CD-FF26-A02D-2E6B-B08D5896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731D-1647-8314-7698-74E07455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484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89CC-340F-E067-8E8A-698FE212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F9841-ED81-BB98-B0EB-DE7899459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6BB6C-0BF6-7FC3-47EB-B2A2E038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60ED-4C2C-4951-5304-1A90F9E4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3CCA1-2264-9F40-150C-00810DFF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60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33BF-D181-FDF8-DEC2-C71023387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D242B-0FFF-A1E4-784A-7A47D3271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E0CFF-4450-51EC-022E-D3BD9E55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B5FAB-42C3-B8EF-6B42-E6D40C34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00D0-9C0F-9A94-2203-144D44BF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275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58D2-57F4-97D4-0CD0-20AC7979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F638-97E2-602B-CE0F-C2482948C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566D2-0558-F4DB-9C74-F7DB87522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57F99-C27B-85CD-6C1C-9C2551C2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93229-4B4B-FEED-9866-2687D091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97130-58C9-24F8-90D0-72F48933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521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511CA-2DF2-42F5-285C-E0B33D2A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AFB21-54E9-CAE9-C20E-75662B273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30798-0354-FE73-3350-D476DB552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6CD83-9F52-1AD3-09D2-C5E0B6172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3DC34-49E1-C79F-56EC-71C52D962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984C8-F2D7-E82F-F82A-E6634D6A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57A1B-79B8-BE4A-E07C-B724FF6C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12B59-02CF-CFDB-37B9-91B421BB8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578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7F2C4-931D-CAA4-12B5-D93FD376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BD930-B99E-9446-526A-919A4742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15D4E-2207-B478-E1B2-3CAD26D5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8E95B-D224-40BE-CD9A-730D26D5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500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4F34A-175B-DB53-95C1-7FE4B506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B4531-E17D-97F1-2ADB-04BCB2E5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ABF45-7DD2-BF94-0B23-E4B0FD64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622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18F9-CB61-0FAA-ED56-0B4564838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5E96-D0A4-E6E4-19E5-36CD61123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AA026-F696-F5D8-72DB-AA8B1E34B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AB0E-D297-088D-6E88-6D5507DA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44093-4840-79F4-D3E8-880CAAE2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618F9-2408-1E82-4C8E-5C57BF5F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609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E041-92D2-9E7E-218F-2FFD55D4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3B5D2-7F88-60BF-05AB-EBCE10DC5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D49EE-026F-7C5E-E951-E1156F0CD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03008-1BFA-3381-F798-74F876C7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59054-D73C-4B2F-A49C-C5DFE7FDD46E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E609F-5B37-C321-32CF-A2785E44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54EFC-0B46-2D34-4013-B34F2233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379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A1A53-D51F-08B8-5293-B22B4BBB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919D1-58A2-EB9A-BCD3-DD01A958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B584C-9190-7204-426D-529B6A593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859054-D73C-4B2F-A49C-C5DFE7FDD46E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BD91-1643-130C-D347-BE4FBB8AA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534D-CD66-C523-856B-D0A3AC72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2BBAC-4D55-4485-8123-161CF51D386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32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4ABCCC-7E74-7345-32A4-AF4C9FB45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44" y="519546"/>
            <a:ext cx="5772956" cy="14060862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DAA303F-9AF2-6672-6B18-524FEDD59E07}"/>
              </a:ext>
            </a:extLst>
          </p:cNvPr>
          <p:cNvSpPr/>
          <p:nvPr/>
        </p:nvSpPr>
        <p:spPr>
          <a:xfrm>
            <a:off x="3860176" y="519546"/>
            <a:ext cx="3130284" cy="1205346"/>
          </a:xfrm>
          <a:prstGeom prst="wedgeRoundRectCallout">
            <a:avLst>
              <a:gd name="adj1" fmla="val -66822"/>
              <a:gd name="adj2" fmla="val 940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Constaten</a:t>
            </a:r>
            <a:r>
              <a:rPr lang="en-US" dirty="0"/>
              <a:t> </a:t>
            </a:r>
            <a:r>
              <a:rPr lang="en-US" dirty="0" err="1"/>
              <a:t>waarden</a:t>
            </a:r>
            <a:endParaRPr lang="en-US" dirty="0"/>
          </a:p>
          <a:p>
            <a:pPr algn="ctr"/>
            <a:r>
              <a:rPr lang="nl-NL" dirty="0"/>
              <a:t>&amp;</a:t>
            </a:r>
          </a:p>
          <a:p>
            <a:pPr algn="ctr"/>
            <a:r>
              <a:rPr lang="nl-NL" dirty="0"/>
              <a:t>variabelen die je intern nodig hebt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5AB0B2C4-EF59-4B5F-381C-E60680C488F0}"/>
              </a:ext>
            </a:extLst>
          </p:cNvPr>
          <p:cNvSpPr/>
          <p:nvPr/>
        </p:nvSpPr>
        <p:spPr>
          <a:xfrm>
            <a:off x="4067151" y="5226626"/>
            <a:ext cx="3130284" cy="412173"/>
          </a:xfrm>
          <a:prstGeom prst="wedgeRoundRectCallout">
            <a:avLst>
              <a:gd name="adj1" fmla="val -66822"/>
              <a:gd name="adj2" fmla="val 940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Constructor</a:t>
            </a:r>
            <a:endParaRPr lang="nl-NL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A5942C80-1F39-F525-9E8C-9F536742C62A}"/>
              </a:ext>
            </a:extLst>
          </p:cNvPr>
          <p:cNvSpPr/>
          <p:nvPr/>
        </p:nvSpPr>
        <p:spPr>
          <a:xfrm>
            <a:off x="4406588" y="2854035"/>
            <a:ext cx="3781448" cy="412173"/>
          </a:xfrm>
          <a:prstGeom prst="wedgeRoundRectCallout">
            <a:avLst>
              <a:gd name="adj1" fmla="val -66822"/>
              <a:gd name="adj2" fmla="val 940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Functies</a:t>
            </a:r>
            <a:r>
              <a:rPr lang="en-US" dirty="0"/>
              <a:t> die je intern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hebt</a:t>
            </a:r>
            <a:endParaRPr lang="nl-NL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A85493E-365C-2D25-4644-7D1F9E5CC21C}"/>
              </a:ext>
            </a:extLst>
          </p:cNvPr>
          <p:cNvSpPr/>
          <p:nvPr/>
        </p:nvSpPr>
        <p:spPr>
          <a:xfrm>
            <a:off x="4848816" y="6338454"/>
            <a:ext cx="3130284" cy="412173"/>
          </a:xfrm>
          <a:prstGeom prst="wedgeRoundRectCallout">
            <a:avLst>
              <a:gd name="adj1" fmla="val -65880"/>
              <a:gd name="adj2" fmla="val -562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Initializer list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586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4901F-D614-F7CC-382F-202EBC9DE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4360B5-37B3-A2BA-B746-B5020C14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-5052353"/>
            <a:ext cx="5772956" cy="14060862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00E1891-BBEC-DD79-C9BD-C6184F68D4D4}"/>
              </a:ext>
            </a:extLst>
          </p:cNvPr>
          <p:cNvSpPr/>
          <p:nvPr/>
        </p:nvSpPr>
        <p:spPr>
          <a:xfrm>
            <a:off x="3860176" y="-4890654"/>
            <a:ext cx="3130284" cy="1205346"/>
          </a:xfrm>
          <a:prstGeom prst="wedgeRoundRectCallout">
            <a:avLst>
              <a:gd name="adj1" fmla="val -66822"/>
              <a:gd name="adj2" fmla="val 940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Constaten</a:t>
            </a:r>
            <a:r>
              <a:rPr lang="en-US" dirty="0"/>
              <a:t> </a:t>
            </a:r>
            <a:r>
              <a:rPr lang="en-US" dirty="0" err="1"/>
              <a:t>waarden</a:t>
            </a:r>
            <a:endParaRPr lang="en-US" dirty="0"/>
          </a:p>
          <a:p>
            <a:pPr algn="ctr"/>
            <a:r>
              <a:rPr lang="nl-NL" dirty="0"/>
              <a:t>&amp;</a:t>
            </a:r>
          </a:p>
          <a:p>
            <a:pPr algn="ctr"/>
            <a:r>
              <a:rPr lang="nl-NL" dirty="0"/>
              <a:t>variabelen die je intern nodig hebt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0675AB9-4A17-5789-D40C-2D22300B9770}"/>
              </a:ext>
            </a:extLst>
          </p:cNvPr>
          <p:cNvSpPr/>
          <p:nvPr/>
        </p:nvSpPr>
        <p:spPr>
          <a:xfrm>
            <a:off x="4067151" y="-183574"/>
            <a:ext cx="3130284" cy="412173"/>
          </a:xfrm>
          <a:prstGeom prst="wedgeRoundRectCallout">
            <a:avLst>
              <a:gd name="adj1" fmla="val -66822"/>
              <a:gd name="adj2" fmla="val 940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Constructor</a:t>
            </a:r>
            <a:endParaRPr lang="nl-NL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458C37A8-27EE-F96C-2CCC-60743E952FBB}"/>
              </a:ext>
            </a:extLst>
          </p:cNvPr>
          <p:cNvSpPr/>
          <p:nvPr/>
        </p:nvSpPr>
        <p:spPr>
          <a:xfrm>
            <a:off x="4406588" y="-2556165"/>
            <a:ext cx="3781448" cy="412173"/>
          </a:xfrm>
          <a:prstGeom prst="wedgeRoundRectCallout">
            <a:avLst>
              <a:gd name="adj1" fmla="val -66822"/>
              <a:gd name="adj2" fmla="val 940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Functies</a:t>
            </a:r>
            <a:r>
              <a:rPr lang="en-US" dirty="0"/>
              <a:t> die je intern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hebt</a:t>
            </a:r>
            <a:endParaRPr lang="nl-NL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8DB20B10-9232-202E-92F3-92F20FB08713}"/>
              </a:ext>
            </a:extLst>
          </p:cNvPr>
          <p:cNvSpPr/>
          <p:nvPr/>
        </p:nvSpPr>
        <p:spPr>
          <a:xfrm>
            <a:off x="4848816" y="928254"/>
            <a:ext cx="3130284" cy="412173"/>
          </a:xfrm>
          <a:prstGeom prst="wedgeRoundRectCallout">
            <a:avLst>
              <a:gd name="adj1" fmla="val -65880"/>
              <a:gd name="adj2" fmla="val -562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Initializer list</a:t>
            </a:r>
            <a:endParaRPr lang="nl-NL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C4D3219F-0471-0FB8-0AE5-84144B99CA25}"/>
              </a:ext>
            </a:extLst>
          </p:cNvPr>
          <p:cNvSpPr/>
          <p:nvPr/>
        </p:nvSpPr>
        <p:spPr>
          <a:xfrm>
            <a:off x="4530857" y="1403723"/>
            <a:ext cx="3781448" cy="785293"/>
          </a:xfrm>
          <a:prstGeom prst="wedgeRoundRectCallout">
            <a:avLst>
              <a:gd name="adj1" fmla="val -65880"/>
              <a:gd name="adj2" fmla="val -562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Constructor body,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uitgevoerd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initializeren</a:t>
            </a:r>
            <a:r>
              <a:rPr lang="en-US" dirty="0"/>
              <a:t> van het object</a:t>
            </a:r>
            <a:endParaRPr lang="nl-NL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90A94A7-2CED-2490-0851-67AA1CE2F3AE}"/>
              </a:ext>
            </a:extLst>
          </p:cNvPr>
          <p:cNvSpPr/>
          <p:nvPr/>
        </p:nvSpPr>
        <p:spPr>
          <a:xfrm>
            <a:off x="6421581" y="2274526"/>
            <a:ext cx="3781448" cy="785293"/>
          </a:xfrm>
          <a:prstGeom prst="wedgeRoundRectCallout">
            <a:avLst>
              <a:gd name="adj1" fmla="val -100774"/>
              <a:gd name="adj2" fmla="val -46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Dit</a:t>
            </a:r>
            <a:r>
              <a:rPr lang="en-US" dirty="0"/>
              <a:t> is de </a:t>
            </a:r>
            <a:r>
              <a:rPr lang="en-US" dirty="0" err="1"/>
              <a:t>echte</a:t>
            </a:r>
            <a:r>
              <a:rPr lang="en-US" dirty="0"/>
              <a:t> state machine. </a:t>
            </a:r>
            <a:endParaRPr lang="nl-NL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9B374B6-89DB-920B-C7EF-6D232CBEBDF2}"/>
              </a:ext>
            </a:extLst>
          </p:cNvPr>
          <p:cNvSpPr/>
          <p:nvPr/>
        </p:nvSpPr>
        <p:spPr>
          <a:xfrm>
            <a:off x="6701303" y="3254734"/>
            <a:ext cx="4016854" cy="970025"/>
          </a:xfrm>
          <a:prstGeom prst="wedgeRoundRectCallout">
            <a:avLst>
              <a:gd name="adj1" fmla="val -84966"/>
              <a:gd name="adj2" fmla="val -7978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staten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geval</a:t>
            </a:r>
            <a:r>
              <a:rPr lang="en-US" dirty="0"/>
              <a:t> GREEN en YELLOW_COMING_FROM_GREEN)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20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D54A9-2302-6D12-2AE8-17C848CB3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AAE034-1168-2A14-2A79-9C7501599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-7316795"/>
            <a:ext cx="5772956" cy="14060862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5091FE1-6D68-7314-09E1-EDDFB0D17A98}"/>
              </a:ext>
            </a:extLst>
          </p:cNvPr>
          <p:cNvSpPr/>
          <p:nvPr/>
        </p:nvSpPr>
        <p:spPr>
          <a:xfrm>
            <a:off x="3860176" y="-7024254"/>
            <a:ext cx="3130284" cy="1205346"/>
          </a:xfrm>
          <a:prstGeom prst="wedgeRoundRectCallout">
            <a:avLst>
              <a:gd name="adj1" fmla="val -66822"/>
              <a:gd name="adj2" fmla="val 940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Constaten</a:t>
            </a:r>
            <a:r>
              <a:rPr lang="en-US" dirty="0"/>
              <a:t> </a:t>
            </a:r>
            <a:r>
              <a:rPr lang="en-US" dirty="0" err="1"/>
              <a:t>waarden</a:t>
            </a:r>
            <a:endParaRPr lang="en-US" dirty="0"/>
          </a:p>
          <a:p>
            <a:pPr algn="ctr"/>
            <a:r>
              <a:rPr lang="nl-NL" dirty="0"/>
              <a:t>&amp;</a:t>
            </a:r>
          </a:p>
          <a:p>
            <a:pPr algn="ctr"/>
            <a:r>
              <a:rPr lang="nl-NL" dirty="0"/>
              <a:t>variabelen die je intern nodig hebt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2E5E544-77D5-F8C5-27D0-65DF7EE52962}"/>
              </a:ext>
            </a:extLst>
          </p:cNvPr>
          <p:cNvSpPr/>
          <p:nvPr/>
        </p:nvSpPr>
        <p:spPr>
          <a:xfrm>
            <a:off x="4067151" y="-2317174"/>
            <a:ext cx="3130284" cy="412173"/>
          </a:xfrm>
          <a:prstGeom prst="wedgeRoundRectCallout">
            <a:avLst>
              <a:gd name="adj1" fmla="val -66822"/>
              <a:gd name="adj2" fmla="val 940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Constructor</a:t>
            </a:r>
            <a:endParaRPr lang="nl-NL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B8F22657-058A-B3DA-33A8-2B103B2D98E3}"/>
              </a:ext>
            </a:extLst>
          </p:cNvPr>
          <p:cNvSpPr/>
          <p:nvPr/>
        </p:nvSpPr>
        <p:spPr>
          <a:xfrm>
            <a:off x="4406588" y="-4689765"/>
            <a:ext cx="3781448" cy="412173"/>
          </a:xfrm>
          <a:prstGeom prst="wedgeRoundRectCallout">
            <a:avLst>
              <a:gd name="adj1" fmla="val -66822"/>
              <a:gd name="adj2" fmla="val 940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Functies</a:t>
            </a:r>
            <a:r>
              <a:rPr lang="en-US" dirty="0"/>
              <a:t> die je intern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hebt</a:t>
            </a:r>
            <a:endParaRPr lang="nl-NL"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CBB19F84-D5C8-1BC8-831F-E0FD8A7F8E13}"/>
              </a:ext>
            </a:extLst>
          </p:cNvPr>
          <p:cNvSpPr/>
          <p:nvPr/>
        </p:nvSpPr>
        <p:spPr>
          <a:xfrm>
            <a:off x="4848816" y="-1205346"/>
            <a:ext cx="3130284" cy="412173"/>
          </a:xfrm>
          <a:prstGeom prst="wedgeRoundRectCallout">
            <a:avLst>
              <a:gd name="adj1" fmla="val -65880"/>
              <a:gd name="adj2" fmla="val -562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Initializer list</a:t>
            </a:r>
            <a:endParaRPr lang="nl-NL" dirty="0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220C44CB-0FB6-3136-5ED0-A3EDF42FC444}"/>
              </a:ext>
            </a:extLst>
          </p:cNvPr>
          <p:cNvSpPr/>
          <p:nvPr/>
        </p:nvSpPr>
        <p:spPr>
          <a:xfrm>
            <a:off x="4530857" y="-729877"/>
            <a:ext cx="3781448" cy="785293"/>
          </a:xfrm>
          <a:prstGeom prst="wedgeRoundRectCallout">
            <a:avLst>
              <a:gd name="adj1" fmla="val -65880"/>
              <a:gd name="adj2" fmla="val -5620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Constructor body,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uitgevoerd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initializeren</a:t>
            </a:r>
            <a:r>
              <a:rPr lang="en-US" dirty="0"/>
              <a:t> van het object</a:t>
            </a:r>
            <a:endParaRPr lang="nl-NL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6FD89F6A-9DF5-1B6D-2AAA-C4A8F47D5212}"/>
              </a:ext>
            </a:extLst>
          </p:cNvPr>
          <p:cNvSpPr/>
          <p:nvPr/>
        </p:nvSpPr>
        <p:spPr>
          <a:xfrm>
            <a:off x="6421581" y="140926"/>
            <a:ext cx="3781448" cy="785293"/>
          </a:xfrm>
          <a:prstGeom prst="wedgeRoundRectCallout">
            <a:avLst>
              <a:gd name="adj1" fmla="val -100774"/>
              <a:gd name="adj2" fmla="val -46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Dit</a:t>
            </a:r>
            <a:r>
              <a:rPr lang="en-US" dirty="0"/>
              <a:t> is de </a:t>
            </a:r>
            <a:r>
              <a:rPr lang="en-US" dirty="0" err="1"/>
              <a:t>echte</a:t>
            </a:r>
            <a:r>
              <a:rPr lang="en-US" dirty="0"/>
              <a:t> state machine. </a:t>
            </a:r>
            <a:endParaRPr lang="nl-NL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A15788F-933A-421E-654B-42F8434D6165}"/>
              </a:ext>
            </a:extLst>
          </p:cNvPr>
          <p:cNvSpPr/>
          <p:nvPr/>
        </p:nvSpPr>
        <p:spPr>
          <a:xfrm>
            <a:off x="6701303" y="1121134"/>
            <a:ext cx="4016854" cy="970025"/>
          </a:xfrm>
          <a:prstGeom prst="wedgeRoundRectCallout">
            <a:avLst>
              <a:gd name="adj1" fmla="val -84966"/>
              <a:gd name="adj2" fmla="val -7978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de </a:t>
            </a:r>
            <a:r>
              <a:rPr lang="en-US" dirty="0" err="1"/>
              <a:t>staten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(in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geval</a:t>
            </a:r>
            <a:r>
              <a:rPr lang="en-US" dirty="0"/>
              <a:t> GREEN en YELLOW_COMING_FROM_GREEN)</a:t>
            </a:r>
            <a:endParaRPr lang="nl-NL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C0BAB78-2164-F6FB-FC91-96E522794B49}"/>
              </a:ext>
            </a:extLst>
          </p:cNvPr>
          <p:cNvSpPr/>
          <p:nvPr/>
        </p:nvSpPr>
        <p:spPr>
          <a:xfrm>
            <a:off x="5269444" y="3531069"/>
            <a:ext cx="4016854" cy="970025"/>
          </a:xfrm>
          <a:prstGeom prst="wedgeRoundRectCallout">
            <a:avLst>
              <a:gd name="adj1" fmla="val -96960"/>
              <a:gd name="adj2" fmla="val 4488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Hier </a:t>
            </a:r>
            <a:r>
              <a:rPr lang="en-US" dirty="0" err="1"/>
              <a:t>wordt</a:t>
            </a:r>
            <a:r>
              <a:rPr lang="en-US" dirty="0"/>
              <a:t> het </a:t>
            </a:r>
            <a:r>
              <a:rPr lang="en-US" i="1" dirty="0"/>
              <a:t>object</a:t>
            </a:r>
            <a:r>
              <a:rPr lang="en-US" dirty="0"/>
              <a:t> </a:t>
            </a:r>
            <a:r>
              <a:rPr lang="en-US" dirty="0" err="1"/>
              <a:t>trafficlight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van de </a:t>
            </a:r>
            <a:r>
              <a:rPr lang="en-US" i="1" dirty="0" err="1"/>
              <a:t>klasse</a:t>
            </a:r>
            <a:r>
              <a:rPr lang="en-US" dirty="0"/>
              <a:t> </a:t>
            </a:r>
            <a:r>
              <a:rPr lang="en-US" dirty="0" err="1"/>
              <a:t>Trafficlight</a:t>
            </a:r>
            <a:endParaRPr lang="nl-NL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71A1B25-5846-115D-976A-2BE6901107EB}"/>
              </a:ext>
            </a:extLst>
          </p:cNvPr>
          <p:cNvSpPr/>
          <p:nvPr/>
        </p:nvSpPr>
        <p:spPr>
          <a:xfrm>
            <a:off x="5665837" y="5099316"/>
            <a:ext cx="5052320" cy="970025"/>
          </a:xfrm>
          <a:prstGeom prst="wedgeRoundRectCallout">
            <a:avLst>
              <a:gd name="adj1" fmla="val -76399"/>
              <a:gd name="adj2" fmla="val 3170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Hij </a:t>
            </a:r>
            <a:r>
              <a:rPr lang="en-US" dirty="0" err="1"/>
              <a:t>gaat</a:t>
            </a:r>
            <a:r>
              <a:rPr lang="en-US" dirty="0"/>
              <a:t> steeds (</a:t>
            </a:r>
            <a:r>
              <a:rPr lang="en-US" dirty="0" err="1"/>
              <a:t>repeterend</a:t>
            </a:r>
            <a:r>
              <a:rPr lang="en-US" dirty="0"/>
              <a:t>) door de update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heen</a:t>
            </a:r>
            <a:endParaRPr lang="en-US" dirty="0"/>
          </a:p>
          <a:p>
            <a:pPr algn="ctr"/>
            <a:r>
              <a:rPr lang="en-US" dirty="0"/>
              <a:t> (de </a:t>
            </a:r>
            <a:r>
              <a:rPr lang="en-US" dirty="0" err="1"/>
              <a:t>enige</a:t>
            </a:r>
            <a:r>
              <a:rPr lang="en-US" dirty="0"/>
              <a:t> </a:t>
            </a:r>
            <a:r>
              <a:rPr lang="en-US" dirty="0" err="1"/>
              <a:t>publieke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van de </a:t>
            </a:r>
            <a:r>
              <a:rPr lang="en-US" dirty="0" err="1"/>
              <a:t>klasse</a:t>
            </a:r>
            <a:r>
              <a:rPr lang="en-US" dirty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4324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158</Words>
  <Application>Microsoft Office PowerPoint</Application>
  <PresentationFormat>Widescreen</PresentationFormat>
  <Paragraphs>30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Bozon</dc:creator>
  <cp:lastModifiedBy>Bart Bozon</cp:lastModifiedBy>
  <cp:revision>3</cp:revision>
  <dcterms:created xsi:type="dcterms:W3CDTF">2025-05-15T10:32:15Z</dcterms:created>
  <dcterms:modified xsi:type="dcterms:W3CDTF">2025-05-20T06:11:57Z</dcterms:modified>
</cp:coreProperties>
</file>