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9A6C-CA96-4DC6-8A66-DE230AC1522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6DBD4-8373-4E29-A704-BEB40BAE2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97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6DBD4-8373-4E29-A704-BEB40BAE2C0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2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DD25-76BC-5CAF-F00F-5BAADC168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8127E-972D-78C3-2829-741BCC1F7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2F8F-52DF-BC10-D6FA-D7932653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A29-9932-4795-63F0-B38C393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B906-641E-B848-A198-78840D1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2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0520-10AD-FB71-ED53-38700E5A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EF12-EE64-37F3-06D0-D86A71E6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D6D4-43A5-EFB9-6DB5-B747D783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67BD-F994-7705-83CC-F18BC95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F082-5807-F663-FAF2-0B024125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4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D1D1-F085-8A91-A434-A4568D265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DA515-7724-D44F-39A9-13636B65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C6E8-3DDA-804F-CB82-13E61859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35CD-FF26-A02D-2E6B-B08D5896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731D-1647-8314-7698-74E0745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8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89CC-340F-E067-8E8A-698FE212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9841-ED81-BB98-B0EB-DE789945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BB6C-0BF6-7FC3-47EB-B2A2E038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60ED-4C2C-4951-5304-1A90F9E4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CCA1-2264-9F40-150C-00810DFF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6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33BF-D181-FDF8-DEC2-C7102338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242B-0FFF-A1E4-784A-7A47D327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0CFF-4450-51EC-022E-D3BD9E5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5FAB-42C3-B8EF-6B42-E6D40C34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00D0-9C0F-9A94-2203-144D44BF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7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8D2-57F4-97D4-0CD0-20AC7979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F638-97E2-602B-CE0F-C2482948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66D2-0558-F4DB-9C74-F7DB8752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57F99-C27B-85CD-6C1C-9C2551C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229-4B4B-FEED-9866-2687D091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7130-58C9-24F8-90D0-72F48933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2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1CA-2DF2-42F5-285C-E0B33D2A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FB21-54E9-CAE9-C20E-75662B27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0798-0354-FE73-3350-D476DB55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6CD83-9F52-1AD3-09D2-C5E0B6172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3DC34-49E1-C79F-56EC-71C52D96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984C8-F2D7-E82F-F82A-E6634D6A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57A1B-79B8-BE4A-E07C-B724FF6C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2B59-02CF-CFDB-37B9-91B421BB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7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F2C4-931D-CAA4-12B5-D93FD376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BD930-B99E-9446-526A-919A4742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15D4E-2207-B478-E1B2-3CAD26D5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8E95B-D224-40BE-CD9A-730D26D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0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4F34A-175B-DB53-95C1-7FE4B50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4531-E17D-97F1-2ADB-04BCB2E5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ABF45-7DD2-BF94-0B23-E4B0FD64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2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18F9-CB61-0FAA-ED56-0B456483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5E96-D0A4-E6E4-19E5-36CD6112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A026-F696-F5D8-72DB-AA8B1E34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B0E-D297-088D-6E88-6D5507DA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4093-4840-79F4-D3E8-880CAAE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18F9-2408-1E82-4C8E-5C57BF5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0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041-92D2-9E7E-218F-2FFD55D4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3B5D2-7F88-60BF-05AB-EBCE10DC5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49EE-026F-7C5E-E951-E1156F0C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3008-1BFA-3381-F798-74F876C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609F-5B37-C321-32CF-A2785E44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4EFC-0B46-2D34-4013-B34F2233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79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A1A53-D51F-08B8-5293-B22B4BBB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19D1-58A2-EB9A-BCD3-DD01A958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584C-9190-7204-426D-529B6A59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59054-D73C-4B2F-A49C-C5DFE7FDD46E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BD91-1643-130C-D347-BE4FBB8AA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534D-CD66-C523-856B-D0A3AC72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454228C-A088-5D51-748E-C86B39A4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1" y="405245"/>
            <a:ext cx="5344271" cy="1364170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DAA303F-9AF2-6672-6B18-524FEDD59E07}"/>
              </a:ext>
            </a:extLst>
          </p:cNvPr>
          <p:cNvSpPr/>
          <p:nvPr/>
        </p:nvSpPr>
        <p:spPr>
          <a:xfrm>
            <a:off x="3860176" y="519546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AB0B2C4-EF59-4B5F-381C-E60680C488F0}"/>
              </a:ext>
            </a:extLst>
          </p:cNvPr>
          <p:cNvSpPr/>
          <p:nvPr/>
        </p:nvSpPr>
        <p:spPr>
          <a:xfrm>
            <a:off x="4067151" y="5226626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5942C80-1F39-F525-9E8C-9F536742C62A}"/>
              </a:ext>
            </a:extLst>
          </p:cNvPr>
          <p:cNvSpPr/>
          <p:nvPr/>
        </p:nvSpPr>
        <p:spPr>
          <a:xfrm>
            <a:off x="4406588" y="285403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85493E-365C-2D25-4644-7D1F9E5CC21C}"/>
              </a:ext>
            </a:extLst>
          </p:cNvPr>
          <p:cNvSpPr/>
          <p:nvPr/>
        </p:nvSpPr>
        <p:spPr>
          <a:xfrm>
            <a:off x="4848816" y="6338454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8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4901F-D614-F7CC-382F-202EBC9D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012526D-04EE-1ADB-1FD0-7607A121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1" y="-5004955"/>
            <a:ext cx="5344271" cy="1364170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0E1891-BBEC-DD79-C9BD-C6184F68D4D4}"/>
              </a:ext>
            </a:extLst>
          </p:cNvPr>
          <p:cNvSpPr/>
          <p:nvPr/>
        </p:nvSpPr>
        <p:spPr>
          <a:xfrm>
            <a:off x="3860176" y="-4890654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0675AB9-4A17-5789-D40C-2D22300B9770}"/>
              </a:ext>
            </a:extLst>
          </p:cNvPr>
          <p:cNvSpPr/>
          <p:nvPr/>
        </p:nvSpPr>
        <p:spPr>
          <a:xfrm>
            <a:off x="4067151" y="-183574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58C37A8-27EE-F96C-2CCC-60743E952FBB}"/>
              </a:ext>
            </a:extLst>
          </p:cNvPr>
          <p:cNvSpPr/>
          <p:nvPr/>
        </p:nvSpPr>
        <p:spPr>
          <a:xfrm>
            <a:off x="4406588" y="-255616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DB20B10-9232-202E-92F3-92F20FB08713}"/>
              </a:ext>
            </a:extLst>
          </p:cNvPr>
          <p:cNvSpPr/>
          <p:nvPr/>
        </p:nvSpPr>
        <p:spPr>
          <a:xfrm>
            <a:off x="4848816" y="928254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4D3219F-0471-0FB8-0AE5-84144B99CA25}"/>
              </a:ext>
            </a:extLst>
          </p:cNvPr>
          <p:cNvSpPr/>
          <p:nvPr/>
        </p:nvSpPr>
        <p:spPr>
          <a:xfrm>
            <a:off x="4530857" y="1403723"/>
            <a:ext cx="3781448" cy="78529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body,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initializeren</a:t>
            </a:r>
            <a:r>
              <a:rPr lang="en-US" dirty="0"/>
              <a:t> van het object</a:t>
            </a:r>
            <a:endParaRPr lang="nl-N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0A94A7-2CED-2490-0851-67AA1CE2F3AE}"/>
              </a:ext>
            </a:extLst>
          </p:cNvPr>
          <p:cNvSpPr/>
          <p:nvPr/>
        </p:nvSpPr>
        <p:spPr>
          <a:xfrm>
            <a:off x="6421581" y="2274526"/>
            <a:ext cx="3781448" cy="785293"/>
          </a:xfrm>
          <a:prstGeom prst="wedgeRoundRectCallout">
            <a:avLst>
              <a:gd name="adj1" fmla="val -100774"/>
              <a:gd name="adj2" fmla="val -46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is de </a:t>
            </a:r>
            <a:r>
              <a:rPr lang="en-US" dirty="0" err="1"/>
              <a:t>echte</a:t>
            </a:r>
            <a:r>
              <a:rPr lang="en-US" dirty="0"/>
              <a:t> state machine. </a:t>
            </a:r>
            <a:endParaRPr lang="nl-N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9B374B6-89DB-920B-C7EF-6D232CBEBDF2}"/>
              </a:ext>
            </a:extLst>
          </p:cNvPr>
          <p:cNvSpPr/>
          <p:nvPr/>
        </p:nvSpPr>
        <p:spPr>
          <a:xfrm>
            <a:off x="6701303" y="3254734"/>
            <a:ext cx="4016854" cy="970025"/>
          </a:xfrm>
          <a:prstGeom prst="wedgeRoundRectCallout">
            <a:avLst>
              <a:gd name="adj1" fmla="val -84966"/>
              <a:gd name="adj2" fmla="val -797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staten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GREEN en YELLOW_COMING_FROM_GREEN)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54A9-2302-6D12-2AE8-17C848CB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89A5801-A6BA-F9EA-C7C5-65A58246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1" y="-7138555"/>
            <a:ext cx="5344271" cy="13641704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5091FE1-6D68-7314-09E1-EDDFB0D17A98}"/>
              </a:ext>
            </a:extLst>
          </p:cNvPr>
          <p:cNvSpPr/>
          <p:nvPr/>
        </p:nvSpPr>
        <p:spPr>
          <a:xfrm>
            <a:off x="3860176" y="-7024254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2E5E544-77D5-F8C5-27D0-65DF7EE52962}"/>
              </a:ext>
            </a:extLst>
          </p:cNvPr>
          <p:cNvSpPr/>
          <p:nvPr/>
        </p:nvSpPr>
        <p:spPr>
          <a:xfrm>
            <a:off x="4067151" y="-2317174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8F22657-058A-B3DA-33A8-2B103B2D98E3}"/>
              </a:ext>
            </a:extLst>
          </p:cNvPr>
          <p:cNvSpPr/>
          <p:nvPr/>
        </p:nvSpPr>
        <p:spPr>
          <a:xfrm>
            <a:off x="4406588" y="-468976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BB19F84-D5C8-1BC8-831F-E0FD8A7F8E13}"/>
              </a:ext>
            </a:extLst>
          </p:cNvPr>
          <p:cNvSpPr/>
          <p:nvPr/>
        </p:nvSpPr>
        <p:spPr>
          <a:xfrm>
            <a:off x="4848816" y="-1205346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20C44CB-0FB6-3136-5ED0-A3EDF42FC444}"/>
              </a:ext>
            </a:extLst>
          </p:cNvPr>
          <p:cNvSpPr/>
          <p:nvPr/>
        </p:nvSpPr>
        <p:spPr>
          <a:xfrm>
            <a:off x="4530857" y="-729877"/>
            <a:ext cx="3781448" cy="78529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body,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initializeren</a:t>
            </a:r>
            <a:r>
              <a:rPr lang="en-US" dirty="0"/>
              <a:t> van het object</a:t>
            </a:r>
            <a:endParaRPr lang="nl-N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D89F6A-9DF5-1B6D-2AAA-C4A8F47D5212}"/>
              </a:ext>
            </a:extLst>
          </p:cNvPr>
          <p:cNvSpPr/>
          <p:nvPr/>
        </p:nvSpPr>
        <p:spPr>
          <a:xfrm>
            <a:off x="6421581" y="140926"/>
            <a:ext cx="3781448" cy="785293"/>
          </a:xfrm>
          <a:prstGeom prst="wedgeRoundRectCallout">
            <a:avLst>
              <a:gd name="adj1" fmla="val -100774"/>
              <a:gd name="adj2" fmla="val -46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is de </a:t>
            </a:r>
            <a:r>
              <a:rPr lang="en-US" dirty="0" err="1"/>
              <a:t>echte</a:t>
            </a:r>
            <a:r>
              <a:rPr lang="en-US" dirty="0"/>
              <a:t> state machine. </a:t>
            </a:r>
            <a:endParaRPr lang="nl-N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A15788F-933A-421E-654B-42F8434D6165}"/>
              </a:ext>
            </a:extLst>
          </p:cNvPr>
          <p:cNvSpPr/>
          <p:nvPr/>
        </p:nvSpPr>
        <p:spPr>
          <a:xfrm>
            <a:off x="6701303" y="1121134"/>
            <a:ext cx="4016854" cy="970025"/>
          </a:xfrm>
          <a:prstGeom prst="wedgeRoundRectCallout">
            <a:avLst>
              <a:gd name="adj1" fmla="val -84966"/>
              <a:gd name="adj2" fmla="val -797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staten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GREEN en YELLOW_COMING_FROM_GREEN)</a:t>
            </a:r>
            <a:endParaRPr lang="nl-N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C0BAB78-2164-F6FB-FC91-96E522794B49}"/>
              </a:ext>
            </a:extLst>
          </p:cNvPr>
          <p:cNvSpPr/>
          <p:nvPr/>
        </p:nvSpPr>
        <p:spPr>
          <a:xfrm>
            <a:off x="5269444" y="3118118"/>
            <a:ext cx="4016854" cy="970025"/>
          </a:xfrm>
          <a:prstGeom prst="wedgeRoundRectCallout">
            <a:avLst>
              <a:gd name="adj1" fmla="val -96960"/>
              <a:gd name="adj2" fmla="val 448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Hier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i="1" dirty="0"/>
              <a:t>object</a:t>
            </a:r>
            <a:r>
              <a:rPr lang="en-US" dirty="0"/>
              <a:t> </a:t>
            </a:r>
            <a:r>
              <a:rPr lang="en-US" dirty="0" err="1"/>
              <a:t>trafficlight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de </a:t>
            </a:r>
            <a:r>
              <a:rPr lang="en-US" i="1" dirty="0" err="1"/>
              <a:t>klasse</a:t>
            </a:r>
            <a:r>
              <a:rPr lang="en-US" dirty="0"/>
              <a:t> </a:t>
            </a:r>
            <a:r>
              <a:rPr lang="en-US" dirty="0" err="1"/>
              <a:t>Trafficlight</a:t>
            </a:r>
            <a:endParaRPr lang="nl-N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1A1B25-5846-115D-976A-2BE6901107EB}"/>
              </a:ext>
            </a:extLst>
          </p:cNvPr>
          <p:cNvSpPr/>
          <p:nvPr/>
        </p:nvSpPr>
        <p:spPr>
          <a:xfrm>
            <a:off x="5665837" y="4529047"/>
            <a:ext cx="5052320" cy="970025"/>
          </a:xfrm>
          <a:prstGeom prst="wedgeRoundRectCallout">
            <a:avLst>
              <a:gd name="adj1" fmla="val -76399"/>
              <a:gd name="adj2" fmla="val 317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Hij </a:t>
            </a:r>
            <a:r>
              <a:rPr lang="en-US" dirty="0" err="1"/>
              <a:t>gaat</a:t>
            </a:r>
            <a:r>
              <a:rPr lang="en-US" dirty="0"/>
              <a:t> steeds (</a:t>
            </a:r>
            <a:r>
              <a:rPr lang="en-US" dirty="0" err="1"/>
              <a:t>repeterend</a:t>
            </a:r>
            <a:r>
              <a:rPr lang="en-US" dirty="0"/>
              <a:t>) door de update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heen</a:t>
            </a:r>
            <a:endParaRPr lang="en-US" dirty="0"/>
          </a:p>
          <a:p>
            <a:pPr algn="ctr"/>
            <a:r>
              <a:rPr lang="en-US" dirty="0"/>
              <a:t> (de </a:t>
            </a:r>
            <a:r>
              <a:rPr lang="en-US" dirty="0" err="1"/>
              <a:t>enige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32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158</Words>
  <Application>Microsoft Office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2</cp:revision>
  <dcterms:created xsi:type="dcterms:W3CDTF">2025-05-15T10:32:15Z</dcterms:created>
  <dcterms:modified xsi:type="dcterms:W3CDTF">2025-05-19T05:57:19Z</dcterms:modified>
</cp:coreProperties>
</file>