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6214EF-28F8-4F2C-A1C7-E86E66A0F76B}" v="3" dt="2024-07-23T11:21:56.8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4" autoAdjust="0"/>
    <p:restoredTop sz="94660"/>
  </p:normalViewPr>
  <p:slideViewPr>
    <p:cSldViewPr snapToGrid="0">
      <p:cViewPr varScale="1">
        <p:scale>
          <a:sx n="51" d="100"/>
          <a:sy n="51" d="100"/>
        </p:scale>
        <p:origin x="40" y="16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us Versteegen" userId="3db87500-6bb8-48d8-b495-b010ee39f961" providerId="ADAL" clId="{366214EF-28F8-4F2C-A1C7-E86E66A0F76B}"/>
    <pc:docChg chg="undo custSel addSld modSld">
      <pc:chgData name="Marius Versteegen" userId="3db87500-6bb8-48d8-b495-b010ee39f961" providerId="ADAL" clId="{366214EF-28F8-4F2C-A1C7-E86E66A0F76B}" dt="2024-07-23T11:22:13.332" v="77" actId="1076"/>
      <pc:docMkLst>
        <pc:docMk/>
      </pc:docMkLst>
      <pc:sldChg chg="modSp mod">
        <pc:chgData name="Marius Versteegen" userId="3db87500-6bb8-48d8-b495-b010ee39f961" providerId="ADAL" clId="{366214EF-28F8-4F2C-A1C7-E86E66A0F76B}" dt="2024-07-23T11:09:50.113" v="22" actId="20577"/>
        <pc:sldMkLst>
          <pc:docMk/>
          <pc:sldMk cId="461975385" sldId="256"/>
        </pc:sldMkLst>
        <pc:spChg chg="mod">
          <ac:chgData name="Marius Versteegen" userId="3db87500-6bb8-48d8-b495-b010ee39f961" providerId="ADAL" clId="{366214EF-28F8-4F2C-A1C7-E86E66A0F76B}" dt="2024-07-23T11:09:23.561" v="11" actId="20577"/>
          <ac:spMkLst>
            <pc:docMk/>
            <pc:sldMk cId="461975385" sldId="256"/>
            <ac:spMk id="2" creationId="{C38FAB33-94CD-4028-1640-B640E9F7E7BA}"/>
          </ac:spMkLst>
        </pc:spChg>
        <pc:spChg chg="mod">
          <ac:chgData name="Marius Versteegen" userId="3db87500-6bb8-48d8-b495-b010ee39f961" providerId="ADAL" clId="{366214EF-28F8-4F2C-A1C7-E86E66A0F76B}" dt="2024-07-23T11:09:50.113" v="22" actId="20577"/>
          <ac:spMkLst>
            <pc:docMk/>
            <pc:sldMk cId="461975385" sldId="256"/>
            <ac:spMk id="3" creationId="{40182743-1C9E-A9CA-DA3B-5FB29153278F}"/>
          </ac:spMkLst>
        </pc:spChg>
      </pc:sldChg>
      <pc:sldChg chg="addSp delSp modSp new mod">
        <pc:chgData name="Marius Versteegen" userId="3db87500-6bb8-48d8-b495-b010ee39f961" providerId="ADAL" clId="{366214EF-28F8-4F2C-A1C7-E86E66A0F76B}" dt="2024-07-23T11:22:13.332" v="77" actId="1076"/>
        <pc:sldMkLst>
          <pc:docMk/>
          <pc:sldMk cId="3180688076" sldId="257"/>
        </pc:sldMkLst>
        <pc:spChg chg="del">
          <ac:chgData name="Marius Versteegen" userId="3db87500-6bb8-48d8-b495-b010ee39f961" providerId="ADAL" clId="{366214EF-28F8-4F2C-A1C7-E86E66A0F76B}" dt="2024-07-23T11:10:10.768" v="24" actId="478"/>
          <ac:spMkLst>
            <pc:docMk/>
            <pc:sldMk cId="3180688076" sldId="257"/>
            <ac:spMk id="2" creationId="{D8C09C9F-31B3-8898-6813-DD0C6CB1D455}"/>
          </ac:spMkLst>
        </pc:spChg>
        <pc:spChg chg="del">
          <ac:chgData name="Marius Versteegen" userId="3db87500-6bb8-48d8-b495-b010ee39f961" providerId="ADAL" clId="{366214EF-28F8-4F2C-A1C7-E86E66A0F76B}" dt="2024-07-23T11:10:26.371" v="25" actId="931"/>
          <ac:spMkLst>
            <pc:docMk/>
            <pc:sldMk cId="3180688076" sldId="257"/>
            <ac:spMk id="3" creationId="{5F1F4CB1-F5B3-43D5-9C51-AB0581F13541}"/>
          </ac:spMkLst>
        </pc:spChg>
        <pc:spChg chg="add del mod">
          <ac:chgData name="Marius Versteegen" userId="3db87500-6bb8-48d8-b495-b010ee39f961" providerId="ADAL" clId="{366214EF-28F8-4F2C-A1C7-E86E66A0F76B}" dt="2024-07-23T11:20:23.135" v="60" actId="931"/>
          <ac:spMkLst>
            <pc:docMk/>
            <pc:sldMk cId="3180688076" sldId="257"/>
            <ac:spMk id="7" creationId="{7144F1AC-FD04-F144-FE68-B0D7AC26732F}"/>
          </ac:spMkLst>
        </pc:spChg>
        <pc:spChg chg="add del mod">
          <ac:chgData name="Marius Versteegen" userId="3db87500-6bb8-48d8-b495-b010ee39f961" providerId="ADAL" clId="{366214EF-28F8-4F2C-A1C7-E86E66A0F76B}" dt="2024-07-23T11:21:56.810" v="69" actId="931"/>
          <ac:spMkLst>
            <pc:docMk/>
            <pc:sldMk cId="3180688076" sldId="257"/>
            <ac:spMk id="11" creationId="{36DCACF5-F7EA-C8FF-771D-74B960A39CBF}"/>
          </ac:spMkLst>
        </pc:spChg>
        <pc:picChg chg="add del mod">
          <ac:chgData name="Marius Versteegen" userId="3db87500-6bb8-48d8-b495-b010ee39f961" providerId="ADAL" clId="{366214EF-28F8-4F2C-A1C7-E86E66A0F76B}" dt="2024-07-23T11:19:27.564" v="59" actId="478"/>
          <ac:picMkLst>
            <pc:docMk/>
            <pc:sldMk cId="3180688076" sldId="257"/>
            <ac:picMk id="5" creationId="{CCDE4F50-CCE4-4EB2-3B0E-752E20AE841B}"/>
          </ac:picMkLst>
        </pc:picChg>
        <pc:picChg chg="add del mod">
          <ac:chgData name="Marius Versteegen" userId="3db87500-6bb8-48d8-b495-b010ee39f961" providerId="ADAL" clId="{366214EF-28F8-4F2C-A1C7-E86E66A0F76B}" dt="2024-07-23T11:21:19.245" v="68" actId="478"/>
          <ac:picMkLst>
            <pc:docMk/>
            <pc:sldMk cId="3180688076" sldId="257"/>
            <ac:picMk id="9" creationId="{71D567E1-42A1-7AD3-5130-8626FF1688CA}"/>
          </ac:picMkLst>
        </pc:picChg>
        <pc:picChg chg="add mod">
          <ac:chgData name="Marius Versteegen" userId="3db87500-6bb8-48d8-b495-b010ee39f961" providerId="ADAL" clId="{366214EF-28F8-4F2C-A1C7-E86E66A0F76B}" dt="2024-07-23T11:22:13.332" v="77" actId="1076"/>
          <ac:picMkLst>
            <pc:docMk/>
            <pc:sldMk cId="3180688076" sldId="257"/>
            <ac:picMk id="13" creationId="{005F67CE-5018-7207-79CF-2D516E44723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C435FE-6395-AB6C-E894-1C878A005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BD4E8F0-E04B-BEA1-3799-6F6F0FA91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72374AD-C55F-1748-E37B-24571B033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A9C4-0A3D-45E6-871A-96AFFA7EC614}" type="datetimeFigureOut">
              <a:rPr lang="nl-NL" smtClean="0"/>
              <a:t>23-7-2024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B5D7E8E-3604-69CE-2ADA-E7904AFA2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61AB972-AD2C-D81F-273D-FE1F13E68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36B6C-5027-4144-B8A5-4B1FB21E20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0036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C6FBB7-8285-8883-4EB0-F2D96BEA0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6AE4A06-553A-DE7C-CEE6-C01504C00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422B62B-41F0-A9AD-4A0A-C997E135D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A9C4-0A3D-45E6-871A-96AFFA7EC614}" type="datetimeFigureOut">
              <a:rPr lang="nl-NL" smtClean="0"/>
              <a:t>23-7-2024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3415EF8-6185-6DEE-73BC-DE9986C5A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120AAD6-1B8A-E87B-D0FC-9F288056A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36B6C-5027-4144-B8A5-4B1FB21E20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3755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707E5D31-4847-AA05-9568-EF8A724092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DC1C1FC-E22B-7ACE-8274-BEBDC0A42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F39BA4E-87B5-A743-723C-61C305E0A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A9C4-0A3D-45E6-871A-96AFFA7EC614}" type="datetimeFigureOut">
              <a:rPr lang="nl-NL" smtClean="0"/>
              <a:t>23-7-2024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3682CD7-89FE-52B8-160F-BA1D8A315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14F812D-3FDF-CA6A-9C7A-98EF6DC51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36B6C-5027-4144-B8A5-4B1FB21E20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6316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372007-38A0-7805-409D-023FB4D3D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42E241F-8566-0AD1-3A9A-7C3F90662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6B5495F-5E29-19B4-8FA8-034C50E90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A9C4-0A3D-45E6-871A-96AFFA7EC614}" type="datetimeFigureOut">
              <a:rPr lang="nl-NL" smtClean="0"/>
              <a:t>23-7-2024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DA002B2-AF3E-5C0D-D0F5-1014CBD39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9E636F0-13BA-C2D5-A9F4-FD8F3B6FC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36B6C-5027-4144-B8A5-4B1FB21E20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9079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DBF83-5B81-7212-B2EA-E97B17A3C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7E44E8E-D28C-CFE6-6C69-07D698E31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9BA0979-333C-C98F-EEE8-95655C69C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A9C4-0A3D-45E6-871A-96AFFA7EC614}" type="datetimeFigureOut">
              <a:rPr lang="nl-NL" smtClean="0"/>
              <a:t>23-7-2024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7A5FB74-D0D3-C988-85FB-A66487312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B11CCF6-4D81-E47D-EA43-E5C7ECA8F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36B6C-5027-4144-B8A5-4B1FB21E20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509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CE54BA-8737-EDDA-5663-B9A5BE403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B7943A6-A016-3D44-63E4-545D027051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2F9AFF9-F998-CFBE-21FD-1E3254A71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2CD0406-05CE-69E2-F3EA-BFB6B1E9A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A9C4-0A3D-45E6-871A-96AFFA7EC614}" type="datetimeFigureOut">
              <a:rPr lang="nl-NL" smtClean="0"/>
              <a:t>23-7-2024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8CED2D6-5811-B75A-CC2F-929C63AD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CD9A5C1-9644-C94E-08B3-176D69F74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36B6C-5027-4144-B8A5-4B1FB21E20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9944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EB826C-3F63-DE57-8CD3-7AD5078A6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A239EBB-F1C5-74D0-79E1-956E8643C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23EDB86-A34F-D695-1730-CA2381D29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6138C93-BAB4-91E9-F195-7628F2FB17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6CB42D6-9449-43C9-9D0B-617EEA4F2C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B544AE1-CDA2-7921-49CF-147C66D25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A9C4-0A3D-45E6-871A-96AFFA7EC614}" type="datetimeFigureOut">
              <a:rPr lang="nl-NL" smtClean="0"/>
              <a:t>23-7-2024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EBABA1D1-BA8C-9D9F-0CB0-C492E602D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7CA322DA-DBC6-E114-AE0D-4205BD17E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36B6C-5027-4144-B8A5-4B1FB21E20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7342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23AF37-DBD5-DF3C-FDF0-F71A519D6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7D5DA20-F163-35D9-2871-98AA7820C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A9C4-0A3D-45E6-871A-96AFFA7EC614}" type="datetimeFigureOut">
              <a:rPr lang="nl-NL" smtClean="0"/>
              <a:t>23-7-2024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2544E81-AE17-7326-873D-473EB69D1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C82AEB8-1495-07A7-9A1D-A1D49888A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36B6C-5027-4144-B8A5-4B1FB21E20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390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8B9C0B8-051E-5EE6-81AE-279888E33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A9C4-0A3D-45E6-871A-96AFFA7EC614}" type="datetimeFigureOut">
              <a:rPr lang="nl-NL" smtClean="0"/>
              <a:t>23-7-2024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1E34B8F-4824-FFCB-A9FA-1610E030A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26D054B-FF40-2AED-3202-7F7DAD4FA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36B6C-5027-4144-B8A5-4B1FB21E20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8183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5E0A41-A849-DDF8-3E41-5F13E6671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9C5AB09-2290-19FF-F8B7-7248897C8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EC0F59D-BA30-A4E4-F404-293BEC4DD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420D5B3-C8DF-D46B-35F6-43491560B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A9C4-0A3D-45E6-871A-96AFFA7EC614}" type="datetimeFigureOut">
              <a:rPr lang="nl-NL" smtClean="0"/>
              <a:t>23-7-2024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0ED19FA-284F-CD42-F21C-321707EC1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549A7D1-7D8F-2F34-8023-9C022ED68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36B6C-5027-4144-B8A5-4B1FB21E20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4475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CB6C80-AF1F-0B3C-FE91-51B69F89A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1F3D312-3B1E-FFB9-B1B3-0C9F6B6BA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659136B-D10C-B39D-BF9D-87EB1AD59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77B1688-61DB-89FE-69FD-2F74EFAA3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A9C4-0A3D-45E6-871A-96AFFA7EC614}" type="datetimeFigureOut">
              <a:rPr lang="nl-NL" smtClean="0"/>
              <a:t>23-7-2024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05D849A-EDE6-752A-B3AE-E7071D857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3D6ACE9-DBDA-A824-0805-12C609DF2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36B6C-5027-4144-B8A5-4B1FB21E20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973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37D0DC8E-0E22-35BF-8DA6-D48924206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2EFFE76-0DFB-3554-756B-D5132618C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CE3F784-06BF-4E90-B9BA-F249F38A9F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87A9C4-0A3D-45E6-871A-96AFFA7EC614}" type="datetimeFigureOut">
              <a:rPr lang="nl-NL" smtClean="0"/>
              <a:t>23-7-2024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E9D09AA-4226-5936-79F0-AEFBA4259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DD62C47-8456-CD94-3C92-BA26F51037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436B6C-5027-4144-B8A5-4B1FB21E20E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373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8FAB33-94CD-4028-1640-B640E9F7E7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Networking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0182743-1C9E-A9CA-DA3B-5FB2915327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S3 - 2024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1975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Tijdelijke aanduiding voor inhoud 12" descr="Afbeelding met tekst, diagram, Plan, Lettertype&#10;&#10;Automatisch gegenereerde beschrijving">
            <a:extLst>
              <a:ext uri="{FF2B5EF4-FFF2-40B4-BE49-F238E27FC236}">
                <a16:creationId xmlns:a16="http://schemas.microsoft.com/office/drawing/2014/main" id="{005F67CE-5018-7207-79CF-2D516E4472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0" y="422753"/>
            <a:ext cx="12031299" cy="6216041"/>
          </a:xfrm>
        </p:spPr>
      </p:pic>
    </p:spTree>
    <p:extLst>
      <p:ext uri="{BB962C8B-B14F-4D97-AF65-F5344CB8AC3E}">
        <p14:creationId xmlns:p14="http://schemas.microsoft.com/office/powerpoint/2010/main" val="318068807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</Words>
  <Application>Microsoft Office PowerPoint</Application>
  <PresentationFormat>Breedbeeld</PresentationFormat>
  <Paragraphs>2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Kantoorthema</vt:lpstr>
      <vt:lpstr>Networking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Marius Versteegen</dc:creator>
  <cp:lastModifiedBy>Marius Versteegen</cp:lastModifiedBy>
  <cp:revision>1</cp:revision>
  <dcterms:created xsi:type="dcterms:W3CDTF">2024-07-23T11:08:52Z</dcterms:created>
  <dcterms:modified xsi:type="dcterms:W3CDTF">2024-07-23T11:22:16Z</dcterms:modified>
</cp:coreProperties>
</file>