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6"/>
  </p:notesMasterIdLst>
  <p:sldIdLst>
    <p:sldId id="257" r:id="rId2"/>
    <p:sldId id="258" r:id="rId3"/>
    <p:sldId id="259" r:id="rId4"/>
    <p:sldId id="265" r:id="rId5"/>
    <p:sldId id="260" r:id="rId6"/>
    <p:sldId id="261" r:id="rId7"/>
    <p:sldId id="262" r:id="rId8"/>
    <p:sldId id="264" r:id="rId9"/>
    <p:sldId id="266" r:id="rId10"/>
    <p:sldId id="271" r:id="rId11"/>
    <p:sldId id="272" r:id="rId12"/>
    <p:sldId id="273" r:id="rId13"/>
    <p:sldId id="274" r:id="rId14"/>
    <p:sldId id="270" r:id="rId15"/>
    <p:sldId id="267" r:id="rId16"/>
    <p:sldId id="268" r:id="rId17"/>
    <p:sldId id="269" r:id="rId18"/>
    <p:sldId id="275" r:id="rId19"/>
    <p:sldId id="289" r:id="rId20"/>
    <p:sldId id="276" r:id="rId21"/>
    <p:sldId id="277" r:id="rId22"/>
    <p:sldId id="278" r:id="rId23"/>
    <p:sldId id="279" r:id="rId24"/>
    <p:sldId id="280" r:id="rId25"/>
    <p:sldId id="281" r:id="rId26"/>
    <p:sldId id="290" r:id="rId27"/>
    <p:sldId id="282" r:id="rId28"/>
    <p:sldId id="283" r:id="rId29"/>
    <p:sldId id="284" r:id="rId30"/>
    <p:sldId id="285" r:id="rId31"/>
    <p:sldId id="291" r:id="rId32"/>
    <p:sldId id="286" r:id="rId33"/>
    <p:sldId id="287" r:id="rId34"/>
    <p:sldId id="288" r:id="rId35"/>
  </p:sldIdLst>
  <p:sldSz cx="12192000" cy="6858000"/>
  <p:notesSz cx="6858000" cy="9144000"/>
  <p:defaultTextStyle>
    <a:defPPr>
      <a:defRPr lang="nl-NL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5A07F6F-F1B7-40D5-B257-6DE15B551DE3}" v="6" dt="2024-10-09T18:26:54.1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8484" autoAdjust="0"/>
  </p:normalViewPr>
  <p:slideViewPr>
    <p:cSldViewPr snapToGrid="0">
      <p:cViewPr varScale="1">
        <p:scale>
          <a:sx n="58" d="100"/>
          <a:sy n="58" d="100"/>
        </p:scale>
        <p:origin x="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rius Versteegen" userId="3db87500-6bb8-48d8-b495-b010ee39f961" providerId="ADAL" clId="{35A07F6F-F1B7-40D5-B257-6DE15B551DE3}"/>
    <pc:docChg chg="undo custSel addSld delSld modSld sldOrd">
      <pc:chgData name="Marius Versteegen" userId="3db87500-6bb8-48d8-b495-b010ee39f961" providerId="ADAL" clId="{35A07F6F-F1B7-40D5-B257-6DE15B551DE3}" dt="2024-10-09T18:27:33.788" v="56" actId="1076"/>
      <pc:docMkLst>
        <pc:docMk/>
      </pc:docMkLst>
      <pc:sldChg chg="addSp delSp modSp mod modShow chgLayout">
        <pc:chgData name="Marius Versteegen" userId="3db87500-6bb8-48d8-b495-b010ee39f961" providerId="ADAL" clId="{35A07F6F-F1B7-40D5-B257-6DE15B551DE3}" dt="2024-10-09T09:51:33.982" v="2" actId="729"/>
        <pc:sldMkLst>
          <pc:docMk/>
          <pc:sldMk cId="749166025" sldId="286"/>
        </pc:sldMkLst>
        <pc:spChg chg="add del mod ord">
          <ac:chgData name="Marius Versteegen" userId="3db87500-6bb8-48d8-b495-b010ee39f961" providerId="ADAL" clId="{35A07F6F-F1B7-40D5-B257-6DE15B551DE3}" dt="2024-10-09T09:51:30.794" v="1" actId="6264"/>
          <ac:spMkLst>
            <pc:docMk/>
            <pc:sldMk cId="749166025" sldId="286"/>
            <ac:spMk id="2" creationId="{11AAD604-50B9-3B12-6D6E-A276072ECC01}"/>
          </ac:spMkLst>
        </pc:spChg>
        <pc:spChg chg="add del mod ord">
          <ac:chgData name="Marius Versteegen" userId="3db87500-6bb8-48d8-b495-b010ee39f961" providerId="ADAL" clId="{35A07F6F-F1B7-40D5-B257-6DE15B551DE3}" dt="2024-10-09T09:51:30.794" v="1" actId="6264"/>
          <ac:spMkLst>
            <pc:docMk/>
            <pc:sldMk cId="749166025" sldId="286"/>
            <ac:spMk id="3" creationId="{2115D81C-5C39-93AE-C08F-5E57A7921EF9}"/>
          </ac:spMkLst>
        </pc:spChg>
      </pc:sldChg>
      <pc:sldChg chg="mod modShow">
        <pc:chgData name="Marius Versteegen" userId="3db87500-6bb8-48d8-b495-b010ee39f961" providerId="ADAL" clId="{35A07F6F-F1B7-40D5-B257-6DE15B551DE3}" dt="2024-10-09T09:51:39.028" v="3" actId="729"/>
        <pc:sldMkLst>
          <pc:docMk/>
          <pc:sldMk cId="696060891" sldId="287"/>
        </pc:sldMkLst>
      </pc:sldChg>
      <pc:sldChg chg="mod modShow">
        <pc:chgData name="Marius Versteegen" userId="3db87500-6bb8-48d8-b495-b010ee39f961" providerId="ADAL" clId="{35A07F6F-F1B7-40D5-B257-6DE15B551DE3}" dt="2024-10-09T09:51:39.028" v="3" actId="729"/>
        <pc:sldMkLst>
          <pc:docMk/>
          <pc:sldMk cId="614768912" sldId="288"/>
        </pc:sldMkLst>
      </pc:sldChg>
      <pc:sldChg chg="del">
        <pc:chgData name="Marius Versteegen" userId="3db87500-6bb8-48d8-b495-b010ee39f961" providerId="ADAL" clId="{35A07F6F-F1B7-40D5-B257-6DE15B551DE3}" dt="2024-10-09T09:51:48.825" v="4" actId="47"/>
        <pc:sldMkLst>
          <pc:docMk/>
          <pc:sldMk cId="2681881833" sldId="291"/>
        </pc:sldMkLst>
      </pc:sldChg>
      <pc:sldChg chg="addSp delSp modSp new mod ord">
        <pc:chgData name="Marius Versteegen" userId="3db87500-6bb8-48d8-b495-b010ee39f961" providerId="ADAL" clId="{35A07F6F-F1B7-40D5-B257-6DE15B551DE3}" dt="2024-10-09T18:27:33.788" v="56" actId="1076"/>
        <pc:sldMkLst>
          <pc:docMk/>
          <pc:sldMk cId="3376161104" sldId="291"/>
        </pc:sldMkLst>
        <pc:spChg chg="del">
          <ac:chgData name="Marius Versteegen" userId="3db87500-6bb8-48d8-b495-b010ee39f961" providerId="ADAL" clId="{35A07F6F-F1B7-40D5-B257-6DE15B551DE3}" dt="2024-10-09T18:25:20.775" v="17" actId="478"/>
          <ac:spMkLst>
            <pc:docMk/>
            <pc:sldMk cId="3376161104" sldId="291"/>
            <ac:spMk id="2" creationId="{F87D307B-48C1-8F43-0C4B-7F25545E1AE8}"/>
          </ac:spMkLst>
        </pc:spChg>
        <pc:spChg chg="del">
          <ac:chgData name="Marius Versteegen" userId="3db87500-6bb8-48d8-b495-b010ee39f961" providerId="ADAL" clId="{35A07F6F-F1B7-40D5-B257-6DE15B551DE3}" dt="2024-10-09T18:25:23.291" v="18" actId="478"/>
          <ac:spMkLst>
            <pc:docMk/>
            <pc:sldMk cId="3376161104" sldId="291"/>
            <ac:spMk id="3" creationId="{26A58A1D-DA7C-08A6-C3A5-F98E117E2435}"/>
          </ac:spMkLst>
        </pc:spChg>
        <pc:spChg chg="add mod">
          <ac:chgData name="Marius Versteegen" userId="3db87500-6bb8-48d8-b495-b010ee39f961" providerId="ADAL" clId="{35A07F6F-F1B7-40D5-B257-6DE15B551DE3}" dt="2024-10-09T18:27:33.788" v="56" actId="1076"/>
          <ac:spMkLst>
            <pc:docMk/>
            <pc:sldMk cId="3376161104" sldId="291"/>
            <ac:spMk id="8" creationId="{B954FE1B-C155-F78F-2E54-39E881BEFFAA}"/>
          </ac:spMkLst>
        </pc:spChg>
        <pc:picChg chg="add mod">
          <ac:chgData name="Marius Versteegen" userId="3db87500-6bb8-48d8-b495-b010ee39f961" providerId="ADAL" clId="{35A07F6F-F1B7-40D5-B257-6DE15B551DE3}" dt="2024-10-09T18:27:22.413" v="54" actId="1076"/>
          <ac:picMkLst>
            <pc:docMk/>
            <pc:sldMk cId="3376161104" sldId="291"/>
            <ac:picMk id="5" creationId="{C5422576-9DE5-907D-3FDF-BE106D53FA0D}"/>
          </ac:picMkLst>
        </pc:picChg>
        <pc:picChg chg="add mod">
          <ac:chgData name="Marius Versteegen" userId="3db87500-6bb8-48d8-b495-b010ee39f961" providerId="ADAL" clId="{35A07F6F-F1B7-40D5-B257-6DE15B551DE3}" dt="2024-10-09T18:25:51.108" v="27" actId="1076"/>
          <ac:picMkLst>
            <pc:docMk/>
            <pc:sldMk cId="3376161104" sldId="291"/>
            <ac:picMk id="7" creationId="{487F4212-83DC-81C7-2E55-DBDA573068C1}"/>
          </ac:picMkLst>
        </pc:picChg>
      </pc:sldChg>
      <pc:sldChg chg="addSp delSp modSp add mod">
        <pc:chgData name="Marius Versteegen" userId="3db87500-6bb8-48d8-b495-b010ee39f961" providerId="ADAL" clId="{35A07F6F-F1B7-40D5-B257-6DE15B551DE3}" dt="2024-10-09T18:25:02.193" v="14" actId="1076"/>
        <pc:sldMkLst>
          <pc:docMk/>
          <pc:sldMk cId="835483372" sldId="292"/>
        </pc:sldMkLst>
        <pc:spChg chg="del">
          <ac:chgData name="Marius Versteegen" userId="3db87500-6bb8-48d8-b495-b010ee39f961" providerId="ADAL" clId="{35A07F6F-F1B7-40D5-B257-6DE15B551DE3}" dt="2024-10-09T18:24:44.046" v="10" actId="478"/>
          <ac:spMkLst>
            <pc:docMk/>
            <pc:sldMk cId="835483372" sldId="292"/>
            <ac:spMk id="2" creationId="{F87D307B-48C1-8F43-0C4B-7F25545E1AE8}"/>
          </ac:spMkLst>
        </pc:spChg>
        <pc:spChg chg="del">
          <ac:chgData name="Marius Versteegen" userId="3db87500-6bb8-48d8-b495-b010ee39f961" providerId="ADAL" clId="{35A07F6F-F1B7-40D5-B257-6DE15B551DE3}" dt="2024-10-09T18:24:38.182" v="7"/>
          <ac:spMkLst>
            <pc:docMk/>
            <pc:sldMk cId="835483372" sldId="292"/>
            <ac:spMk id="3" creationId="{26A58A1D-DA7C-08A6-C3A5-F98E117E2435}"/>
          </ac:spMkLst>
        </pc:spChg>
        <pc:picChg chg="add mod">
          <ac:chgData name="Marius Versteegen" userId="3db87500-6bb8-48d8-b495-b010ee39f961" providerId="ADAL" clId="{35A07F6F-F1B7-40D5-B257-6DE15B551DE3}" dt="2024-10-09T18:25:02.193" v="14" actId="1076"/>
          <ac:picMkLst>
            <pc:docMk/>
            <pc:sldMk cId="835483372" sldId="292"/>
            <ac:picMk id="5" creationId="{7B9FAF2C-2764-8147-6278-04798B993340}"/>
          </ac:picMkLst>
        </pc:picChg>
      </pc:sldChg>
      <pc:sldChg chg="del">
        <pc:chgData name="Marius Versteegen" userId="3db87500-6bb8-48d8-b495-b010ee39f961" providerId="ADAL" clId="{35A07F6F-F1B7-40D5-B257-6DE15B551DE3}" dt="2024-10-09T09:51:48.825" v="4" actId="47"/>
        <pc:sldMkLst>
          <pc:docMk/>
          <pc:sldMk cId="1226055803" sldId="292"/>
        </pc:sldMkLst>
      </pc:sldChg>
      <pc:sldChg chg="add del">
        <pc:chgData name="Marius Versteegen" userId="3db87500-6bb8-48d8-b495-b010ee39f961" providerId="ADAL" clId="{35A07F6F-F1B7-40D5-B257-6DE15B551DE3}" dt="2024-10-09T18:26:17.337" v="30" actId="47"/>
        <pc:sldMkLst>
          <pc:docMk/>
          <pc:sldMk cId="3009979321" sldId="293"/>
        </pc:sldMkLst>
      </pc:sldChg>
    </pc:docChg>
  </pc:docChgLst>
  <pc:docChgLst>
    <pc:chgData name="Marius Versteegen" userId="3db87500-6bb8-48d8-b495-b010ee39f961" providerId="ADAL" clId="{D2490DA7-6C72-4DCC-B8FB-E6A3DD35BD1C}"/>
    <pc:docChg chg="custSel delSld modSld">
      <pc:chgData name="Marius Versteegen" userId="3db87500-6bb8-48d8-b495-b010ee39f961" providerId="ADAL" clId="{D2490DA7-6C72-4DCC-B8FB-E6A3DD35BD1C}" dt="2024-10-10T09:48:11.232" v="2" actId="1076"/>
      <pc:docMkLst>
        <pc:docMk/>
      </pc:docMkLst>
      <pc:sldChg chg="delSp modSp mod">
        <pc:chgData name="Marius Versteegen" userId="3db87500-6bb8-48d8-b495-b010ee39f961" providerId="ADAL" clId="{D2490DA7-6C72-4DCC-B8FB-E6A3DD35BD1C}" dt="2024-10-10T09:48:11.232" v="2" actId="1076"/>
        <pc:sldMkLst>
          <pc:docMk/>
          <pc:sldMk cId="3376161104" sldId="291"/>
        </pc:sldMkLst>
        <pc:spChg chg="mod">
          <ac:chgData name="Marius Versteegen" userId="3db87500-6bb8-48d8-b495-b010ee39f961" providerId="ADAL" clId="{D2490DA7-6C72-4DCC-B8FB-E6A3DD35BD1C}" dt="2024-10-10T09:48:11.232" v="2" actId="1076"/>
          <ac:spMkLst>
            <pc:docMk/>
            <pc:sldMk cId="3376161104" sldId="291"/>
            <ac:spMk id="8" creationId="{B954FE1B-C155-F78F-2E54-39E881BEFFAA}"/>
          </ac:spMkLst>
        </pc:spChg>
        <pc:picChg chg="del">
          <ac:chgData name="Marius Versteegen" userId="3db87500-6bb8-48d8-b495-b010ee39f961" providerId="ADAL" clId="{D2490DA7-6C72-4DCC-B8FB-E6A3DD35BD1C}" dt="2024-10-10T09:48:06.574" v="1" actId="478"/>
          <ac:picMkLst>
            <pc:docMk/>
            <pc:sldMk cId="3376161104" sldId="291"/>
            <ac:picMk id="5" creationId="{C5422576-9DE5-907D-3FDF-BE106D53FA0D}"/>
          </ac:picMkLst>
        </pc:picChg>
      </pc:sldChg>
      <pc:sldChg chg="del">
        <pc:chgData name="Marius Versteegen" userId="3db87500-6bb8-48d8-b495-b010ee39f961" providerId="ADAL" clId="{D2490DA7-6C72-4DCC-B8FB-E6A3DD35BD1C}" dt="2024-10-10T09:48:00.773" v="0" actId="47"/>
        <pc:sldMkLst>
          <pc:docMk/>
          <pc:sldMk cId="835483372" sldId="292"/>
        </pc:sldMkLst>
      </pc:sldChg>
    </pc:docChg>
  </pc:docChgLst>
  <pc:docChgLst>
    <pc:chgData name="Marius" userId="3db87500-6bb8-48d8-b495-b010ee39f961" providerId="ADAL" clId="{EF2E4AB2-F8F3-45B6-AEC1-8E2E56C7B0F3}"/>
    <pc:docChg chg="undo custSel addSld delSld modSld sldOrd">
      <pc:chgData name="Marius" userId="3db87500-6bb8-48d8-b495-b010ee39f961" providerId="ADAL" clId="{EF2E4AB2-F8F3-45B6-AEC1-8E2E56C7B0F3}" dt="2020-09-28T15:31:00.911" v="3399" actId="1076"/>
      <pc:docMkLst>
        <pc:docMk/>
      </pc:docMkLst>
      <pc:sldChg chg="new del">
        <pc:chgData name="Marius" userId="3db87500-6bb8-48d8-b495-b010ee39f961" providerId="ADAL" clId="{EF2E4AB2-F8F3-45B6-AEC1-8E2E56C7B0F3}" dt="2020-09-28T13:30:17.954" v="3" actId="47"/>
        <pc:sldMkLst>
          <pc:docMk/>
          <pc:sldMk cId="1578327320" sldId="256"/>
        </pc:sldMkLst>
      </pc:sldChg>
      <pc:sldChg chg="modSp add mod">
        <pc:chgData name="Marius" userId="3db87500-6bb8-48d8-b495-b010ee39f961" providerId="ADAL" clId="{EF2E4AB2-F8F3-45B6-AEC1-8E2E56C7B0F3}" dt="2020-09-28T13:30:29.878" v="22" actId="20577"/>
        <pc:sldMkLst>
          <pc:docMk/>
          <pc:sldMk cId="2027904907" sldId="257"/>
        </pc:sldMkLst>
        <pc:spChg chg="mod">
          <ac:chgData name="Marius" userId="3db87500-6bb8-48d8-b495-b010ee39f961" providerId="ADAL" clId="{EF2E4AB2-F8F3-45B6-AEC1-8E2E56C7B0F3}" dt="2020-09-28T13:30:29.878" v="22" actId="20577"/>
          <ac:spMkLst>
            <pc:docMk/>
            <pc:sldMk cId="2027904907" sldId="257"/>
            <ac:spMk id="3" creationId="{00000000-0000-0000-0000-000000000000}"/>
          </ac:spMkLst>
        </pc:spChg>
      </pc:sldChg>
      <pc:sldChg chg="add del">
        <pc:chgData name="Marius" userId="3db87500-6bb8-48d8-b495-b010ee39f961" providerId="ADAL" clId="{EF2E4AB2-F8F3-45B6-AEC1-8E2E56C7B0F3}" dt="2020-09-28T13:33:51.064" v="24" actId="47"/>
        <pc:sldMkLst>
          <pc:docMk/>
          <pc:sldMk cId="3184595744" sldId="258"/>
        </pc:sldMkLst>
      </pc:sldChg>
      <pc:sldChg chg="modSp new mod">
        <pc:chgData name="Marius" userId="3db87500-6bb8-48d8-b495-b010ee39f961" providerId="ADAL" clId="{EF2E4AB2-F8F3-45B6-AEC1-8E2E56C7B0F3}" dt="2020-09-28T13:51:09.231" v="260" actId="20577"/>
        <pc:sldMkLst>
          <pc:docMk/>
          <pc:sldMk cId="4189730864" sldId="258"/>
        </pc:sldMkLst>
        <pc:spChg chg="mod">
          <ac:chgData name="Marius" userId="3db87500-6bb8-48d8-b495-b010ee39f961" providerId="ADAL" clId="{EF2E4AB2-F8F3-45B6-AEC1-8E2E56C7B0F3}" dt="2020-09-28T13:50:14.088" v="109" actId="207"/>
          <ac:spMkLst>
            <pc:docMk/>
            <pc:sldMk cId="4189730864" sldId="258"/>
            <ac:spMk id="2" creationId="{3C18ED34-36D5-4CEA-BE50-BD3E2F7314C1}"/>
          </ac:spMkLst>
        </pc:spChg>
        <pc:spChg chg="mod">
          <ac:chgData name="Marius" userId="3db87500-6bb8-48d8-b495-b010ee39f961" providerId="ADAL" clId="{EF2E4AB2-F8F3-45B6-AEC1-8E2E56C7B0F3}" dt="2020-09-28T13:51:09.231" v="260" actId="20577"/>
          <ac:spMkLst>
            <pc:docMk/>
            <pc:sldMk cId="4189730864" sldId="258"/>
            <ac:spMk id="3" creationId="{A17C1C5F-80B8-4E0C-B71A-A9072B4F961D}"/>
          </ac:spMkLst>
        </pc:spChg>
      </pc:sldChg>
      <pc:sldChg chg="addSp delSp modSp add mod modNotesTx">
        <pc:chgData name="Marius" userId="3db87500-6bb8-48d8-b495-b010ee39f961" providerId="ADAL" clId="{EF2E4AB2-F8F3-45B6-AEC1-8E2E56C7B0F3}" dt="2020-09-28T14:28:34.070" v="2033" actId="6549"/>
        <pc:sldMkLst>
          <pc:docMk/>
          <pc:sldMk cId="2047381312" sldId="259"/>
        </pc:sldMkLst>
        <pc:spChg chg="mod">
          <ac:chgData name="Marius" userId="3db87500-6bb8-48d8-b495-b010ee39f961" providerId="ADAL" clId="{EF2E4AB2-F8F3-45B6-AEC1-8E2E56C7B0F3}" dt="2020-09-28T13:52:34.896" v="426" actId="1076"/>
          <ac:spMkLst>
            <pc:docMk/>
            <pc:sldMk cId="2047381312" sldId="259"/>
            <ac:spMk id="2" creationId="{3C18ED34-36D5-4CEA-BE50-BD3E2F7314C1}"/>
          </ac:spMkLst>
        </pc:spChg>
        <pc:spChg chg="del">
          <ac:chgData name="Marius" userId="3db87500-6bb8-48d8-b495-b010ee39f961" providerId="ADAL" clId="{EF2E4AB2-F8F3-45B6-AEC1-8E2E56C7B0F3}" dt="2020-09-28T13:52:17.125" v="414" actId="478"/>
          <ac:spMkLst>
            <pc:docMk/>
            <pc:sldMk cId="2047381312" sldId="259"/>
            <ac:spMk id="3" creationId="{A17C1C5F-80B8-4E0C-B71A-A9072B4F961D}"/>
          </ac:spMkLst>
        </pc:spChg>
        <pc:spChg chg="add del mod">
          <ac:chgData name="Marius" userId="3db87500-6bb8-48d8-b495-b010ee39f961" providerId="ADAL" clId="{EF2E4AB2-F8F3-45B6-AEC1-8E2E56C7B0F3}" dt="2020-09-28T13:52:18.935" v="415" actId="478"/>
          <ac:spMkLst>
            <pc:docMk/>
            <pc:sldMk cId="2047381312" sldId="259"/>
            <ac:spMk id="5" creationId="{01161295-6F5C-4682-9BE9-62DE8174C1EC}"/>
          </ac:spMkLst>
        </pc:spChg>
      </pc:sldChg>
      <pc:sldChg chg="addSp modSp add mod modAnim modNotesTx">
        <pc:chgData name="Marius" userId="3db87500-6bb8-48d8-b495-b010ee39f961" providerId="ADAL" clId="{EF2E4AB2-F8F3-45B6-AEC1-8E2E56C7B0F3}" dt="2020-09-28T14:03:49.506" v="710"/>
        <pc:sldMkLst>
          <pc:docMk/>
          <pc:sldMk cId="3548412498" sldId="260"/>
        </pc:sldMkLst>
        <pc:spChg chg="mod">
          <ac:chgData name="Marius" userId="3db87500-6bb8-48d8-b495-b010ee39f961" providerId="ADAL" clId="{EF2E4AB2-F8F3-45B6-AEC1-8E2E56C7B0F3}" dt="2020-09-28T13:56:08.650" v="513" actId="1076"/>
          <ac:spMkLst>
            <pc:docMk/>
            <pc:sldMk cId="3548412498" sldId="260"/>
            <ac:spMk id="2" creationId="{3C18ED34-36D5-4CEA-BE50-BD3E2F7314C1}"/>
          </ac:spMkLst>
        </pc:spChg>
        <pc:spChg chg="add mod">
          <ac:chgData name="Marius" userId="3db87500-6bb8-48d8-b495-b010ee39f961" providerId="ADAL" clId="{EF2E4AB2-F8F3-45B6-AEC1-8E2E56C7B0F3}" dt="2020-09-28T13:59:00.345" v="673" actId="20577"/>
          <ac:spMkLst>
            <pc:docMk/>
            <pc:sldMk cId="3548412498" sldId="260"/>
            <ac:spMk id="3" creationId="{86E97D53-BA59-43B0-8F95-2E044111F879}"/>
          </ac:spMkLst>
        </pc:spChg>
      </pc:sldChg>
      <pc:sldChg chg="modSp add mod modAnim modNotesTx">
        <pc:chgData name="Marius" userId="3db87500-6bb8-48d8-b495-b010ee39f961" providerId="ADAL" clId="{EF2E4AB2-F8F3-45B6-AEC1-8E2E56C7B0F3}" dt="2020-09-28T14:28:20.782" v="2030" actId="6549"/>
        <pc:sldMkLst>
          <pc:docMk/>
          <pc:sldMk cId="757207157" sldId="261"/>
        </pc:sldMkLst>
        <pc:spChg chg="mod">
          <ac:chgData name="Marius" userId="3db87500-6bb8-48d8-b495-b010ee39f961" providerId="ADAL" clId="{EF2E4AB2-F8F3-45B6-AEC1-8E2E56C7B0F3}" dt="2020-09-28T14:00:15.315" v="679" actId="6549"/>
          <ac:spMkLst>
            <pc:docMk/>
            <pc:sldMk cId="757207157" sldId="261"/>
            <ac:spMk id="3" creationId="{86E97D53-BA59-43B0-8F95-2E044111F879}"/>
          </ac:spMkLst>
        </pc:spChg>
      </pc:sldChg>
      <pc:sldChg chg="modSp add mod modAnim modNotesTx">
        <pc:chgData name="Marius" userId="3db87500-6bb8-48d8-b495-b010ee39f961" providerId="ADAL" clId="{EF2E4AB2-F8F3-45B6-AEC1-8E2E56C7B0F3}" dt="2020-09-28T14:06:39.524" v="723" actId="207"/>
        <pc:sldMkLst>
          <pc:docMk/>
          <pc:sldMk cId="1170310801" sldId="262"/>
        </pc:sldMkLst>
        <pc:spChg chg="mod">
          <ac:chgData name="Marius" userId="3db87500-6bb8-48d8-b495-b010ee39f961" providerId="ADAL" clId="{EF2E4AB2-F8F3-45B6-AEC1-8E2E56C7B0F3}" dt="2020-09-28T14:06:39.524" v="723" actId="207"/>
          <ac:spMkLst>
            <pc:docMk/>
            <pc:sldMk cId="1170310801" sldId="262"/>
            <ac:spMk id="3" creationId="{86E97D53-BA59-43B0-8F95-2E044111F879}"/>
          </ac:spMkLst>
        </pc:spChg>
      </pc:sldChg>
      <pc:sldChg chg="add del">
        <pc:chgData name="Marius" userId="3db87500-6bb8-48d8-b495-b010ee39f961" providerId="ADAL" clId="{EF2E4AB2-F8F3-45B6-AEC1-8E2E56C7B0F3}" dt="2020-09-28T14:02:23.854" v="694" actId="47"/>
        <pc:sldMkLst>
          <pc:docMk/>
          <pc:sldMk cId="2290072924" sldId="263"/>
        </pc:sldMkLst>
      </pc:sldChg>
      <pc:sldChg chg="addSp delSp modSp add mod modAnim modNotesTx">
        <pc:chgData name="Marius" userId="3db87500-6bb8-48d8-b495-b010ee39f961" providerId="ADAL" clId="{EF2E4AB2-F8F3-45B6-AEC1-8E2E56C7B0F3}" dt="2020-09-28T14:19:14.473" v="1609"/>
        <pc:sldMkLst>
          <pc:docMk/>
          <pc:sldMk cId="2013977431" sldId="264"/>
        </pc:sldMkLst>
        <pc:spChg chg="del">
          <ac:chgData name="Marius" userId="3db87500-6bb8-48d8-b495-b010ee39f961" providerId="ADAL" clId="{EF2E4AB2-F8F3-45B6-AEC1-8E2E56C7B0F3}" dt="2020-09-28T14:02:50.199" v="699" actId="478"/>
          <ac:spMkLst>
            <pc:docMk/>
            <pc:sldMk cId="2013977431" sldId="264"/>
            <ac:spMk id="2" creationId="{3C18ED34-36D5-4CEA-BE50-BD3E2F7314C1}"/>
          </ac:spMkLst>
        </pc:spChg>
        <pc:spChg chg="mod">
          <ac:chgData name="Marius" userId="3db87500-6bb8-48d8-b495-b010ee39f961" providerId="ADAL" clId="{EF2E4AB2-F8F3-45B6-AEC1-8E2E56C7B0F3}" dt="2020-09-28T14:02:56.167" v="701" actId="1076"/>
          <ac:spMkLst>
            <pc:docMk/>
            <pc:sldMk cId="2013977431" sldId="264"/>
            <ac:spMk id="3" creationId="{86E97D53-BA59-43B0-8F95-2E044111F879}"/>
          </ac:spMkLst>
        </pc:spChg>
        <pc:spChg chg="add del mod">
          <ac:chgData name="Marius" userId="3db87500-6bb8-48d8-b495-b010ee39f961" providerId="ADAL" clId="{EF2E4AB2-F8F3-45B6-AEC1-8E2E56C7B0F3}" dt="2020-09-28T14:02:52.360" v="700" actId="478"/>
          <ac:spMkLst>
            <pc:docMk/>
            <pc:sldMk cId="2013977431" sldId="264"/>
            <ac:spMk id="4" creationId="{BDAB0FFE-B1F1-4435-B944-8D74D062AE4E}"/>
          </ac:spMkLst>
        </pc:spChg>
      </pc:sldChg>
      <pc:sldChg chg="modSp add mod modNotesTx">
        <pc:chgData name="Marius" userId="3db87500-6bb8-48d8-b495-b010ee39f961" providerId="ADAL" clId="{EF2E4AB2-F8F3-45B6-AEC1-8E2E56C7B0F3}" dt="2020-09-28T14:28:29.341" v="2031" actId="6549"/>
        <pc:sldMkLst>
          <pc:docMk/>
          <pc:sldMk cId="2444555565" sldId="265"/>
        </pc:sldMkLst>
        <pc:spChg chg="mod">
          <ac:chgData name="Marius" userId="3db87500-6bb8-48d8-b495-b010ee39f961" providerId="ADAL" clId="{EF2E4AB2-F8F3-45B6-AEC1-8E2E56C7B0F3}" dt="2020-09-28T14:07:04.315" v="725"/>
          <ac:spMkLst>
            <pc:docMk/>
            <pc:sldMk cId="2444555565" sldId="265"/>
            <ac:spMk id="2" creationId="{3C18ED34-36D5-4CEA-BE50-BD3E2F7314C1}"/>
          </ac:spMkLst>
        </pc:spChg>
      </pc:sldChg>
      <pc:sldChg chg="modSp add mod ord modNotesTx">
        <pc:chgData name="Marius" userId="3db87500-6bb8-48d8-b495-b010ee39f961" providerId="ADAL" clId="{EF2E4AB2-F8F3-45B6-AEC1-8E2E56C7B0F3}" dt="2020-09-28T14:20:38.637" v="1741" actId="20577"/>
        <pc:sldMkLst>
          <pc:docMk/>
          <pc:sldMk cId="3185082351" sldId="266"/>
        </pc:sldMkLst>
        <pc:spChg chg="mod">
          <ac:chgData name="Marius" userId="3db87500-6bb8-48d8-b495-b010ee39f961" providerId="ADAL" clId="{EF2E4AB2-F8F3-45B6-AEC1-8E2E56C7B0F3}" dt="2020-09-28T14:19:51.394" v="1648" actId="5793"/>
          <ac:spMkLst>
            <pc:docMk/>
            <pc:sldMk cId="3185082351" sldId="266"/>
            <ac:spMk id="2" creationId="{3C18ED34-36D5-4CEA-BE50-BD3E2F7314C1}"/>
          </ac:spMkLst>
        </pc:spChg>
      </pc:sldChg>
      <pc:sldChg chg="modSp add mod modNotesTx">
        <pc:chgData name="Marius" userId="3db87500-6bb8-48d8-b495-b010ee39f961" providerId="ADAL" clId="{EF2E4AB2-F8F3-45B6-AEC1-8E2E56C7B0F3}" dt="2020-09-28T14:28:00.646" v="2027" actId="6549"/>
        <pc:sldMkLst>
          <pc:docMk/>
          <pc:sldMk cId="3837933376" sldId="267"/>
        </pc:sldMkLst>
        <pc:spChg chg="mod">
          <ac:chgData name="Marius" userId="3db87500-6bb8-48d8-b495-b010ee39f961" providerId="ADAL" clId="{EF2E4AB2-F8F3-45B6-AEC1-8E2E56C7B0F3}" dt="2020-09-28T14:09:50.126" v="779" actId="20577"/>
          <ac:spMkLst>
            <pc:docMk/>
            <pc:sldMk cId="3837933376" sldId="267"/>
            <ac:spMk id="2" creationId="{3C18ED34-36D5-4CEA-BE50-BD3E2F7314C1}"/>
          </ac:spMkLst>
        </pc:spChg>
      </pc:sldChg>
      <pc:sldChg chg="addSp delSp modSp add mod modNotesTx">
        <pc:chgData name="Marius" userId="3db87500-6bb8-48d8-b495-b010ee39f961" providerId="ADAL" clId="{EF2E4AB2-F8F3-45B6-AEC1-8E2E56C7B0F3}" dt="2020-09-28T15:09:04.828" v="2409" actId="20577"/>
        <pc:sldMkLst>
          <pc:docMk/>
          <pc:sldMk cId="566839663" sldId="268"/>
        </pc:sldMkLst>
        <pc:spChg chg="del">
          <ac:chgData name="Marius" userId="3db87500-6bb8-48d8-b495-b010ee39f961" providerId="ADAL" clId="{EF2E4AB2-F8F3-45B6-AEC1-8E2E56C7B0F3}" dt="2020-09-28T14:10:33.307" v="781" actId="478"/>
          <ac:spMkLst>
            <pc:docMk/>
            <pc:sldMk cId="566839663" sldId="268"/>
            <ac:spMk id="2" creationId="{3C18ED34-36D5-4CEA-BE50-BD3E2F7314C1}"/>
          </ac:spMkLst>
        </pc:spChg>
        <pc:spChg chg="add mod">
          <ac:chgData name="Marius" userId="3db87500-6bb8-48d8-b495-b010ee39f961" providerId="ADAL" clId="{EF2E4AB2-F8F3-45B6-AEC1-8E2E56C7B0F3}" dt="2020-09-28T14:14:59.734" v="960" actId="1076"/>
          <ac:spMkLst>
            <pc:docMk/>
            <pc:sldMk cId="566839663" sldId="268"/>
            <ac:spMk id="3" creationId="{A2501E03-7FBD-42EF-A1D0-843774F3900F}"/>
          </ac:spMkLst>
        </pc:spChg>
        <pc:picChg chg="add del mod">
          <ac:chgData name="Marius" userId="3db87500-6bb8-48d8-b495-b010ee39f961" providerId="ADAL" clId="{EF2E4AB2-F8F3-45B6-AEC1-8E2E56C7B0F3}" dt="2020-09-28T14:12:30.300" v="877" actId="478"/>
          <ac:picMkLst>
            <pc:docMk/>
            <pc:sldMk cId="566839663" sldId="268"/>
            <ac:picMk id="4" creationId="{61C45821-B07B-453A-950C-0D6C244BB923}"/>
          </ac:picMkLst>
        </pc:picChg>
        <pc:picChg chg="add del mod">
          <ac:chgData name="Marius" userId="3db87500-6bb8-48d8-b495-b010ee39f961" providerId="ADAL" clId="{EF2E4AB2-F8F3-45B6-AEC1-8E2E56C7B0F3}" dt="2020-09-28T14:13:30.117" v="957" actId="478"/>
          <ac:picMkLst>
            <pc:docMk/>
            <pc:sldMk cId="566839663" sldId="268"/>
            <ac:picMk id="5" creationId="{63BA6D89-D432-4296-B1FE-A3585578A423}"/>
          </ac:picMkLst>
        </pc:picChg>
        <pc:picChg chg="add mod">
          <ac:chgData name="Marius" userId="3db87500-6bb8-48d8-b495-b010ee39f961" providerId="ADAL" clId="{EF2E4AB2-F8F3-45B6-AEC1-8E2E56C7B0F3}" dt="2020-09-28T14:14:54.882" v="959" actId="1076"/>
          <ac:picMkLst>
            <pc:docMk/>
            <pc:sldMk cId="566839663" sldId="268"/>
            <ac:picMk id="6" creationId="{3599561C-8545-4C43-B6E1-03619C5AA236}"/>
          </ac:picMkLst>
        </pc:picChg>
      </pc:sldChg>
      <pc:sldChg chg="add modNotesTx">
        <pc:chgData name="Marius" userId="3db87500-6bb8-48d8-b495-b010ee39f961" providerId="ADAL" clId="{EF2E4AB2-F8F3-45B6-AEC1-8E2E56C7B0F3}" dt="2020-09-28T14:27:55.927" v="2026" actId="6549"/>
        <pc:sldMkLst>
          <pc:docMk/>
          <pc:sldMk cId="887755253" sldId="269"/>
        </pc:sldMkLst>
      </pc:sldChg>
      <pc:sldChg chg="add modNotesTx">
        <pc:chgData name="Marius" userId="3db87500-6bb8-48d8-b495-b010ee39f961" providerId="ADAL" clId="{EF2E4AB2-F8F3-45B6-AEC1-8E2E56C7B0F3}" dt="2020-09-28T14:28:04.426" v="2028" actId="6549"/>
        <pc:sldMkLst>
          <pc:docMk/>
          <pc:sldMk cId="358935845" sldId="270"/>
        </pc:sldMkLst>
      </pc:sldChg>
      <pc:sldChg chg="add modAnim">
        <pc:chgData name="Marius" userId="3db87500-6bb8-48d8-b495-b010ee39f961" providerId="ADAL" clId="{EF2E4AB2-F8F3-45B6-AEC1-8E2E56C7B0F3}" dt="2020-09-28T14:20:12.931" v="1702"/>
        <pc:sldMkLst>
          <pc:docMk/>
          <pc:sldMk cId="3946374887" sldId="271"/>
        </pc:sldMkLst>
      </pc:sldChg>
      <pc:sldChg chg="del">
        <pc:chgData name="Marius" userId="3db87500-6bb8-48d8-b495-b010ee39f961" providerId="ADAL" clId="{EF2E4AB2-F8F3-45B6-AEC1-8E2E56C7B0F3}" dt="2020-09-28T13:30:04.177" v="0" actId="47"/>
        <pc:sldMkLst>
          <pc:docMk/>
          <pc:sldMk cId="696060891" sldId="272"/>
        </pc:sldMkLst>
      </pc:sldChg>
      <pc:sldChg chg="add modAnim modNotesTx">
        <pc:chgData name="Marius" userId="3db87500-6bb8-48d8-b495-b010ee39f961" providerId="ADAL" clId="{EF2E4AB2-F8F3-45B6-AEC1-8E2E56C7B0F3}" dt="2020-09-28T14:28:10.560" v="2029" actId="6549"/>
        <pc:sldMkLst>
          <pc:docMk/>
          <pc:sldMk cId="2234124030" sldId="272"/>
        </pc:sldMkLst>
      </pc:sldChg>
      <pc:sldChg chg="add modAnim">
        <pc:chgData name="Marius" userId="3db87500-6bb8-48d8-b495-b010ee39f961" providerId="ADAL" clId="{EF2E4AB2-F8F3-45B6-AEC1-8E2E56C7B0F3}" dt="2020-09-28T14:20:21.619" v="1704"/>
        <pc:sldMkLst>
          <pc:docMk/>
          <pc:sldMk cId="1911286555" sldId="273"/>
        </pc:sldMkLst>
      </pc:sldChg>
      <pc:sldChg chg="add modAnim">
        <pc:chgData name="Marius" userId="3db87500-6bb8-48d8-b495-b010ee39f961" providerId="ADAL" clId="{EF2E4AB2-F8F3-45B6-AEC1-8E2E56C7B0F3}" dt="2020-09-28T14:20:27.437" v="1705"/>
        <pc:sldMkLst>
          <pc:docMk/>
          <pc:sldMk cId="3268167497" sldId="274"/>
        </pc:sldMkLst>
      </pc:sldChg>
      <pc:sldChg chg="addSp delSp modSp add mod modNotesTx">
        <pc:chgData name="Marius" userId="3db87500-6bb8-48d8-b495-b010ee39f961" providerId="ADAL" clId="{EF2E4AB2-F8F3-45B6-AEC1-8E2E56C7B0F3}" dt="2020-09-28T15:09:54.900" v="2597" actId="20577"/>
        <pc:sldMkLst>
          <pc:docMk/>
          <pc:sldMk cId="987072564" sldId="275"/>
        </pc:sldMkLst>
        <pc:spChg chg="mod">
          <ac:chgData name="Marius" userId="3db87500-6bb8-48d8-b495-b010ee39f961" providerId="ADAL" clId="{EF2E4AB2-F8F3-45B6-AEC1-8E2E56C7B0F3}" dt="2020-09-28T15:01:47.014" v="2167" actId="1076"/>
          <ac:spMkLst>
            <pc:docMk/>
            <pc:sldMk cId="987072564" sldId="275"/>
            <ac:spMk id="3" creationId="{A2501E03-7FBD-42EF-A1D0-843774F3900F}"/>
          </ac:spMkLst>
        </pc:spChg>
        <pc:picChg chg="add del">
          <ac:chgData name="Marius" userId="3db87500-6bb8-48d8-b495-b010ee39f961" providerId="ADAL" clId="{EF2E4AB2-F8F3-45B6-AEC1-8E2E56C7B0F3}" dt="2020-09-28T14:21:57.298" v="1745"/>
          <ac:picMkLst>
            <pc:docMk/>
            <pc:sldMk cId="987072564" sldId="275"/>
            <ac:picMk id="2" creationId="{88C5B33B-AC52-4257-A9BE-2FFFDDC0D569}"/>
          </ac:picMkLst>
        </pc:picChg>
        <pc:picChg chg="del">
          <ac:chgData name="Marius" userId="3db87500-6bb8-48d8-b495-b010ee39f961" providerId="ADAL" clId="{EF2E4AB2-F8F3-45B6-AEC1-8E2E56C7B0F3}" dt="2020-09-28T14:21:54.602" v="1743" actId="478"/>
          <ac:picMkLst>
            <pc:docMk/>
            <pc:sldMk cId="987072564" sldId="275"/>
            <ac:picMk id="4" creationId="{61C45821-B07B-453A-950C-0D6C244BB923}"/>
          </ac:picMkLst>
        </pc:picChg>
        <pc:picChg chg="add mod">
          <ac:chgData name="Marius" userId="3db87500-6bb8-48d8-b495-b010ee39f961" providerId="ADAL" clId="{EF2E4AB2-F8F3-45B6-AEC1-8E2E56C7B0F3}" dt="2020-09-28T15:01:37.971" v="2165" actId="1076"/>
          <ac:picMkLst>
            <pc:docMk/>
            <pc:sldMk cId="987072564" sldId="275"/>
            <ac:picMk id="5" creationId="{A36E260C-4053-4D7D-83C8-C197F784A224}"/>
          </ac:picMkLst>
        </pc:picChg>
        <pc:picChg chg="add mod ord">
          <ac:chgData name="Marius" userId="3db87500-6bb8-48d8-b495-b010ee39f961" providerId="ADAL" clId="{EF2E4AB2-F8F3-45B6-AEC1-8E2E56C7B0F3}" dt="2020-09-28T15:02:18.985" v="2175" actId="1076"/>
          <ac:picMkLst>
            <pc:docMk/>
            <pc:sldMk cId="987072564" sldId="275"/>
            <ac:picMk id="7" creationId="{C4C8EA49-EA75-45E3-B631-22B098D0FE05}"/>
          </ac:picMkLst>
        </pc:picChg>
      </pc:sldChg>
      <pc:sldChg chg="addSp delSp modSp add mod modNotesTx">
        <pc:chgData name="Marius" userId="3db87500-6bb8-48d8-b495-b010ee39f961" providerId="ADAL" clId="{EF2E4AB2-F8F3-45B6-AEC1-8E2E56C7B0F3}" dt="2020-09-28T14:59:27.313" v="2156" actId="14100"/>
        <pc:sldMkLst>
          <pc:docMk/>
          <pc:sldMk cId="2328272580" sldId="276"/>
        </pc:sldMkLst>
        <pc:spChg chg="mod">
          <ac:chgData name="Marius" userId="3db87500-6bb8-48d8-b495-b010ee39f961" providerId="ADAL" clId="{EF2E4AB2-F8F3-45B6-AEC1-8E2E56C7B0F3}" dt="2020-09-28T14:58:10.230" v="2151" actId="1076"/>
          <ac:spMkLst>
            <pc:docMk/>
            <pc:sldMk cId="2328272580" sldId="276"/>
            <ac:spMk id="3" creationId="{A2501E03-7FBD-42EF-A1D0-843774F3900F}"/>
          </ac:spMkLst>
        </pc:spChg>
        <pc:picChg chg="add mod">
          <ac:chgData name="Marius" userId="3db87500-6bb8-48d8-b495-b010ee39f961" providerId="ADAL" clId="{EF2E4AB2-F8F3-45B6-AEC1-8E2E56C7B0F3}" dt="2020-09-28T14:57:37.356" v="2128" actId="1076"/>
          <ac:picMkLst>
            <pc:docMk/>
            <pc:sldMk cId="2328272580" sldId="276"/>
            <ac:picMk id="2" creationId="{84F9DC63-358C-47F2-8DDE-E40413DCB1F3}"/>
          </ac:picMkLst>
        </pc:picChg>
        <pc:picChg chg="add mod">
          <ac:chgData name="Marius" userId="3db87500-6bb8-48d8-b495-b010ee39f961" providerId="ADAL" clId="{EF2E4AB2-F8F3-45B6-AEC1-8E2E56C7B0F3}" dt="2020-09-28T14:59:27.313" v="2156" actId="14100"/>
          <ac:picMkLst>
            <pc:docMk/>
            <pc:sldMk cId="2328272580" sldId="276"/>
            <ac:picMk id="4" creationId="{E0161C67-0078-46B8-BC61-BA083F58D35E}"/>
          </ac:picMkLst>
        </pc:picChg>
        <pc:picChg chg="del">
          <ac:chgData name="Marius" userId="3db87500-6bb8-48d8-b495-b010ee39f961" providerId="ADAL" clId="{EF2E4AB2-F8F3-45B6-AEC1-8E2E56C7B0F3}" dt="2020-09-28T14:25:43.831" v="2006" actId="478"/>
          <ac:picMkLst>
            <pc:docMk/>
            <pc:sldMk cId="2328272580" sldId="276"/>
            <ac:picMk id="5" creationId="{A36E260C-4053-4D7D-83C8-C197F784A224}"/>
          </ac:picMkLst>
        </pc:picChg>
      </pc:sldChg>
      <pc:sldChg chg="addSp delSp modSp add mod">
        <pc:chgData name="Marius" userId="3db87500-6bb8-48d8-b495-b010ee39f961" providerId="ADAL" clId="{EF2E4AB2-F8F3-45B6-AEC1-8E2E56C7B0F3}" dt="2020-09-28T14:59:50.622" v="2159" actId="1076"/>
        <pc:sldMkLst>
          <pc:docMk/>
          <pc:sldMk cId="3225627726" sldId="277"/>
        </pc:sldMkLst>
        <pc:spChg chg="del mod">
          <ac:chgData name="Marius" userId="3db87500-6bb8-48d8-b495-b010ee39f961" providerId="ADAL" clId="{EF2E4AB2-F8F3-45B6-AEC1-8E2E56C7B0F3}" dt="2020-09-28T14:29:53.255" v="2040" actId="478"/>
          <ac:spMkLst>
            <pc:docMk/>
            <pc:sldMk cId="3225627726" sldId="277"/>
            <ac:spMk id="3" creationId="{A2501E03-7FBD-42EF-A1D0-843774F3900F}"/>
          </ac:spMkLst>
        </pc:spChg>
        <pc:spChg chg="add del mod">
          <ac:chgData name="Marius" userId="3db87500-6bb8-48d8-b495-b010ee39f961" providerId="ADAL" clId="{EF2E4AB2-F8F3-45B6-AEC1-8E2E56C7B0F3}" dt="2020-09-28T14:29:57.590" v="2041" actId="478"/>
          <ac:spMkLst>
            <pc:docMk/>
            <pc:sldMk cId="3225627726" sldId="277"/>
            <ac:spMk id="5" creationId="{DE5D247C-A7A4-4FA0-9532-4108E7F23D91}"/>
          </ac:spMkLst>
        </pc:spChg>
        <pc:picChg chg="del">
          <ac:chgData name="Marius" userId="3db87500-6bb8-48d8-b495-b010ee39f961" providerId="ADAL" clId="{EF2E4AB2-F8F3-45B6-AEC1-8E2E56C7B0F3}" dt="2020-09-28T14:29:23.910" v="2035" actId="478"/>
          <ac:picMkLst>
            <pc:docMk/>
            <pc:sldMk cId="3225627726" sldId="277"/>
            <ac:picMk id="2" creationId="{84F9DC63-358C-47F2-8DDE-E40413DCB1F3}"/>
          </ac:picMkLst>
        </pc:picChg>
        <pc:picChg chg="add mod">
          <ac:chgData name="Marius" userId="3db87500-6bb8-48d8-b495-b010ee39f961" providerId="ADAL" clId="{EF2E4AB2-F8F3-45B6-AEC1-8E2E56C7B0F3}" dt="2020-09-28T14:54:38.380" v="2127" actId="1076"/>
          <ac:picMkLst>
            <pc:docMk/>
            <pc:sldMk cId="3225627726" sldId="277"/>
            <ac:picMk id="4" creationId="{1AAE7779-6225-43F3-84CC-A098E24D4C1E}"/>
          </ac:picMkLst>
        </pc:picChg>
        <pc:picChg chg="add mod">
          <ac:chgData name="Marius" userId="3db87500-6bb8-48d8-b495-b010ee39f961" providerId="ADAL" clId="{EF2E4AB2-F8F3-45B6-AEC1-8E2E56C7B0F3}" dt="2020-09-28T14:59:50.622" v="2159" actId="1076"/>
          <ac:picMkLst>
            <pc:docMk/>
            <pc:sldMk cId="3225627726" sldId="277"/>
            <ac:picMk id="6" creationId="{96987C8F-FA99-45DD-8A4A-CCC4A08E006D}"/>
          </ac:picMkLst>
        </pc:picChg>
      </pc:sldChg>
      <pc:sldChg chg="modSp add mod">
        <pc:chgData name="Marius" userId="3db87500-6bb8-48d8-b495-b010ee39f961" providerId="ADAL" clId="{EF2E4AB2-F8F3-45B6-AEC1-8E2E56C7B0F3}" dt="2020-09-28T14:30:22.895" v="2046" actId="20577"/>
        <pc:sldMkLst>
          <pc:docMk/>
          <pc:sldMk cId="1872957247" sldId="278"/>
        </pc:sldMkLst>
        <pc:spChg chg="mod">
          <ac:chgData name="Marius" userId="3db87500-6bb8-48d8-b495-b010ee39f961" providerId="ADAL" clId="{EF2E4AB2-F8F3-45B6-AEC1-8E2E56C7B0F3}" dt="2020-09-28T14:30:22.895" v="2046" actId="20577"/>
          <ac:spMkLst>
            <pc:docMk/>
            <pc:sldMk cId="1872957247" sldId="278"/>
            <ac:spMk id="2" creationId="{3C18ED34-36D5-4CEA-BE50-BD3E2F7314C1}"/>
          </ac:spMkLst>
        </pc:spChg>
      </pc:sldChg>
      <pc:sldChg chg="add">
        <pc:chgData name="Marius" userId="3db87500-6bb8-48d8-b495-b010ee39f961" providerId="ADAL" clId="{EF2E4AB2-F8F3-45B6-AEC1-8E2E56C7B0F3}" dt="2020-09-28T14:30:17.077" v="2042"/>
        <pc:sldMkLst>
          <pc:docMk/>
          <pc:sldMk cId="1887334819" sldId="279"/>
        </pc:sldMkLst>
      </pc:sldChg>
      <pc:sldChg chg="addSp delSp modSp add mod">
        <pc:chgData name="Marius" userId="3db87500-6bb8-48d8-b495-b010ee39f961" providerId="ADAL" clId="{EF2E4AB2-F8F3-45B6-AEC1-8E2E56C7B0F3}" dt="2020-09-28T14:46:42.295" v="2071" actId="1076"/>
        <pc:sldMkLst>
          <pc:docMk/>
          <pc:sldMk cId="1438951995" sldId="280"/>
        </pc:sldMkLst>
        <pc:spChg chg="mod">
          <ac:chgData name="Marius" userId="3db87500-6bb8-48d8-b495-b010ee39f961" providerId="ADAL" clId="{EF2E4AB2-F8F3-45B6-AEC1-8E2E56C7B0F3}" dt="2020-09-28T14:31:46.874" v="2053" actId="1076"/>
          <ac:spMkLst>
            <pc:docMk/>
            <pc:sldMk cId="1438951995" sldId="280"/>
            <ac:spMk id="3" creationId="{A2501E03-7FBD-42EF-A1D0-843774F3900F}"/>
          </ac:spMkLst>
        </pc:spChg>
        <pc:picChg chg="add mod">
          <ac:chgData name="Marius" userId="3db87500-6bb8-48d8-b495-b010ee39f961" providerId="ADAL" clId="{EF2E4AB2-F8F3-45B6-AEC1-8E2E56C7B0F3}" dt="2020-09-28T14:46:42.295" v="2071" actId="1076"/>
          <ac:picMkLst>
            <pc:docMk/>
            <pc:sldMk cId="1438951995" sldId="280"/>
            <ac:picMk id="2" creationId="{8845A87C-6A02-4486-A6F5-CB27CEC0AD6E}"/>
          </ac:picMkLst>
        </pc:picChg>
        <pc:picChg chg="del">
          <ac:chgData name="Marius" userId="3db87500-6bb8-48d8-b495-b010ee39f961" providerId="ADAL" clId="{EF2E4AB2-F8F3-45B6-AEC1-8E2E56C7B0F3}" dt="2020-09-28T14:30:29.552" v="2047" actId="478"/>
          <ac:picMkLst>
            <pc:docMk/>
            <pc:sldMk cId="1438951995" sldId="280"/>
            <ac:picMk id="4" creationId="{61C45821-B07B-453A-950C-0D6C244BB923}"/>
          </ac:picMkLst>
        </pc:picChg>
      </pc:sldChg>
      <pc:sldChg chg="addSp delSp modSp add mod modNotesTx">
        <pc:chgData name="Marius" userId="3db87500-6bb8-48d8-b495-b010ee39f961" providerId="ADAL" clId="{EF2E4AB2-F8F3-45B6-AEC1-8E2E56C7B0F3}" dt="2020-09-28T15:23:38.248" v="3171" actId="20577"/>
        <pc:sldMkLst>
          <pc:docMk/>
          <pc:sldMk cId="2261492720" sldId="281"/>
        </pc:sldMkLst>
        <pc:spChg chg="mod">
          <ac:chgData name="Marius" userId="3db87500-6bb8-48d8-b495-b010ee39f961" providerId="ADAL" clId="{EF2E4AB2-F8F3-45B6-AEC1-8E2E56C7B0F3}" dt="2020-09-28T14:52:27.386" v="2120" actId="1076"/>
          <ac:spMkLst>
            <pc:docMk/>
            <pc:sldMk cId="2261492720" sldId="281"/>
            <ac:spMk id="3" creationId="{A2501E03-7FBD-42EF-A1D0-843774F3900F}"/>
          </ac:spMkLst>
        </pc:spChg>
        <pc:picChg chg="add mod">
          <ac:chgData name="Marius" userId="3db87500-6bb8-48d8-b495-b010ee39f961" providerId="ADAL" clId="{EF2E4AB2-F8F3-45B6-AEC1-8E2E56C7B0F3}" dt="2020-09-28T14:53:02.547" v="2125" actId="14100"/>
          <ac:picMkLst>
            <pc:docMk/>
            <pc:sldMk cId="2261492720" sldId="281"/>
            <ac:picMk id="2" creationId="{21FF7D3A-6819-4D8B-8230-35900E6862A9}"/>
          </ac:picMkLst>
        </pc:picChg>
        <pc:picChg chg="add mod">
          <ac:chgData name="Marius" userId="3db87500-6bb8-48d8-b495-b010ee39f961" providerId="ADAL" clId="{EF2E4AB2-F8F3-45B6-AEC1-8E2E56C7B0F3}" dt="2020-09-28T14:53:07.843" v="2126" actId="14100"/>
          <ac:picMkLst>
            <pc:docMk/>
            <pc:sldMk cId="2261492720" sldId="281"/>
            <ac:picMk id="4" creationId="{0181F8B3-A997-47AD-B77E-45FCEE35F744}"/>
          </ac:picMkLst>
        </pc:picChg>
        <pc:picChg chg="del">
          <ac:chgData name="Marius" userId="3db87500-6bb8-48d8-b495-b010ee39f961" providerId="ADAL" clId="{EF2E4AB2-F8F3-45B6-AEC1-8E2E56C7B0F3}" dt="2020-09-28T14:43:26.577" v="2055" actId="478"/>
          <ac:picMkLst>
            <pc:docMk/>
            <pc:sldMk cId="2261492720" sldId="281"/>
            <ac:picMk id="5" creationId="{A36E260C-4053-4D7D-83C8-C197F784A224}"/>
          </ac:picMkLst>
        </pc:picChg>
      </pc:sldChg>
      <pc:sldChg chg="addSp delSp modSp add mod modNotesTx">
        <pc:chgData name="Marius" userId="3db87500-6bb8-48d8-b495-b010ee39f961" providerId="ADAL" clId="{EF2E4AB2-F8F3-45B6-AEC1-8E2E56C7B0F3}" dt="2020-09-28T15:16:06.882" v="3135" actId="20577"/>
        <pc:sldMkLst>
          <pc:docMk/>
          <pc:sldMk cId="2789339293" sldId="282"/>
        </pc:sldMkLst>
        <pc:spChg chg="mod">
          <ac:chgData name="Marius" userId="3db87500-6bb8-48d8-b495-b010ee39f961" providerId="ADAL" clId="{EF2E4AB2-F8F3-45B6-AEC1-8E2E56C7B0F3}" dt="2020-09-28T14:50:55.883" v="2109" actId="1076"/>
          <ac:spMkLst>
            <pc:docMk/>
            <pc:sldMk cId="2789339293" sldId="282"/>
            <ac:spMk id="3" creationId="{A2501E03-7FBD-42EF-A1D0-843774F3900F}"/>
          </ac:spMkLst>
        </pc:spChg>
        <pc:picChg chg="del">
          <ac:chgData name="Marius" userId="3db87500-6bb8-48d8-b495-b010ee39f961" providerId="ADAL" clId="{EF2E4AB2-F8F3-45B6-AEC1-8E2E56C7B0F3}" dt="2020-09-28T14:44:00.091" v="2058" actId="478"/>
          <ac:picMkLst>
            <pc:docMk/>
            <pc:sldMk cId="2789339293" sldId="282"/>
            <ac:picMk id="2" creationId="{84F9DC63-358C-47F2-8DDE-E40413DCB1F3}"/>
          </ac:picMkLst>
        </pc:picChg>
        <pc:picChg chg="add mod">
          <ac:chgData name="Marius" userId="3db87500-6bb8-48d8-b495-b010ee39f961" providerId="ADAL" clId="{EF2E4AB2-F8F3-45B6-AEC1-8E2E56C7B0F3}" dt="2020-09-28T14:50:51.128" v="2108" actId="1076"/>
          <ac:picMkLst>
            <pc:docMk/>
            <pc:sldMk cId="2789339293" sldId="282"/>
            <ac:picMk id="4" creationId="{81306C35-5D9B-46B3-BAFA-AF83777A04DD}"/>
          </ac:picMkLst>
        </pc:picChg>
        <pc:picChg chg="add mod">
          <ac:chgData name="Marius" userId="3db87500-6bb8-48d8-b495-b010ee39f961" providerId="ADAL" clId="{EF2E4AB2-F8F3-45B6-AEC1-8E2E56C7B0F3}" dt="2020-09-28T14:51:40.648" v="2116" actId="14100"/>
          <ac:picMkLst>
            <pc:docMk/>
            <pc:sldMk cId="2789339293" sldId="282"/>
            <ac:picMk id="6" creationId="{A48E7209-0797-4E2A-B2A8-B751883C9DE2}"/>
          </ac:picMkLst>
        </pc:picChg>
      </pc:sldChg>
      <pc:sldChg chg="addSp delSp modSp add mod">
        <pc:chgData name="Marius" userId="3db87500-6bb8-48d8-b495-b010ee39f961" providerId="ADAL" clId="{EF2E4AB2-F8F3-45B6-AEC1-8E2E56C7B0F3}" dt="2020-09-28T14:49:53.511" v="2083" actId="1076"/>
        <pc:sldMkLst>
          <pc:docMk/>
          <pc:sldMk cId="3748314937" sldId="283"/>
        </pc:sldMkLst>
        <pc:picChg chg="add mod">
          <ac:chgData name="Marius" userId="3db87500-6bb8-48d8-b495-b010ee39f961" providerId="ADAL" clId="{EF2E4AB2-F8F3-45B6-AEC1-8E2E56C7B0F3}" dt="2020-09-28T14:48:50.309" v="2079" actId="1076"/>
          <ac:picMkLst>
            <pc:docMk/>
            <pc:sldMk cId="3748314937" sldId="283"/>
            <ac:picMk id="2" creationId="{7E877154-19B4-47CA-A6EC-1046DC339692}"/>
          </ac:picMkLst>
        </pc:picChg>
        <pc:picChg chg="add mod">
          <ac:chgData name="Marius" userId="3db87500-6bb8-48d8-b495-b010ee39f961" providerId="ADAL" clId="{EF2E4AB2-F8F3-45B6-AEC1-8E2E56C7B0F3}" dt="2020-09-28T14:49:53.511" v="2083" actId="1076"/>
          <ac:picMkLst>
            <pc:docMk/>
            <pc:sldMk cId="3748314937" sldId="283"/>
            <ac:picMk id="3" creationId="{C99A7C01-A41F-4987-87FC-856501F4DBAF}"/>
          </ac:picMkLst>
        </pc:picChg>
        <pc:picChg chg="del">
          <ac:chgData name="Marius" userId="3db87500-6bb8-48d8-b495-b010ee39f961" providerId="ADAL" clId="{EF2E4AB2-F8F3-45B6-AEC1-8E2E56C7B0F3}" dt="2020-09-28T14:45:05.855" v="2061" actId="478"/>
          <ac:picMkLst>
            <pc:docMk/>
            <pc:sldMk cId="3748314937" sldId="283"/>
            <ac:picMk id="4" creationId="{1AAE7779-6225-43F3-84CC-A098E24D4C1E}"/>
          </ac:picMkLst>
        </pc:picChg>
      </pc:sldChg>
      <pc:sldChg chg="addSp delSp modSp add mod">
        <pc:chgData name="Marius" userId="3db87500-6bb8-48d8-b495-b010ee39f961" providerId="ADAL" clId="{EF2E4AB2-F8F3-45B6-AEC1-8E2E56C7B0F3}" dt="2020-09-28T14:48:36.114" v="2078" actId="1076"/>
        <pc:sldMkLst>
          <pc:docMk/>
          <pc:sldMk cId="219216745" sldId="284"/>
        </pc:sldMkLst>
        <pc:picChg chg="del">
          <ac:chgData name="Marius" userId="3db87500-6bb8-48d8-b495-b010ee39f961" providerId="ADAL" clId="{EF2E4AB2-F8F3-45B6-AEC1-8E2E56C7B0F3}" dt="2020-09-28T14:45:48.902" v="2065" actId="478"/>
          <ac:picMkLst>
            <pc:docMk/>
            <pc:sldMk cId="219216745" sldId="284"/>
            <ac:picMk id="2" creationId="{7E877154-19B4-47CA-A6EC-1046DC339692}"/>
          </ac:picMkLst>
        </pc:picChg>
        <pc:picChg chg="add mod">
          <ac:chgData name="Marius" userId="3db87500-6bb8-48d8-b495-b010ee39f961" providerId="ADAL" clId="{EF2E4AB2-F8F3-45B6-AEC1-8E2E56C7B0F3}" dt="2020-09-28T14:48:36.114" v="2078" actId="1076"/>
          <ac:picMkLst>
            <pc:docMk/>
            <pc:sldMk cId="219216745" sldId="284"/>
            <ac:picMk id="3" creationId="{DAEE5D57-D1A2-414B-BC0A-8615FEB94FF5}"/>
          </ac:picMkLst>
        </pc:picChg>
        <pc:picChg chg="add mod">
          <ac:chgData name="Marius" userId="3db87500-6bb8-48d8-b495-b010ee39f961" providerId="ADAL" clId="{EF2E4AB2-F8F3-45B6-AEC1-8E2E56C7B0F3}" dt="2020-09-28T14:48:28.644" v="2076" actId="1076"/>
          <ac:picMkLst>
            <pc:docMk/>
            <pc:sldMk cId="219216745" sldId="284"/>
            <ac:picMk id="4" creationId="{1B67592F-BC9B-4360-8107-733019AF2158}"/>
          </ac:picMkLst>
        </pc:picChg>
      </pc:sldChg>
      <pc:sldChg chg="modSp add mod">
        <pc:chgData name="Marius" userId="3db87500-6bb8-48d8-b495-b010ee39f961" providerId="ADAL" clId="{EF2E4AB2-F8F3-45B6-AEC1-8E2E56C7B0F3}" dt="2020-09-28T15:27:31.622" v="3185" actId="20577"/>
        <pc:sldMkLst>
          <pc:docMk/>
          <pc:sldMk cId="553832334" sldId="285"/>
        </pc:sldMkLst>
        <pc:spChg chg="mod">
          <ac:chgData name="Marius" userId="3db87500-6bb8-48d8-b495-b010ee39f961" providerId="ADAL" clId="{EF2E4AB2-F8F3-45B6-AEC1-8E2E56C7B0F3}" dt="2020-09-28T15:27:31.622" v="3185" actId="20577"/>
          <ac:spMkLst>
            <pc:docMk/>
            <pc:sldMk cId="553832334" sldId="285"/>
            <ac:spMk id="2" creationId="{3C18ED34-36D5-4CEA-BE50-BD3E2F7314C1}"/>
          </ac:spMkLst>
        </pc:spChg>
      </pc:sldChg>
      <pc:sldChg chg="delSp modSp add mod">
        <pc:chgData name="Marius" userId="3db87500-6bb8-48d8-b495-b010ee39f961" providerId="ADAL" clId="{EF2E4AB2-F8F3-45B6-AEC1-8E2E56C7B0F3}" dt="2020-09-28T15:31:00.911" v="3399" actId="1076"/>
        <pc:sldMkLst>
          <pc:docMk/>
          <pc:sldMk cId="749166025" sldId="286"/>
        </pc:sldMkLst>
        <pc:spChg chg="mod">
          <ac:chgData name="Marius" userId="3db87500-6bb8-48d8-b495-b010ee39f961" providerId="ADAL" clId="{EF2E4AB2-F8F3-45B6-AEC1-8E2E56C7B0F3}" dt="2020-09-28T15:31:00.911" v="3399" actId="1076"/>
          <ac:spMkLst>
            <pc:docMk/>
            <pc:sldMk cId="749166025" sldId="286"/>
            <ac:spMk id="5" creationId="{73B49C0D-2F03-441B-A9B4-A6F547413E86}"/>
          </ac:spMkLst>
        </pc:spChg>
        <pc:picChg chg="del mod">
          <ac:chgData name="Marius" userId="3db87500-6bb8-48d8-b495-b010ee39f961" providerId="ADAL" clId="{EF2E4AB2-F8F3-45B6-AEC1-8E2E56C7B0F3}" dt="2020-09-28T15:30:15.155" v="3318" actId="478"/>
          <ac:picMkLst>
            <pc:docMk/>
            <pc:sldMk cId="749166025" sldId="286"/>
            <ac:picMk id="6" creationId="{591726F4-6BF6-429A-A2A1-5BEF0C8F7825}"/>
          </ac:picMkLst>
        </pc:picChg>
      </pc:sldChg>
      <pc:sldChg chg="add">
        <pc:chgData name="Marius" userId="3db87500-6bb8-48d8-b495-b010ee39f961" providerId="ADAL" clId="{EF2E4AB2-F8F3-45B6-AEC1-8E2E56C7B0F3}" dt="2020-09-28T15:27:48.866" v="3186"/>
        <pc:sldMkLst>
          <pc:docMk/>
          <pc:sldMk cId="696060891" sldId="287"/>
        </pc:sldMkLst>
      </pc:sldChg>
      <pc:sldChg chg="add">
        <pc:chgData name="Marius" userId="3db87500-6bb8-48d8-b495-b010ee39f961" providerId="ADAL" clId="{EF2E4AB2-F8F3-45B6-AEC1-8E2E56C7B0F3}" dt="2020-09-28T15:27:48.866" v="3186"/>
        <pc:sldMkLst>
          <pc:docMk/>
          <pc:sldMk cId="614768912" sldId="288"/>
        </pc:sldMkLst>
      </pc:sldChg>
      <pc:sldChg chg="del">
        <pc:chgData name="Marius" userId="3db87500-6bb8-48d8-b495-b010ee39f961" providerId="ADAL" clId="{EF2E4AB2-F8F3-45B6-AEC1-8E2E56C7B0F3}" dt="2020-09-28T13:30:04.177" v="0" actId="47"/>
        <pc:sldMkLst>
          <pc:docMk/>
          <pc:sldMk cId="595307461" sldId="301"/>
        </pc:sldMkLst>
      </pc:sldChg>
      <pc:sldChg chg="del">
        <pc:chgData name="Marius" userId="3db87500-6bb8-48d8-b495-b010ee39f961" providerId="ADAL" clId="{EF2E4AB2-F8F3-45B6-AEC1-8E2E56C7B0F3}" dt="2020-09-28T13:30:04.177" v="0" actId="47"/>
        <pc:sldMkLst>
          <pc:docMk/>
          <pc:sldMk cId="1654603128" sldId="302"/>
        </pc:sldMkLst>
      </pc:sldChg>
      <pc:sldChg chg="del">
        <pc:chgData name="Marius" userId="3db87500-6bb8-48d8-b495-b010ee39f961" providerId="ADAL" clId="{EF2E4AB2-F8F3-45B6-AEC1-8E2E56C7B0F3}" dt="2020-09-28T13:30:04.177" v="0" actId="47"/>
        <pc:sldMkLst>
          <pc:docMk/>
          <pc:sldMk cId="4271094710" sldId="303"/>
        </pc:sldMkLst>
      </pc:sldChg>
      <pc:sldChg chg="del">
        <pc:chgData name="Marius" userId="3db87500-6bb8-48d8-b495-b010ee39f961" providerId="ADAL" clId="{EF2E4AB2-F8F3-45B6-AEC1-8E2E56C7B0F3}" dt="2020-09-28T13:30:04.177" v="0" actId="47"/>
        <pc:sldMkLst>
          <pc:docMk/>
          <pc:sldMk cId="1354732398" sldId="304"/>
        </pc:sldMkLst>
      </pc:sldChg>
    </pc:docChg>
  </pc:docChgLst>
  <pc:docChgLst>
    <pc:chgData name="Marius Versteegen" userId="3db87500-6bb8-48d8-b495-b010ee39f961" providerId="ADAL" clId="{258810CA-C083-4D19-B4C2-49B1465C1F2D}"/>
    <pc:docChg chg="undo custSel addSld modSld">
      <pc:chgData name="Marius Versteegen" userId="3db87500-6bb8-48d8-b495-b010ee39f961" providerId="ADAL" clId="{258810CA-C083-4D19-B4C2-49B1465C1F2D}" dt="2021-10-04T18:06:40.681" v="320" actId="1076"/>
      <pc:docMkLst>
        <pc:docMk/>
      </pc:docMkLst>
      <pc:sldChg chg="addSp delSp modSp mod">
        <pc:chgData name="Marius Versteegen" userId="3db87500-6bb8-48d8-b495-b010ee39f961" providerId="ADAL" clId="{258810CA-C083-4D19-B4C2-49B1465C1F2D}" dt="2021-10-04T15:05:37.578" v="24" actId="1076"/>
        <pc:sldMkLst>
          <pc:docMk/>
          <pc:sldMk cId="987072564" sldId="275"/>
        </pc:sldMkLst>
        <pc:spChg chg="mod">
          <ac:chgData name="Marius Versteegen" userId="3db87500-6bb8-48d8-b495-b010ee39f961" providerId="ADAL" clId="{258810CA-C083-4D19-B4C2-49B1465C1F2D}" dt="2021-10-04T15:05:37.578" v="24" actId="1076"/>
          <ac:spMkLst>
            <pc:docMk/>
            <pc:sldMk cId="987072564" sldId="275"/>
            <ac:spMk id="3" creationId="{A2501E03-7FBD-42EF-A1D0-843774F3900F}"/>
          </ac:spMkLst>
        </pc:spChg>
        <pc:spChg chg="add del mod">
          <ac:chgData name="Marius Versteegen" userId="3db87500-6bb8-48d8-b495-b010ee39f961" providerId="ADAL" clId="{258810CA-C083-4D19-B4C2-49B1465C1F2D}" dt="2021-10-04T15:03:03.675" v="5" actId="478"/>
          <ac:spMkLst>
            <pc:docMk/>
            <pc:sldMk cId="987072564" sldId="275"/>
            <ac:spMk id="6" creationId="{DA0AA0AD-666F-4544-B366-6F1451B787B6}"/>
          </ac:spMkLst>
        </pc:spChg>
        <pc:spChg chg="add mod">
          <ac:chgData name="Marius Versteegen" userId="3db87500-6bb8-48d8-b495-b010ee39f961" providerId="ADAL" clId="{258810CA-C083-4D19-B4C2-49B1465C1F2D}" dt="2021-10-04T15:04:29.337" v="17" actId="1076"/>
          <ac:spMkLst>
            <pc:docMk/>
            <pc:sldMk cId="987072564" sldId="275"/>
            <ac:spMk id="8" creationId="{30681A39-F9F4-4153-A5B8-10526BF0C56E}"/>
          </ac:spMkLst>
        </pc:spChg>
        <pc:picChg chg="del mod">
          <ac:chgData name="Marius Versteegen" userId="3db87500-6bb8-48d8-b495-b010ee39f961" providerId="ADAL" clId="{258810CA-C083-4D19-B4C2-49B1465C1F2D}" dt="2021-10-04T15:02:49.443" v="1" actId="478"/>
          <ac:picMkLst>
            <pc:docMk/>
            <pc:sldMk cId="987072564" sldId="275"/>
            <ac:picMk id="5" creationId="{A36E260C-4053-4D7D-83C8-C197F784A224}"/>
          </ac:picMkLst>
        </pc:picChg>
        <pc:picChg chg="mod">
          <ac:chgData name="Marius Versteegen" userId="3db87500-6bb8-48d8-b495-b010ee39f961" providerId="ADAL" clId="{258810CA-C083-4D19-B4C2-49B1465C1F2D}" dt="2021-10-04T15:04:38.298" v="18" actId="14100"/>
          <ac:picMkLst>
            <pc:docMk/>
            <pc:sldMk cId="987072564" sldId="275"/>
            <ac:picMk id="7" creationId="{C4C8EA49-EA75-45E3-B631-22B098D0FE05}"/>
          </ac:picMkLst>
        </pc:picChg>
      </pc:sldChg>
      <pc:sldChg chg="addSp delSp modSp mod">
        <pc:chgData name="Marius Versteegen" userId="3db87500-6bb8-48d8-b495-b010ee39f961" providerId="ADAL" clId="{258810CA-C083-4D19-B4C2-49B1465C1F2D}" dt="2021-10-04T15:10:10.793" v="31" actId="14100"/>
        <pc:sldMkLst>
          <pc:docMk/>
          <pc:sldMk cId="2261492720" sldId="281"/>
        </pc:sldMkLst>
        <pc:spChg chg="add mod">
          <ac:chgData name="Marius Versteegen" userId="3db87500-6bb8-48d8-b495-b010ee39f961" providerId="ADAL" clId="{258810CA-C083-4D19-B4C2-49B1465C1F2D}" dt="2021-10-04T15:10:10.793" v="31" actId="14100"/>
          <ac:spMkLst>
            <pc:docMk/>
            <pc:sldMk cId="2261492720" sldId="281"/>
            <ac:spMk id="6" creationId="{79D2D890-DD6C-43B6-925D-54A8F15D9BD8}"/>
          </ac:spMkLst>
        </pc:spChg>
        <pc:picChg chg="del">
          <ac:chgData name="Marius Versteegen" userId="3db87500-6bb8-48d8-b495-b010ee39f961" providerId="ADAL" clId="{258810CA-C083-4D19-B4C2-49B1465C1F2D}" dt="2021-10-04T15:09:27.359" v="25" actId="478"/>
          <ac:picMkLst>
            <pc:docMk/>
            <pc:sldMk cId="2261492720" sldId="281"/>
            <ac:picMk id="2" creationId="{21FF7D3A-6819-4D8B-8230-35900E6862A9}"/>
          </ac:picMkLst>
        </pc:picChg>
      </pc:sldChg>
      <pc:sldChg chg="mod modShow">
        <pc:chgData name="Marius Versteegen" userId="3db87500-6bb8-48d8-b495-b010ee39f961" providerId="ADAL" clId="{258810CA-C083-4D19-B4C2-49B1465C1F2D}" dt="2021-10-04T15:13:06.781" v="50" actId="729"/>
        <pc:sldMkLst>
          <pc:docMk/>
          <pc:sldMk cId="749166025" sldId="286"/>
        </pc:sldMkLst>
      </pc:sldChg>
      <pc:sldChg chg="mod modShow">
        <pc:chgData name="Marius Versteegen" userId="3db87500-6bb8-48d8-b495-b010ee39f961" providerId="ADAL" clId="{258810CA-C083-4D19-B4C2-49B1465C1F2D}" dt="2021-10-04T15:13:06.781" v="50" actId="729"/>
        <pc:sldMkLst>
          <pc:docMk/>
          <pc:sldMk cId="696060891" sldId="287"/>
        </pc:sldMkLst>
      </pc:sldChg>
      <pc:sldChg chg="mod modShow">
        <pc:chgData name="Marius Versteegen" userId="3db87500-6bb8-48d8-b495-b010ee39f961" providerId="ADAL" clId="{258810CA-C083-4D19-B4C2-49B1465C1F2D}" dt="2021-10-04T15:13:06.781" v="50" actId="729"/>
        <pc:sldMkLst>
          <pc:docMk/>
          <pc:sldMk cId="614768912" sldId="288"/>
        </pc:sldMkLst>
      </pc:sldChg>
      <pc:sldChg chg="modSp add mod">
        <pc:chgData name="Marius Versteegen" userId="3db87500-6bb8-48d8-b495-b010ee39f961" providerId="ADAL" clId="{258810CA-C083-4D19-B4C2-49B1465C1F2D}" dt="2021-10-04T15:05:29.150" v="23" actId="1076"/>
        <pc:sldMkLst>
          <pc:docMk/>
          <pc:sldMk cId="1525398749" sldId="289"/>
        </pc:sldMkLst>
        <pc:spChg chg="mod">
          <ac:chgData name="Marius Versteegen" userId="3db87500-6bb8-48d8-b495-b010ee39f961" providerId="ADAL" clId="{258810CA-C083-4D19-B4C2-49B1465C1F2D}" dt="2021-10-04T15:05:29.150" v="23" actId="1076"/>
          <ac:spMkLst>
            <pc:docMk/>
            <pc:sldMk cId="1525398749" sldId="289"/>
            <ac:spMk id="3" creationId="{A2501E03-7FBD-42EF-A1D0-843774F3900F}"/>
          </ac:spMkLst>
        </pc:spChg>
        <pc:spChg chg="mod">
          <ac:chgData name="Marius Versteegen" userId="3db87500-6bb8-48d8-b495-b010ee39f961" providerId="ADAL" clId="{258810CA-C083-4D19-B4C2-49B1465C1F2D}" dt="2021-10-04T15:05:25.018" v="22" actId="1076"/>
          <ac:spMkLst>
            <pc:docMk/>
            <pc:sldMk cId="1525398749" sldId="289"/>
            <ac:spMk id="8" creationId="{30681A39-F9F4-4153-A5B8-10526BF0C56E}"/>
          </ac:spMkLst>
        </pc:spChg>
      </pc:sldChg>
      <pc:sldChg chg="modSp add mod">
        <pc:chgData name="Marius Versteegen" userId="3db87500-6bb8-48d8-b495-b010ee39f961" providerId="ADAL" clId="{258810CA-C083-4D19-B4C2-49B1465C1F2D}" dt="2021-10-04T15:11:39.254" v="49" actId="1076"/>
        <pc:sldMkLst>
          <pc:docMk/>
          <pc:sldMk cId="3204969985" sldId="290"/>
        </pc:sldMkLst>
        <pc:spChg chg="mod">
          <ac:chgData name="Marius Versteegen" userId="3db87500-6bb8-48d8-b495-b010ee39f961" providerId="ADAL" clId="{258810CA-C083-4D19-B4C2-49B1465C1F2D}" dt="2021-10-04T15:11:39.254" v="49" actId="1076"/>
          <ac:spMkLst>
            <pc:docMk/>
            <pc:sldMk cId="3204969985" sldId="290"/>
            <ac:spMk id="6" creationId="{79D2D890-DD6C-43B6-925D-54A8F15D9BD8}"/>
          </ac:spMkLst>
        </pc:spChg>
      </pc:sldChg>
      <pc:sldChg chg="addSp delSp modSp new mod">
        <pc:chgData name="Marius Versteegen" userId="3db87500-6bb8-48d8-b495-b010ee39f961" providerId="ADAL" clId="{258810CA-C083-4D19-B4C2-49B1465C1F2D}" dt="2021-10-04T18:01:01.600" v="139" actId="1035"/>
        <pc:sldMkLst>
          <pc:docMk/>
          <pc:sldMk cId="2681881833" sldId="291"/>
        </pc:sldMkLst>
        <pc:spChg chg="del">
          <ac:chgData name="Marius Versteegen" userId="3db87500-6bb8-48d8-b495-b010ee39f961" providerId="ADAL" clId="{258810CA-C083-4D19-B4C2-49B1465C1F2D}" dt="2021-10-04T15:39:35.602" v="53" actId="478"/>
          <ac:spMkLst>
            <pc:docMk/>
            <pc:sldMk cId="2681881833" sldId="291"/>
            <ac:spMk id="2" creationId="{A90C2D13-0D91-46AF-85B3-CBC7A78CA82D}"/>
          </ac:spMkLst>
        </pc:spChg>
        <pc:spChg chg="del">
          <ac:chgData name="Marius Versteegen" userId="3db87500-6bb8-48d8-b495-b010ee39f961" providerId="ADAL" clId="{258810CA-C083-4D19-B4C2-49B1465C1F2D}" dt="2021-10-04T15:39:33.962" v="52" actId="478"/>
          <ac:spMkLst>
            <pc:docMk/>
            <pc:sldMk cId="2681881833" sldId="291"/>
            <ac:spMk id="3" creationId="{312A2D86-7C75-404F-B160-B3E2D3D1BD72}"/>
          </ac:spMkLst>
        </pc:spChg>
        <pc:spChg chg="add del mod">
          <ac:chgData name="Marius Versteegen" userId="3db87500-6bb8-48d8-b495-b010ee39f961" providerId="ADAL" clId="{258810CA-C083-4D19-B4C2-49B1465C1F2D}" dt="2021-10-04T15:40:38.451" v="61" actId="478"/>
          <ac:spMkLst>
            <pc:docMk/>
            <pc:sldMk cId="2681881833" sldId="291"/>
            <ac:spMk id="4" creationId="{A3426756-A81D-4A92-9431-3B5A5F2F0F05}"/>
          </ac:spMkLst>
        </pc:spChg>
        <pc:spChg chg="add del mod">
          <ac:chgData name="Marius Versteegen" userId="3db87500-6bb8-48d8-b495-b010ee39f961" providerId="ADAL" clId="{258810CA-C083-4D19-B4C2-49B1465C1F2D}" dt="2021-10-04T15:40:35.460" v="60" actId="478"/>
          <ac:spMkLst>
            <pc:docMk/>
            <pc:sldMk cId="2681881833" sldId="291"/>
            <ac:spMk id="5" creationId="{42941CD4-5A54-4761-A745-94F1EF0DA2C6}"/>
          </ac:spMkLst>
        </pc:spChg>
        <pc:spChg chg="add mod ord">
          <ac:chgData name="Marius Versteegen" userId="3db87500-6bb8-48d8-b495-b010ee39f961" providerId="ADAL" clId="{258810CA-C083-4D19-B4C2-49B1465C1F2D}" dt="2021-10-04T18:00:50.112" v="129" actId="167"/>
          <ac:spMkLst>
            <pc:docMk/>
            <pc:sldMk cId="2681881833" sldId="291"/>
            <ac:spMk id="10" creationId="{9B6736F6-A115-49A5-83B6-ED39C5B6AEA7}"/>
          </ac:spMkLst>
        </pc:spChg>
        <pc:spChg chg="add mod">
          <ac:chgData name="Marius Versteegen" userId="3db87500-6bb8-48d8-b495-b010ee39f961" providerId="ADAL" clId="{258810CA-C083-4D19-B4C2-49B1465C1F2D}" dt="2021-10-04T18:01:01.600" v="139" actId="1035"/>
          <ac:spMkLst>
            <pc:docMk/>
            <pc:sldMk cId="2681881833" sldId="291"/>
            <ac:spMk id="11" creationId="{433C6A49-EC39-4893-BB95-3388B4DB21FD}"/>
          </ac:spMkLst>
        </pc:spChg>
        <pc:picChg chg="add mod">
          <ac:chgData name="Marius Versteegen" userId="3db87500-6bb8-48d8-b495-b010ee39f961" providerId="ADAL" clId="{258810CA-C083-4D19-B4C2-49B1465C1F2D}" dt="2021-10-04T17:57:03.902" v="65" actId="1076"/>
          <ac:picMkLst>
            <pc:docMk/>
            <pc:sldMk cId="2681881833" sldId="291"/>
            <ac:picMk id="7" creationId="{056EB0A5-5F23-48FB-A46C-BE6116424D21}"/>
          </ac:picMkLst>
        </pc:picChg>
        <pc:picChg chg="add mod">
          <ac:chgData name="Marius Versteegen" userId="3db87500-6bb8-48d8-b495-b010ee39f961" providerId="ADAL" clId="{258810CA-C083-4D19-B4C2-49B1465C1F2D}" dt="2021-10-04T17:59:52.600" v="123" actId="1076"/>
          <ac:picMkLst>
            <pc:docMk/>
            <pc:sldMk cId="2681881833" sldId="291"/>
            <ac:picMk id="9" creationId="{41AF5A38-2D78-4E12-A7AC-B17BCFE2EA87}"/>
          </ac:picMkLst>
        </pc:picChg>
        <pc:picChg chg="add del mod">
          <ac:chgData name="Marius Versteegen" userId="3db87500-6bb8-48d8-b495-b010ee39f961" providerId="ADAL" clId="{258810CA-C083-4D19-B4C2-49B1465C1F2D}" dt="2021-10-04T17:56:48.904" v="62" actId="478"/>
          <ac:picMkLst>
            <pc:docMk/>
            <pc:sldMk cId="2681881833" sldId="291"/>
            <ac:picMk id="1026" creationId="{A822B98C-0EEC-4984-AEE3-25EDC0AAB9A2}"/>
          </ac:picMkLst>
        </pc:picChg>
      </pc:sldChg>
      <pc:sldChg chg="addSp delSp modSp add mod">
        <pc:chgData name="Marius Versteegen" userId="3db87500-6bb8-48d8-b495-b010ee39f961" providerId="ADAL" clId="{258810CA-C083-4D19-B4C2-49B1465C1F2D}" dt="2021-10-04T18:06:40.681" v="320" actId="1076"/>
        <pc:sldMkLst>
          <pc:docMk/>
          <pc:sldMk cId="1226055803" sldId="292"/>
        </pc:sldMkLst>
        <pc:spChg chg="add mod">
          <ac:chgData name="Marius Versteegen" userId="3db87500-6bb8-48d8-b495-b010ee39f961" providerId="ADAL" clId="{258810CA-C083-4D19-B4C2-49B1465C1F2D}" dt="2021-10-04T18:06:40.681" v="320" actId="1076"/>
          <ac:spMkLst>
            <pc:docMk/>
            <pc:sldMk cId="1226055803" sldId="292"/>
            <ac:spMk id="4" creationId="{16F71AFC-1918-40FB-A96B-24EBA678DBDA}"/>
          </ac:spMkLst>
        </pc:spChg>
        <pc:spChg chg="mod">
          <ac:chgData name="Marius Versteegen" userId="3db87500-6bb8-48d8-b495-b010ee39f961" providerId="ADAL" clId="{258810CA-C083-4D19-B4C2-49B1465C1F2D}" dt="2021-10-04T18:01:18.184" v="146" actId="1036"/>
          <ac:spMkLst>
            <pc:docMk/>
            <pc:sldMk cId="1226055803" sldId="292"/>
            <ac:spMk id="10" creationId="{9B6736F6-A115-49A5-83B6-ED39C5B6AEA7}"/>
          </ac:spMkLst>
        </pc:spChg>
        <pc:picChg chg="add del mod">
          <ac:chgData name="Marius Versteegen" userId="3db87500-6bb8-48d8-b495-b010ee39f961" providerId="ADAL" clId="{258810CA-C083-4D19-B4C2-49B1465C1F2D}" dt="2021-10-04T18:04:58.880" v="305" actId="478"/>
          <ac:picMkLst>
            <pc:docMk/>
            <pc:sldMk cId="1226055803" sldId="292"/>
            <ac:picMk id="3" creationId="{C5165CB5-2225-4FB3-A095-1DD776ACE06D}"/>
          </ac:picMkLst>
        </pc:picChg>
        <pc:picChg chg="add del">
          <ac:chgData name="Marius Versteegen" userId="3db87500-6bb8-48d8-b495-b010ee39f961" providerId="ADAL" clId="{258810CA-C083-4D19-B4C2-49B1465C1F2D}" dt="2021-10-04T18:05:03.049" v="307" actId="22"/>
          <ac:picMkLst>
            <pc:docMk/>
            <pc:sldMk cId="1226055803" sldId="292"/>
            <ac:picMk id="6" creationId="{47A1B587-9D65-4DD5-98DF-19630ADB5274}"/>
          </ac:picMkLst>
        </pc:picChg>
        <pc:picChg chg="add del">
          <ac:chgData name="Marius Versteegen" userId="3db87500-6bb8-48d8-b495-b010ee39f961" providerId="ADAL" clId="{258810CA-C083-4D19-B4C2-49B1465C1F2D}" dt="2021-10-04T18:05:49.028" v="313" actId="478"/>
          <ac:picMkLst>
            <pc:docMk/>
            <pc:sldMk cId="1226055803" sldId="292"/>
            <ac:picMk id="7" creationId="{056EB0A5-5F23-48FB-A46C-BE6116424D21}"/>
          </ac:picMkLst>
        </pc:picChg>
        <pc:picChg chg="del">
          <ac:chgData name="Marius Versteegen" userId="3db87500-6bb8-48d8-b495-b010ee39f961" providerId="ADAL" clId="{258810CA-C083-4D19-B4C2-49B1465C1F2D}" dt="2021-10-04T18:01:13.169" v="141" actId="478"/>
          <ac:picMkLst>
            <pc:docMk/>
            <pc:sldMk cId="1226055803" sldId="292"/>
            <ac:picMk id="9" creationId="{41AF5A38-2D78-4E12-A7AC-B17BCFE2EA87}"/>
          </ac:picMkLst>
        </pc:picChg>
        <pc:picChg chg="add del mod">
          <ac:chgData name="Marius Versteegen" userId="3db87500-6bb8-48d8-b495-b010ee39f961" providerId="ADAL" clId="{258810CA-C083-4D19-B4C2-49B1465C1F2D}" dt="2021-10-04T18:05:51.105" v="314" actId="478"/>
          <ac:picMkLst>
            <pc:docMk/>
            <pc:sldMk cId="1226055803" sldId="292"/>
            <ac:picMk id="12" creationId="{1DB51BB8-6D82-48F6-9301-755D5BC7EC9E}"/>
          </ac:picMkLst>
        </pc:picChg>
        <pc:picChg chg="add mod">
          <ac:chgData name="Marius Versteegen" userId="3db87500-6bb8-48d8-b495-b010ee39f961" providerId="ADAL" clId="{258810CA-C083-4D19-B4C2-49B1465C1F2D}" dt="2021-10-04T18:06:27.452" v="318" actId="14100"/>
          <ac:picMkLst>
            <pc:docMk/>
            <pc:sldMk cId="1226055803" sldId="292"/>
            <ac:picMk id="14" creationId="{556C81D7-7137-4033-9459-F2836863EC52}"/>
          </ac:picMkLst>
        </pc:picChg>
      </pc:sldChg>
    </pc:docChg>
  </pc:docChgLst>
  <pc:docChgLst>
    <pc:chgData name="Marius" userId="3db87500-6bb8-48d8-b495-b010ee39f961" providerId="ADAL" clId="{73B1D8BF-3666-44C7-8E56-1189A21BFE1F}"/>
    <pc:docChg chg="delSld modSld">
      <pc:chgData name="Marius" userId="3db87500-6bb8-48d8-b495-b010ee39f961" providerId="ADAL" clId="{73B1D8BF-3666-44C7-8E56-1189A21BFE1F}" dt="2020-09-21T13:10:19.922" v="1" actId="729"/>
      <pc:docMkLst>
        <pc:docMk/>
      </pc:docMkLst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2027904907" sldId="256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360222040" sldId="257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2474481246" sldId="258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2338999274" sldId="263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3068004004" sldId="264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4031222997" sldId="266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2319619443" sldId="278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945538635" sldId="281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2020177133" sldId="282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3506609672" sldId="287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1545968498" sldId="288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347118767" sldId="289"/>
        </pc:sldMkLst>
      </pc:sldChg>
      <pc:sldChg chg="mod modShow">
        <pc:chgData name="Marius" userId="3db87500-6bb8-48d8-b495-b010ee39f961" providerId="ADAL" clId="{73B1D8BF-3666-44C7-8E56-1189A21BFE1F}" dt="2020-09-21T13:10:19.922" v="1" actId="729"/>
        <pc:sldMkLst>
          <pc:docMk/>
          <pc:sldMk cId="801432151" sldId="297"/>
        </pc:sldMkLst>
      </pc:sldChg>
      <pc:sldChg chg="mod modShow">
        <pc:chgData name="Marius" userId="3db87500-6bb8-48d8-b495-b010ee39f961" providerId="ADAL" clId="{73B1D8BF-3666-44C7-8E56-1189A21BFE1F}" dt="2020-09-21T13:10:19.922" v="1" actId="729"/>
        <pc:sldMkLst>
          <pc:docMk/>
          <pc:sldMk cId="1954525479" sldId="298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136628291" sldId="299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1448850893" sldId="300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4094907362" sldId="301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687595559" sldId="302"/>
        </pc:sldMkLst>
      </pc:sldChg>
      <pc:sldChg chg="del">
        <pc:chgData name="Marius" userId="3db87500-6bb8-48d8-b495-b010ee39f961" providerId="ADAL" clId="{73B1D8BF-3666-44C7-8E56-1189A21BFE1F}" dt="2020-09-21T13:10:10.295" v="0" actId="2696"/>
        <pc:sldMkLst>
          <pc:docMk/>
          <pc:sldMk cId="3542009173" sldId="303"/>
        </pc:sldMkLst>
      </pc:sldChg>
      <pc:sldMasterChg chg="delSldLayout">
        <pc:chgData name="Marius" userId="3db87500-6bb8-48d8-b495-b010ee39f961" providerId="ADAL" clId="{73B1D8BF-3666-44C7-8E56-1189A21BFE1F}" dt="2020-09-21T13:10:10.295" v="0" actId="2696"/>
        <pc:sldMasterMkLst>
          <pc:docMk/>
          <pc:sldMasterMk cId="1337350871" sldId="2147483660"/>
        </pc:sldMasterMkLst>
        <pc:sldLayoutChg chg="del">
          <pc:chgData name="Marius" userId="3db87500-6bb8-48d8-b495-b010ee39f961" providerId="ADAL" clId="{73B1D8BF-3666-44C7-8E56-1189A21BFE1F}" dt="2020-09-21T13:10:10.295" v="0" actId="2696"/>
          <pc:sldLayoutMkLst>
            <pc:docMk/>
            <pc:sldMasterMk cId="1337350871" sldId="2147483660"/>
            <pc:sldLayoutMk cId="1564525152" sldId="2147483682"/>
          </pc:sldLayoutMkLst>
        </pc:sldLayoutChg>
      </pc:sldMasterChg>
    </pc:docChg>
  </pc:docChgLst>
  <pc:docChgLst>
    <pc:chgData name="Marius Versteegen" userId="3db87500-6bb8-48d8-b495-b010ee39f961" providerId="ADAL" clId="{3C5DE94C-6694-479C-9173-0F6B27BF1FF4}"/>
    <pc:docChg chg="modSld">
      <pc:chgData name="Marius Versteegen" userId="3db87500-6bb8-48d8-b495-b010ee39f961" providerId="ADAL" clId="{3C5DE94C-6694-479C-9173-0F6B27BF1FF4}" dt="2021-10-05T07:27:19.190" v="23"/>
      <pc:docMkLst>
        <pc:docMk/>
      </pc:docMkLst>
      <pc:sldChg chg="modSp mod">
        <pc:chgData name="Marius Versteegen" userId="3db87500-6bb8-48d8-b495-b010ee39f961" providerId="ADAL" clId="{3C5DE94C-6694-479C-9173-0F6B27BF1FF4}" dt="2021-10-05T07:27:19.190" v="23"/>
        <pc:sldMkLst>
          <pc:docMk/>
          <pc:sldMk cId="987072564" sldId="275"/>
        </pc:sldMkLst>
        <pc:spChg chg="mod">
          <ac:chgData name="Marius Versteegen" userId="3db87500-6bb8-48d8-b495-b010ee39f961" providerId="ADAL" clId="{3C5DE94C-6694-479C-9173-0F6B27BF1FF4}" dt="2021-10-05T07:27:19.190" v="23"/>
          <ac:spMkLst>
            <pc:docMk/>
            <pc:sldMk cId="987072564" sldId="275"/>
            <ac:spMk id="8" creationId="{30681A39-F9F4-4153-A5B8-10526BF0C56E}"/>
          </ac:spMkLst>
        </pc:spChg>
      </pc:sldChg>
      <pc:sldChg chg="modSp mod">
        <pc:chgData name="Marius Versteegen" userId="3db87500-6bb8-48d8-b495-b010ee39f961" providerId="ADAL" clId="{3C5DE94C-6694-479C-9173-0F6B27BF1FF4}" dt="2021-10-05T07:26:37.088" v="22" actId="20577"/>
        <pc:sldMkLst>
          <pc:docMk/>
          <pc:sldMk cId="2261492720" sldId="281"/>
        </pc:sldMkLst>
        <pc:spChg chg="mod">
          <ac:chgData name="Marius Versteegen" userId="3db87500-6bb8-48d8-b495-b010ee39f961" providerId="ADAL" clId="{3C5DE94C-6694-479C-9173-0F6B27BF1FF4}" dt="2021-10-05T07:26:37.088" v="22" actId="20577"/>
          <ac:spMkLst>
            <pc:docMk/>
            <pc:sldMk cId="2261492720" sldId="281"/>
            <ac:spMk id="6" creationId="{79D2D890-DD6C-43B6-925D-54A8F15D9BD8}"/>
          </ac:spMkLst>
        </pc:spChg>
      </pc:sldChg>
    </pc:docChg>
  </pc:docChgLst>
  <pc:docChgLst>
    <pc:chgData name="Marius" userId="3db87500-6bb8-48d8-b495-b010ee39f961" providerId="ADAL" clId="{49072466-1966-4A59-A46C-6F74C15C8900}"/>
    <pc:docChg chg="undo redo custSel addSld delSld modSld sldOrd">
      <pc:chgData name="Marius" userId="3db87500-6bb8-48d8-b495-b010ee39f961" providerId="ADAL" clId="{49072466-1966-4A59-A46C-6F74C15C8900}" dt="2020-09-21T13:09:08.777" v="1741" actId="729"/>
      <pc:docMkLst>
        <pc:docMk/>
      </pc:docMkLst>
      <pc:sldChg chg="modSp mod">
        <pc:chgData name="Marius" userId="3db87500-6bb8-48d8-b495-b010ee39f961" providerId="ADAL" clId="{49072466-1966-4A59-A46C-6F74C15C8900}" dt="2020-09-20T10:55:29.977" v="122" actId="1076"/>
        <pc:sldMkLst>
          <pc:docMk/>
          <pc:sldMk cId="2027904907" sldId="256"/>
        </pc:sldMkLst>
        <pc:spChg chg="mod">
          <ac:chgData name="Marius" userId="3db87500-6bb8-48d8-b495-b010ee39f961" providerId="ADAL" clId="{49072466-1966-4A59-A46C-6F74C15C8900}" dt="2020-09-20T10:55:29.977" v="122" actId="1076"/>
          <ac:spMkLst>
            <pc:docMk/>
            <pc:sldMk cId="2027904907" sldId="256"/>
            <ac:spMk id="2" creationId="{00000000-0000-0000-0000-000000000000}"/>
          </ac:spMkLst>
        </pc:spChg>
        <pc:spChg chg="mod">
          <ac:chgData name="Marius" userId="3db87500-6bb8-48d8-b495-b010ee39f961" providerId="ADAL" clId="{49072466-1966-4A59-A46C-6F74C15C8900}" dt="2020-09-20T10:55:23.846" v="117" actId="207"/>
          <ac:spMkLst>
            <pc:docMk/>
            <pc:sldMk cId="2027904907" sldId="256"/>
            <ac:spMk id="3" creationId="{00000000-0000-0000-0000-000000000000}"/>
          </ac:spMkLst>
        </pc:spChg>
      </pc:sldChg>
      <pc:sldChg chg="add">
        <pc:chgData name="Marius" userId="3db87500-6bb8-48d8-b495-b010ee39f961" providerId="ADAL" clId="{49072466-1966-4A59-A46C-6F74C15C8900}" dt="2020-09-21T12:19:13.210" v="1217"/>
        <pc:sldMkLst>
          <pc:docMk/>
          <pc:sldMk cId="360222040" sldId="257"/>
        </pc:sldMkLst>
      </pc:sldChg>
      <pc:sldChg chg="add del">
        <pc:chgData name="Marius" userId="3db87500-6bb8-48d8-b495-b010ee39f961" providerId="ADAL" clId="{49072466-1966-4A59-A46C-6F74C15C8900}" dt="2020-09-20T10:55:30.630" v="123" actId="47"/>
        <pc:sldMkLst>
          <pc:docMk/>
          <pc:sldMk cId="1621214740" sldId="257"/>
        </pc:sldMkLst>
      </pc:sldChg>
      <pc:sldChg chg="modSp mod ord">
        <pc:chgData name="Marius" userId="3db87500-6bb8-48d8-b495-b010ee39f961" providerId="ADAL" clId="{49072466-1966-4A59-A46C-6F74C15C8900}" dt="2020-09-21T12:37:10.246" v="1715" actId="207"/>
        <pc:sldMkLst>
          <pc:docMk/>
          <pc:sldMk cId="2474481246" sldId="258"/>
        </pc:sldMkLst>
        <pc:spChg chg="mod">
          <ac:chgData name="Marius" userId="3db87500-6bb8-48d8-b495-b010ee39f961" providerId="ADAL" clId="{49072466-1966-4A59-A46C-6F74C15C8900}" dt="2020-09-20T10:55:31.958" v="124" actId="20577"/>
          <ac:spMkLst>
            <pc:docMk/>
            <pc:sldMk cId="2474481246" sldId="258"/>
            <ac:spMk id="2" creationId="{00000000-0000-0000-0000-000000000000}"/>
          </ac:spMkLst>
        </pc:spChg>
        <pc:spChg chg="mod">
          <ac:chgData name="Marius" userId="3db87500-6bb8-48d8-b495-b010ee39f961" providerId="ADAL" clId="{49072466-1966-4A59-A46C-6F74C15C8900}" dt="2020-09-21T12:37:10.246" v="1715" actId="207"/>
          <ac:spMkLst>
            <pc:docMk/>
            <pc:sldMk cId="2474481246" sldId="258"/>
            <ac:spMk id="3" creationId="{00000000-0000-0000-0000-000000000000}"/>
          </ac:spMkLst>
        </pc:spChg>
      </pc:sldChg>
      <pc:sldChg chg="del">
        <pc:chgData name="Marius" userId="3db87500-6bb8-48d8-b495-b010ee39f961" providerId="ADAL" clId="{49072466-1966-4A59-A46C-6F74C15C8900}" dt="2020-09-20T11:24:35.325" v="183" actId="47"/>
        <pc:sldMkLst>
          <pc:docMk/>
          <pc:sldMk cId="523130338" sldId="259"/>
        </pc:sldMkLst>
      </pc:sldChg>
      <pc:sldChg chg="del">
        <pc:chgData name="Marius" userId="3db87500-6bb8-48d8-b495-b010ee39f961" providerId="ADAL" clId="{49072466-1966-4A59-A46C-6F74C15C8900}" dt="2020-09-20T11:24:35.325" v="183" actId="47"/>
        <pc:sldMkLst>
          <pc:docMk/>
          <pc:sldMk cId="2983066502" sldId="260"/>
        </pc:sldMkLst>
      </pc:sldChg>
      <pc:sldChg chg="del">
        <pc:chgData name="Marius" userId="3db87500-6bb8-48d8-b495-b010ee39f961" providerId="ADAL" clId="{49072466-1966-4A59-A46C-6F74C15C8900}" dt="2020-09-20T11:24:35.325" v="183" actId="47"/>
        <pc:sldMkLst>
          <pc:docMk/>
          <pc:sldMk cId="4039878731" sldId="261"/>
        </pc:sldMkLst>
      </pc:sldChg>
      <pc:sldChg chg="del">
        <pc:chgData name="Marius" userId="3db87500-6bb8-48d8-b495-b010ee39f961" providerId="ADAL" clId="{49072466-1966-4A59-A46C-6F74C15C8900}" dt="2020-09-20T11:24:35.325" v="183" actId="47"/>
        <pc:sldMkLst>
          <pc:docMk/>
          <pc:sldMk cId="958592174" sldId="262"/>
        </pc:sldMkLst>
      </pc:sldChg>
      <pc:sldChg chg="add del">
        <pc:chgData name="Marius" userId="3db87500-6bb8-48d8-b495-b010ee39f961" providerId="ADAL" clId="{49072466-1966-4A59-A46C-6F74C15C8900}" dt="2020-09-21T12:48:28.935" v="1717" actId="47"/>
        <pc:sldMkLst>
          <pc:docMk/>
          <pc:sldMk cId="1422372982" sldId="262"/>
        </pc:sldMkLst>
      </pc:sldChg>
      <pc:sldChg chg="modSp add mod">
        <pc:chgData name="Marius" userId="3db87500-6bb8-48d8-b495-b010ee39f961" providerId="ADAL" clId="{49072466-1966-4A59-A46C-6F74C15C8900}" dt="2020-09-21T13:08:39.996" v="1739" actId="1076"/>
        <pc:sldMkLst>
          <pc:docMk/>
          <pc:sldMk cId="2338999274" sldId="263"/>
        </pc:sldMkLst>
        <pc:spChg chg="mod">
          <ac:chgData name="Marius" userId="3db87500-6bb8-48d8-b495-b010ee39f961" providerId="ADAL" clId="{49072466-1966-4A59-A46C-6F74C15C8900}" dt="2020-09-21T13:08:39.996" v="1739" actId="1076"/>
          <ac:spMkLst>
            <pc:docMk/>
            <pc:sldMk cId="2338999274" sldId="263"/>
            <ac:spMk id="2" creationId="{00000000-0000-0000-0000-000000000000}"/>
          </ac:spMkLst>
        </pc:spChg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1649858947" sldId="264"/>
        </pc:sldMkLst>
      </pc:sldChg>
      <pc:sldChg chg="addSp delSp modSp add mod">
        <pc:chgData name="Marius" userId="3db87500-6bb8-48d8-b495-b010ee39f961" providerId="ADAL" clId="{49072466-1966-4A59-A46C-6F74C15C8900}" dt="2020-09-21T12:59:24.490" v="1722" actId="1076"/>
        <pc:sldMkLst>
          <pc:docMk/>
          <pc:sldMk cId="3068004004" sldId="264"/>
        </pc:sldMkLst>
        <pc:spChg chg="add del mod">
          <ac:chgData name="Marius" userId="3db87500-6bb8-48d8-b495-b010ee39f961" providerId="ADAL" clId="{49072466-1966-4A59-A46C-6F74C15C8900}" dt="2020-09-21T12:59:21.970" v="1721" actId="478"/>
          <ac:spMkLst>
            <pc:docMk/>
            <pc:sldMk cId="3068004004" sldId="264"/>
            <ac:spMk id="4" creationId="{CC6E5158-2A02-4270-AE2F-4879D17A1C5F}"/>
          </ac:spMkLst>
        </pc:spChg>
        <pc:picChg chg="add mod">
          <ac:chgData name="Marius" userId="3db87500-6bb8-48d8-b495-b010ee39f961" providerId="ADAL" clId="{49072466-1966-4A59-A46C-6F74C15C8900}" dt="2020-09-21T12:59:24.490" v="1722" actId="1076"/>
          <ac:picMkLst>
            <pc:docMk/>
            <pc:sldMk cId="3068004004" sldId="264"/>
            <ac:picMk id="5" creationId="{A86102DE-D93C-499E-8804-7880DB4200F4}"/>
          </ac:picMkLst>
        </pc:picChg>
        <pc:picChg chg="del">
          <ac:chgData name="Marius" userId="3db87500-6bb8-48d8-b495-b010ee39f961" providerId="ADAL" clId="{49072466-1966-4A59-A46C-6F74C15C8900}" dt="2020-09-21T12:59:17.984" v="1719" actId="478"/>
          <ac:picMkLst>
            <pc:docMk/>
            <pc:sldMk cId="3068004004" sldId="264"/>
            <ac:picMk id="8" creationId="{00000000-0000-0000-0000-000000000000}"/>
          </ac:picMkLst>
        </pc:picChg>
      </pc:sldChg>
      <pc:sldChg chg="add del">
        <pc:chgData name="Marius" userId="3db87500-6bb8-48d8-b495-b010ee39f961" providerId="ADAL" clId="{49072466-1966-4A59-A46C-6F74C15C8900}" dt="2020-09-21T12:48:28.935" v="1717" actId="47"/>
        <pc:sldMkLst>
          <pc:docMk/>
          <pc:sldMk cId="1414252783" sldId="265"/>
        </pc:sldMkLst>
      </pc:sldChg>
      <pc:sldChg chg="add del">
        <pc:chgData name="Marius" userId="3db87500-6bb8-48d8-b495-b010ee39f961" providerId="ADAL" clId="{49072466-1966-4A59-A46C-6F74C15C8900}" dt="2020-09-20T10:56:09.095" v="127" actId="47"/>
        <pc:sldMkLst>
          <pc:docMk/>
          <pc:sldMk cId="2558480432" sldId="265"/>
        </pc:sldMkLst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1808788011" sldId="266"/>
        </pc:sldMkLst>
      </pc:sldChg>
      <pc:sldChg chg="addSp delSp modSp add mod">
        <pc:chgData name="Marius" userId="3db87500-6bb8-48d8-b495-b010ee39f961" providerId="ADAL" clId="{49072466-1966-4A59-A46C-6F74C15C8900}" dt="2020-09-21T13:08:24.639" v="1727" actId="1076"/>
        <pc:sldMkLst>
          <pc:docMk/>
          <pc:sldMk cId="4031222997" sldId="266"/>
        </pc:sldMkLst>
        <pc:spChg chg="add del mod">
          <ac:chgData name="Marius" userId="3db87500-6bb8-48d8-b495-b010ee39f961" providerId="ADAL" clId="{49072466-1966-4A59-A46C-6F74C15C8900}" dt="2020-09-21T13:08:20.370" v="1725" actId="478"/>
          <ac:spMkLst>
            <pc:docMk/>
            <pc:sldMk cId="4031222997" sldId="266"/>
            <ac:spMk id="5" creationId="{851ACA74-645C-4B6D-BF5A-2A8A771CBB1C}"/>
          </ac:spMkLst>
        </pc:spChg>
        <pc:picChg chg="del mod">
          <ac:chgData name="Marius" userId="3db87500-6bb8-48d8-b495-b010ee39f961" providerId="ADAL" clId="{49072466-1966-4A59-A46C-6F74C15C8900}" dt="2020-09-21T13:08:16.906" v="1724" actId="478"/>
          <ac:picMkLst>
            <pc:docMk/>
            <pc:sldMk cId="4031222997" sldId="266"/>
            <ac:picMk id="4" creationId="{00000000-0000-0000-0000-000000000000}"/>
          </ac:picMkLst>
        </pc:picChg>
        <pc:picChg chg="add mod">
          <ac:chgData name="Marius" userId="3db87500-6bb8-48d8-b495-b010ee39f961" providerId="ADAL" clId="{49072466-1966-4A59-A46C-6F74C15C8900}" dt="2020-09-21T13:08:24.639" v="1727" actId="1076"/>
          <ac:picMkLst>
            <pc:docMk/>
            <pc:sldMk cId="4031222997" sldId="266"/>
            <ac:picMk id="6" creationId="{DFDF7751-C6DD-45B5-896E-897F8A4CAA96}"/>
          </ac:picMkLst>
        </pc:picChg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749166025" sldId="267"/>
        </pc:sldMkLst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2459563222" sldId="269"/>
        </pc:sldMkLst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3200426914" sldId="270"/>
        </pc:sldMkLst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1299161362" sldId="271"/>
        </pc:sldMkLst>
      </pc:sldChg>
      <pc:sldChg chg="del">
        <pc:chgData name="Marius" userId="3db87500-6bb8-48d8-b495-b010ee39f961" providerId="ADAL" clId="{49072466-1966-4A59-A46C-6F74C15C8900}" dt="2020-09-20T11:24:28.415" v="182" actId="47"/>
        <pc:sldMkLst>
          <pc:docMk/>
          <pc:sldMk cId="696060891" sldId="272"/>
        </pc:sldMkLst>
      </pc:sldChg>
      <pc:sldChg chg="addSp delSp modSp add mod ord">
        <pc:chgData name="Marius" userId="3db87500-6bb8-48d8-b495-b010ee39f961" providerId="ADAL" clId="{49072466-1966-4A59-A46C-6F74C15C8900}" dt="2020-09-21T12:13:38.483" v="1215" actId="20577"/>
        <pc:sldMkLst>
          <pc:docMk/>
          <pc:sldMk cId="2319619443" sldId="278"/>
        </pc:sldMkLst>
        <pc:spChg chg="mod">
          <ac:chgData name="Marius" userId="3db87500-6bb8-48d8-b495-b010ee39f961" providerId="ADAL" clId="{49072466-1966-4A59-A46C-6F74C15C8900}" dt="2020-09-21T12:09:37.261" v="803" actId="20577"/>
          <ac:spMkLst>
            <pc:docMk/>
            <pc:sldMk cId="2319619443" sldId="278"/>
            <ac:spMk id="2" creationId="{00000000-0000-0000-0000-000000000000}"/>
          </ac:spMkLst>
        </pc:spChg>
        <pc:spChg chg="mod">
          <ac:chgData name="Marius" userId="3db87500-6bb8-48d8-b495-b010ee39f961" providerId="ADAL" clId="{49072466-1966-4A59-A46C-6F74C15C8900}" dt="2020-09-21T12:13:38.483" v="1215" actId="20577"/>
          <ac:spMkLst>
            <pc:docMk/>
            <pc:sldMk cId="2319619443" sldId="278"/>
            <ac:spMk id="3" creationId="{00000000-0000-0000-0000-000000000000}"/>
          </ac:spMkLst>
        </pc:spChg>
        <pc:spChg chg="add del">
          <ac:chgData name="Marius" userId="3db87500-6bb8-48d8-b495-b010ee39f961" providerId="ADAL" clId="{49072466-1966-4A59-A46C-6F74C15C8900}" dt="2020-09-20T11:13:39.466" v="134" actId="22"/>
          <ac:spMkLst>
            <pc:docMk/>
            <pc:sldMk cId="2319619443" sldId="278"/>
            <ac:spMk id="5" creationId="{994379B4-B92A-4B7A-8236-CA4EAC3E1364}"/>
          </ac:spMkLst>
        </pc:spChg>
      </pc:sldChg>
      <pc:sldChg chg="add">
        <pc:chgData name="Marius" userId="3db87500-6bb8-48d8-b495-b010ee39f961" providerId="ADAL" clId="{49072466-1966-4A59-A46C-6F74C15C8900}" dt="2020-09-20T11:14:04.497" v="136"/>
        <pc:sldMkLst>
          <pc:docMk/>
          <pc:sldMk cId="945538635" sldId="281"/>
        </pc:sldMkLst>
      </pc:sldChg>
      <pc:sldChg chg="add mod modShow">
        <pc:chgData name="Marius" userId="3db87500-6bb8-48d8-b495-b010ee39f961" providerId="ADAL" clId="{49072466-1966-4A59-A46C-6F74C15C8900}" dt="2020-09-21T13:09:08.777" v="1741" actId="729"/>
        <pc:sldMkLst>
          <pc:docMk/>
          <pc:sldMk cId="2020177133" sldId="282"/>
        </pc:sldMkLst>
      </pc:sldChg>
      <pc:sldChg chg="add">
        <pc:chgData name="Marius" userId="3db87500-6bb8-48d8-b495-b010ee39f961" providerId="ADAL" clId="{49072466-1966-4A59-A46C-6F74C15C8900}" dt="2020-09-20T11:23:54.596" v="181"/>
        <pc:sldMkLst>
          <pc:docMk/>
          <pc:sldMk cId="3506609672" sldId="287"/>
        </pc:sldMkLst>
      </pc:sldChg>
      <pc:sldChg chg="modSp add mod">
        <pc:chgData name="Marius" userId="3db87500-6bb8-48d8-b495-b010ee39f961" providerId="ADAL" clId="{49072466-1966-4A59-A46C-6F74C15C8900}" dt="2020-09-20T11:29:40.020" v="438" actId="114"/>
        <pc:sldMkLst>
          <pc:docMk/>
          <pc:sldMk cId="1545968498" sldId="288"/>
        </pc:sldMkLst>
        <pc:spChg chg="mod">
          <ac:chgData name="Marius" userId="3db87500-6bb8-48d8-b495-b010ee39f961" providerId="ADAL" clId="{49072466-1966-4A59-A46C-6F74C15C8900}" dt="2020-09-20T11:27:28.486" v="208" actId="1076"/>
          <ac:spMkLst>
            <pc:docMk/>
            <pc:sldMk cId="1545968498" sldId="288"/>
            <ac:spMk id="2" creationId="{00000000-0000-0000-0000-000000000000}"/>
          </ac:spMkLst>
        </pc:spChg>
        <pc:spChg chg="mod">
          <ac:chgData name="Marius" userId="3db87500-6bb8-48d8-b495-b010ee39f961" providerId="ADAL" clId="{49072466-1966-4A59-A46C-6F74C15C8900}" dt="2020-09-20T11:29:40.020" v="438" actId="114"/>
          <ac:spMkLst>
            <pc:docMk/>
            <pc:sldMk cId="1545968498" sldId="288"/>
            <ac:spMk id="3" creationId="{00000000-0000-0000-0000-000000000000}"/>
          </ac:spMkLst>
        </pc:spChg>
      </pc:sldChg>
      <pc:sldChg chg="add">
        <pc:chgData name="Marius" userId="3db87500-6bb8-48d8-b495-b010ee39f961" providerId="ADAL" clId="{49072466-1966-4A59-A46C-6F74C15C8900}" dt="2020-09-20T11:01:22.499" v="131"/>
        <pc:sldMkLst>
          <pc:docMk/>
          <pc:sldMk cId="347118767" sldId="289"/>
        </pc:sldMkLst>
      </pc:sldChg>
      <pc:sldChg chg="add del">
        <pc:chgData name="Marius" userId="3db87500-6bb8-48d8-b495-b010ee39f961" providerId="ADAL" clId="{49072466-1966-4A59-A46C-6F74C15C8900}" dt="2020-09-20T11:24:35.325" v="183" actId="47"/>
        <pc:sldMkLst>
          <pc:docMk/>
          <pc:sldMk cId="821092428" sldId="295"/>
        </pc:sldMkLst>
      </pc:sldChg>
      <pc:sldChg chg="modSp add mod modShow">
        <pc:chgData name="Marius" userId="3db87500-6bb8-48d8-b495-b010ee39f961" providerId="ADAL" clId="{49072466-1966-4A59-A46C-6F74C15C8900}" dt="2020-09-21T12:18:12.714" v="1216" actId="729"/>
        <pc:sldMkLst>
          <pc:docMk/>
          <pc:sldMk cId="801432151" sldId="297"/>
        </pc:sldMkLst>
        <pc:spChg chg="mod">
          <ac:chgData name="Marius" userId="3db87500-6bb8-48d8-b495-b010ee39f961" providerId="ADAL" clId="{49072466-1966-4A59-A46C-6F74C15C8900}" dt="2020-09-20T11:39:58.433" v="462" actId="27636"/>
          <ac:spMkLst>
            <pc:docMk/>
            <pc:sldMk cId="801432151" sldId="297"/>
            <ac:spMk id="6" creationId="{B55DC4F0-21BF-4D2C-9BD5-76EF43A057F0}"/>
          </ac:spMkLst>
        </pc:spChg>
      </pc:sldChg>
      <pc:sldChg chg="add mod modShow">
        <pc:chgData name="Marius" userId="3db87500-6bb8-48d8-b495-b010ee39f961" providerId="ADAL" clId="{49072466-1966-4A59-A46C-6F74C15C8900}" dt="2020-09-21T12:18:12.714" v="1216" actId="729"/>
        <pc:sldMkLst>
          <pc:docMk/>
          <pc:sldMk cId="1954525479" sldId="298"/>
        </pc:sldMkLst>
      </pc:sldChg>
      <pc:sldChg chg="add">
        <pc:chgData name="Marius" userId="3db87500-6bb8-48d8-b495-b010ee39f961" providerId="ADAL" clId="{49072466-1966-4A59-A46C-6F74C15C8900}" dt="2020-09-20T10:59:52.289" v="128"/>
        <pc:sldMkLst>
          <pc:docMk/>
          <pc:sldMk cId="136628291" sldId="299"/>
        </pc:sldMkLst>
      </pc:sldChg>
      <pc:sldChg chg="modSp add mod">
        <pc:chgData name="Marius" userId="3db87500-6bb8-48d8-b495-b010ee39f961" providerId="ADAL" clId="{49072466-1966-4A59-A46C-6F74C15C8900}" dt="2020-09-20T11:16:37.959" v="174" actId="20577"/>
        <pc:sldMkLst>
          <pc:docMk/>
          <pc:sldMk cId="1448850893" sldId="300"/>
        </pc:sldMkLst>
        <pc:spChg chg="mod">
          <ac:chgData name="Marius" userId="3db87500-6bb8-48d8-b495-b010ee39f961" providerId="ADAL" clId="{49072466-1966-4A59-A46C-6F74C15C8900}" dt="2020-09-20T11:16:37.959" v="174" actId="20577"/>
          <ac:spMkLst>
            <pc:docMk/>
            <pc:sldMk cId="1448850893" sldId="300"/>
            <ac:spMk id="3" creationId="{00000000-0000-0000-0000-000000000000}"/>
          </ac:spMkLst>
        </pc:spChg>
      </pc:sldChg>
      <pc:sldChg chg="add ord">
        <pc:chgData name="Marius" userId="3db87500-6bb8-48d8-b495-b010ee39f961" providerId="ADAL" clId="{49072466-1966-4A59-A46C-6F74C15C8900}" dt="2020-09-20T11:15:07.724" v="139"/>
        <pc:sldMkLst>
          <pc:docMk/>
          <pc:sldMk cId="4094907362" sldId="301"/>
        </pc:sldMkLst>
      </pc:sldChg>
      <pc:sldChg chg="add">
        <pc:chgData name="Marius" userId="3db87500-6bb8-48d8-b495-b010ee39f961" providerId="ADAL" clId="{49072466-1966-4A59-A46C-6F74C15C8900}" dt="2020-09-21T12:09:31.084" v="795" actId="2890"/>
        <pc:sldMkLst>
          <pc:docMk/>
          <pc:sldMk cId="687595559" sldId="302"/>
        </pc:sldMkLst>
      </pc:sldChg>
      <pc:sldChg chg="add">
        <pc:chgData name="Marius" userId="3db87500-6bb8-48d8-b495-b010ee39f961" providerId="ADAL" clId="{49072466-1966-4A59-A46C-6F74C15C8900}" dt="2020-09-21T12:19:13.210" v="1217"/>
        <pc:sldMkLst>
          <pc:docMk/>
          <pc:sldMk cId="3542009173" sldId="303"/>
        </pc:sldMkLst>
      </pc:sldChg>
    </pc:docChg>
  </pc:docChgLst>
  <pc:docChgLst>
    <pc:chgData name="Marius" userId="3db87500-6bb8-48d8-b495-b010ee39f961" providerId="ADAL" clId="{B4D310D7-469B-4FA3-8F22-7E812862AE47}"/>
    <pc:docChg chg="undo custSel addSld delSld modSld sldOrd">
      <pc:chgData name="Marius" userId="3db87500-6bb8-48d8-b495-b010ee39f961" providerId="ADAL" clId="{B4D310D7-469B-4FA3-8F22-7E812862AE47}" dt="2020-09-23T19:02:59.353" v="6388" actId="1076"/>
      <pc:docMkLst>
        <pc:docMk/>
      </pc:docMkLst>
      <pc:sldChg chg="addSp delSp modSp add mod">
        <pc:chgData name="Marius" userId="3db87500-6bb8-48d8-b495-b010ee39f961" providerId="ADAL" clId="{B4D310D7-469B-4FA3-8F22-7E812862AE47}" dt="2020-09-23T17:20:39.364" v="2050" actId="5793"/>
        <pc:sldMkLst>
          <pc:docMk/>
          <pc:sldMk cId="2338999274" sldId="263"/>
        </pc:sldMkLst>
        <pc:spChg chg="mod">
          <ac:chgData name="Marius" userId="3db87500-6bb8-48d8-b495-b010ee39f961" providerId="ADAL" clId="{B4D310D7-469B-4FA3-8F22-7E812862AE47}" dt="2020-09-23T17:16:25.310" v="1931" actId="1076"/>
          <ac:spMkLst>
            <pc:docMk/>
            <pc:sldMk cId="2338999274" sldId="263"/>
            <ac:spMk id="2" creationId="{00000000-0000-0000-0000-000000000000}"/>
          </ac:spMkLst>
        </pc:spChg>
        <pc:spChg chg="add mod">
          <ac:chgData name="Marius" userId="3db87500-6bb8-48d8-b495-b010ee39f961" providerId="ADAL" clId="{B4D310D7-469B-4FA3-8F22-7E812862AE47}" dt="2020-09-23T17:20:39.364" v="2050" actId="5793"/>
          <ac:spMkLst>
            <pc:docMk/>
            <pc:sldMk cId="2338999274" sldId="263"/>
            <ac:spMk id="5" creationId="{3EA199AE-0865-44E8-B7D5-126F29575D2A}"/>
          </ac:spMkLst>
        </pc:spChg>
        <pc:picChg chg="del mod">
          <ac:chgData name="Marius" userId="3db87500-6bb8-48d8-b495-b010ee39f961" providerId="ADAL" clId="{B4D310D7-469B-4FA3-8F22-7E812862AE47}" dt="2020-09-23T16:30:49.237" v="1008" actId="478"/>
          <ac:picMkLst>
            <pc:docMk/>
            <pc:sldMk cId="2338999274" sldId="263"/>
            <ac:picMk id="4" creationId="{00000000-0000-0000-0000-000000000000}"/>
          </ac:picMkLst>
        </pc:picChg>
      </pc:sldChg>
      <pc:sldChg chg="addSp delSp modSp add mod ord">
        <pc:chgData name="Marius" userId="3db87500-6bb8-48d8-b495-b010ee39f961" providerId="ADAL" clId="{B4D310D7-469B-4FA3-8F22-7E812862AE47}" dt="2020-09-23T18:21:52.066" v="4866"/>
        <pc:sldMkLst>
          <pc:docMk/>
          <pc:sldMk cId="4031222997" sldId="266"/>
        </pc:sldMkLst>
        <pc:spChg chg="mod">
          <ac:chgData name="Marius" userId="3db87500-6bb8-48d8-b495-b010ee39f961" providerId="ADAL" clId="{B4D310D7-469B-4FA3-8F22-7E812862AE47}" dt="2020-09-23T16:16:23.280" v="490" actId="1076"/>
          <ac:spMkLst>
            <pc:docMk/>
            <pc:sldMk cId="4031222997" sldId="266"/>
            <ac:spMk id="2" creationId="{00000000-0000-0000-0000-000000000000}"/>
          </ac:spMkLst>
        </pc:spChg>
        <pc:picChg chg="add mod">
          <ac:chgData name="Marius" userId="3db87500-6bb8-48d8-b495-b010ee39f961" providerId="ADAL" clId="{B4D310D7-469B-4FA3-8F22-7E812862AE47}" dt="2020-09-23T15:52:51.682" v="373" actId="1076"/>
          <ac:picMkLst>
            <pc:docMk/>
            <pc:sldMk cId="4031222997" sldId="266"/>
            <ac:picMk id="3" creationId="{F753B90F-738E-4491-9DA7-922D06353328}"/>
          </ac:picMkLst>
        </pc:picChg>
        <pc:picChg chg="del">
          <ac:chgData name="Marius" userId="3db87500-6bb8-48d8-b495-b010ee39f961" providerId="ADAL" clId="{B4D310D7-469B-4FA3-8F22-7E812862AE47}" dt="2020-09-23T15:46:35.548" v="2" actId="478"/>
          <ac:picMkLst>
            <pc:docMk/>
            <pc:sldMk cId="4031222997" sldId="266"/>
            <ac:picMk id="6" creationId="{DFDF7751-C6DD-45B5-896E-897F8A4CAA96}"/>
          </ac:picMkLst>
        </pc:picChg>
      </pc:sldChg>
      <pc:sldChg chg="addSp modSp add mod modNotesTx">
        <pc:chgData name="Marius" userId="3db87500-6bb8-48d8-b495-b010ee39f961" providerId="ADAL" clId="{B4D310D7-469B-4FA3-8F22-7E812862AE47}" dt="2020-09-23T18:38:25.499" v="5505" actId="20577"/>
        <pc:sldMkLst>
          <pc:docMk/>
          <pc:sldMk cId="696060891" sldId="272"/>
        </pc:sldMkLst>
        <pc:spChg chg="add mod">
          <ac:chgData name="Marius" userId="3db87500-6bb8-48d8-b495-b010ee39f961" providerId="ADAL" clId="{B4D310D7-469B-4FA3-8F22-7E812862AE47}" dt="2020-09-23T18:38:25.499" v="5505" actId="20577"/>
          <ac:spMkLst>
            <pc:docMk/>
            <pc:sldMk cId="696060891" sldId="272"/>
            <ac:spMk id="2" creationId="{DBAF22C7-ADD8-49AE-AACA-06573A4F7251}"/>
          </ac:spMkLst>
        </pc:spChg>
        <pc:picChg chg="mod">
          <ac:chgData name="Marius" userId="3db87500-6bb8-48d8-b495-b010ee39f961" providerId="ADAL" clId="{B4D310D7-469B-4FA3-8F22-7E812862AE47}" dt="2020-09-23T18:36:22.614" v="5476" actId="1076"/>
          <ac:picMkLst>
            <pc:docMk/>
            <pc:sldMk cId="696060891" sldId="272"/>
            <ac:picMk id="6" creationId="{591726F4-6BF6-429A-A2A1-5BEF0C8F7825}"/>
          </ac:picMkLst>
        </pc:picChg>
      </pc:sldChg>
      <pc:sldChg chg="add del">
        <pc:chgData name="Marius" userId="3db87500-6bb8-48d8-b495-b010ee39f961" providerId="ADAL" clId="{B4D310D7-469B-4FA3-8F22-7E812862AE47}" dt="2020-09-23T18:24:57.249" v="5089" actId="47"/>
        <pc:sldMkLst>
          <pc:docMk/>
          <pc:sldMk cId="614768912" sldId="273"/>
        </pc:sldMkLst>
      </pc:sldChg>
      <pc:sldChg chg="modSp mod">
        <pc:chgData name="Marius" userId="3db87500-6bb8-48d8-b495-b010ee39f961" providerId="ADAL" clId="{B4D310D7-469B-4FA3-8F22-7E812862AE47}" dt="2020-09-23T18:50:46.012" v="6287" actId="20577"/>
        <pc:sldMkLst>
          <pc:docMk/>
          <pc:sldMk cId="801432151" sldId="297"/>
        </pc:sldMkLst>
        <pc:spChg chg="mod">
          <ac:chgData name="Marius" userId="3db87500-6bb8-48d8-b495-b010ee39f961" providerId="ADAL" clId="{B4D310D7-469B-4FA3-8F22-7E812862AE47}" dt="2020-09-23T18:38:45.493" v="5527" actId="1076"/>
          <ac:spMkLst>
            <pc:docMk/>
            <pc:sldMk cId="801432151" sldId="297"/>
            <ac:spMk id="6" creationId="{B55DC4F0-21BF-4D2C-9BD5-76EF43A057F0}"/>
          </ac:spMkLst>
        </pc:spChg>
        <pc:spChg chg="mod">
          <ac:chgData name="Marius" userId="3db87500-6bb8-48d8-b495-b010ee39f961" providerId="ADAL" clId="{B4D310D7-469B-4FA3-8F22-7E812862AE47}" dt="2020-09-23T16:22:02.594" v="955" actId="1076"/>
          <ac:spMkLst>
            <pc:docMk/>
            <pc:sldMk cId="801432151" sldId="297"/>
            <ac:spMk id="8" creationId="{3A79F3BE-CAE7-4658-B8BB-4E05594A0C35}"/>
          </ac:spMkLst>
        </pc:spChg>
        <pc:graphicFrameChg chg="mod modGraphic">
          <ac:chgData name="Marius" userId="3db87500-6bb8-48d8-b495-b010ee39f961" providerId="ADAL" clId="{B4D310D7-469B-4FA3-8F22-7E812862AE47}" dt="2020-09-23T18:50:46.012" v="6287" actId="20577"/>
          <ac:graphicFrameMkLst>
            <pc:docMk/>
            <pc:sldMk cId="801432151" sldId="297"/>
            <ac:graphicFrameMk id="4" creationId="{BA97F870-4971-4992-B8A9-F6E95377BBED}"/>
          </ac:graphicFrameMkLst>
        </pc:graphicFrameChg>
      </pc:sldChg>
      <pc:sldChg chg="modSp add mod">
        <pc:chgData name="Marius" userId="3db87500-6bb8-48d8-b495-b010ee39f961" providerId="ADAL" clId="{B4D310D7-469B-4FA3-8F22-7E812862AE47}" dt="2020-09-23T18:22:41.384" v="4889" actId="1076"/>
        <pc:sldMkLst>
          <pc:docMk/>
          <pc:sldMk cId="4255527100" sldId="299"/>
        </pc:sldMkLst>
        <pc:spChg chg="mod">
          <ac:chgData name="Marius" userId="3db87500-6bb8-48d8-b495-b010ee39f961" providerId="ADAL" clId="{B4D310D7-469B-4FA3-8F22-7E812862AE47}" dt="2020-09-23T18:22:41.384" v="4889" actId="1076"/>
          <ac:spMkLst>
            <pc:docMk/>
            <pc:sldMk cId="4255527100" sldId="299"/>
            <ac:spMk id="2" creationId="{00000000-0000-0000-0000-000000000000}"/>
          </ac:spMkLst>
        </pc:spChg>
        <pc:picChg chg="mod">
          <ac:chgData name="Marius" userId="3db87500-6bb8-48d8-b495-b010ee39f961" providerId="ADAL" clId="{B4D310D7-469B-4FA3-8F22-7E812862AE47}" dt="2020-09-23T18:22:38.383" v="4888" actId="1076"/>
          <ac:picMkLst>
            <pc:docMk/>
            <pc:sldMk cId="4255527100" sldId="299"/>
            <ac:picMk id="6" creationId="{DFDF7751-C6DD-45B5-896E-897F8A4CAA96}"/>
          </ac:picMkLst>
        </pc:picChg>
      </pc:sldChg>
      <pc:sldChg chg="addSp delSp modSp add mod modNotesTx">
        <pc:chgData name="Marius" userId="3db87500-6bb8-48d8-b495-b010ee39f961" providerId="ADAL" clId="{B4D310D7-469B-4FA3-8F22-7E812862AE47}" dt="2020-09-23T18:24:36.807" v="5088" actId="207"/>
        <pc:sldMkLst>
          <pc:docMk/>
          <pc:sldMk cId="2065843503" sldId="300"/>
        </pc:sldMkLst>
        <pc:spChg chg="mod">
          <ac:chgData name="Marius" userId="3db87500-6bb8-48d8-b495-b010ee39f961" providerId="ADAL" clId="{B4D310D7-469B-4FA3-8F22-7E812862AE47}" dt="2020-09-23T18:24:36.807" v="5088" actId="207"/>
          <ac:spMkLst>
            <pc:docMk/>
            <pc:sldMk cId="2065843503" sldId="300"/>
            <ac:spMk id="2" creationId="{00000000-0000-0000-0000-000000000000}"/>
          </ac:spMkLst>
        </pc:spChg>
        <pc:picChg chg="add mod">
          <ac:chgData name="Marius" userId="3db87500-6bb8-48d8-b495-b010ee39f961" providerId="ADAL" clId="{B4D310D7-469B-4FA3-8F22-7E812862AE47}" dt="2020-09-23T15:48:29.533" v="62" actId="1076"/>
          <ac:picMkLst>
            <pc:docMk/>
            <pc:sldMk cId="2065843503" sldId="300"/>
            <ac:picMk id="3" creationId="{2B2402F5-E36F-4712-AAF7-8D5EE82C09D4}"/>
          </ac:picMkLst>
        </pc:picChg>
        <pc:picChg chg="del">
          <ac:chgData name="Marius" userId="3db87500-6bb8-48d8-b495-b010ee39f961" providerId="ADAL" clId="{B4D310D7-469B-4FA3-8F22-7E812862AE47}" dt="2020-09-23T15:48:26.034" v="60" actId="478"/>
          <ac:picMkLst>
            <pc:docMk/>
            <pc:sldMk cId="2065843503" sldId="300"/>
            <ac:picMk id="6" creationId="{DFDF7751-C6DD-45B5-896E-897F8A4CAA96}"/>
          </ac:picMkLst>
        </pc:picChg>
      </pc:sldChg>
      <pc:sldChg chg="addSp delSp modSp add mod ord modNotesTx">
        <pc:chgData name="Marius" userId="3db87500-6bb8-48d8-b495-b010ee39f961" providerId="ADAL" clId="{B4D310D7-469B-4FA3-8F22-7E812862AE47}" dt="2020-09-23T18:26:25.666" v="5304" actId="20577"/>
        <pc:sldMkLst>
          <pc:docMk/>
          <pc:sldMk cId="3434452628" sldId="301"/>
        </pc:sldMkLst>
        <pc:spChg chg="mod">
          <ac:chgData name="Marius" userId="3db87500-6bb8-48d8-b495-b010ee39f961" providerId="ADAL" clId="{B4D310D7-469B-4FA3-8F22-7E812862AE47}" dt="2020-09-23T16:17:20.101" v="525" actId="1076"/>
          <ac:spMkLst>
            <pc:docMk/>
            <pc:sldMk cId="3434452628" sldId="301"/>
            <ac:spMk id="2" creationId="{00000000-0000-0000-0000-000000000000}"/>
          </ac:spMkLst>
        </pc:spChg>
        <pc:picChg chg="del">
          <ac:chgData name="Marius" userId="3db87500-6bb8-48d8-b495-b010ee39f961" providerId="ADAL" clId="{B4D310D7-469B-4FA3-8F22-7E812862AE47}" dt="2020-09-23T16:16:30.565" v="492" actId="478"/>
          <ac:picMkLst>
            <pc:docMk/>
            <pc:sldMk cId="3434452628" sldId="301"/>
            <ac:picMk id="3" creationId="{F753B90F-738E-4491-9DA7-922D06353328}"/>
          </ac:picMkLst>
        </pc:picChg>
        <pc:picChg chg="add mod">
          <ac:chgData name="Marius" userId="3db87500-6bb8-48d8-b495-b010ee39f961" providerId="ADAL" clId="{B4D310D7-469B-4FA3-8F22-7E812862AE47}" dt="2020-09-23T16:17:22.427" v="526" actId="1076"/>
          <ac:picMkLst>
            <pc:docMk/>
            <pc:sldMk cId="3434452628" sldId="301"/>
            <ac:picMk id="4" creationId="{036FDD97-118D-4DDC-A1AA-5F614891BF64}"/>
          </ac:picMkLst>
        </pc:picChg>
      </pc:sldChg>
      <pc:sldChg chg="addSp delSp modSp add mod">
        <pc:chgData name="Marius" userId="3db87500-6bb8-48d8-b495-b010ee39f961" providerId="ADAL" clId="{B4D310D7-469B-4FA3-8F22-7E812862AE47}" dt="2020-09-23T16:26:05.305" v="970" actId="1076"/>
        <pc:sldMkLst>
          <pc:docMk/>
          <pc:sldMk cId="560108386" sldId="302"/>
        </pc:sldMkLst>
        <pc:spChg chg="del mod">
          <ac:chgData name="Marius" userId="3db87500-6bb8-48d8-b495-b010ee39f961" providerId="ADAL" clId="{B4D310D7-469B-4FA3-8F22-7E812862AE47}" dt="2020-09-23T16:25:49.298" v="967" actId="478"/>
          <ac:spMkLst>
            <pc:docMk/>
            <pc:sldMk cId="560108386" sldId="302"/>
            <ac:spMk id="5" creationId="{73B49C0D-2F03-441B-A9B4-A6F547413E86}"/>
          </ac:spMkLst>
        </pc:spChg>
        <pc:picChg chg="add mod">
          <ac:chgData name="Marius" userId="3db87500-6bb8-48d8-b495-b010ee39f961" providerId="ADAL" clId="{B4D310D7-469B-4FA3-8F22-7E812862AE47}" dt="2020-09-23T16:26:05.305" v="970" actId="1076"/>
          <ac:picMkLst>
            <pc:docMk/>
            <pc:sldMk cId="560108386" sldId="302"/>
            <ac:picMk id="2" creationId="{4B8030FB-DD67-4F34-8AE3-C28721BDE4E0}"/>
          </ac:picMkLst>
        </pc:picChg>
        <pc:picChg chg="del">
          <ac:chgData name="Marius" userId="3db87500-6bb8-48d8-b495-b010ee39f961" providerId="ADAL" clId="{B4D310D7-469B-4FA3-8F22-7E812862AE47}" dt="2020-09-23T16:25:37.402" v="964" actId="478"/>
          <ac:picMkLst>
            <pc:docMk/>
            <pc:sldMk cId="560108386" sldId="302"/>
            <ac:picMk id="6" creationId="{591726F4-6BF6-429A-A2A1-5BEF0C8F7825}"/>
          </ac:picMkLst>
        </pc:picChg>
      </pc:sldChg>
      <pc:sldChg chg="add">
        <pc:chgData name="Marius" userId="3db87500-6bb8-48d8-b495-b010ee39f961" providerId="ADAL" clId="{B4D310D7-469B-4FA3-8F22-7E812862AE47}" dt="2020-09-23T16:29:00.340" v="972" actId="2890"/>
        <pc:sldMkLst>
          <pc:docMk/>
          <pc:sldMk cId="3071576521" sldId="303"/>
        </pc:sldMkLst>
      </pc:sldChg>
      <pc:sldChg chg="modSp add mod modAnim">
        <pc:chgData name="Marius" userId="3db87500-6bb8-48d8-b495-b010ee39f961" providerId="ADAL" clId="{B4D310D7-469B-4FA3-8F22-7E812862AE47}" dt="2020-09-23T18:30:16.787" v="5403"/>
        <pc:sldMkLst>
          <pc:docMk/>
          <pc:sldMk cId="613788298" sldId="304"/>
        </pc:sldMkLst>
        <pc:spChg chg="mod">
          <ac:chgData name="Marius" userId="3db87500-6bb8-48d8-b495-b010ee39f961" providerId="ADAL" clId="{B4D310D7-469B-4FA3-8F22-7E812862AE47}" dt="2020-09-23T17:46:54.979" v="2846" actId="1076"/>
          <ac:spMkLst>
            <pc:docMk/>
            <pc:sldMk cId="613788298" sldId="304"/>
            <ac:spMk id="5" creationId="{3EA199AE-0865-44E8-B7D5-126F29575D2A}"/>
          </ac:spMkLst>
        </pc:spChg>
      </pc:sldChg>
      <pc:sldChg chg="addSp delSp modSp add mod modAnim">
        <pc:chgData name="Marius" userId="3db87500-6bb8-48d8-b495-b010ee39f961" providerId="ADAL" clId="{B4D310D7-469B-4FA3-8F22-7E812862AE47}" dt="2020-09-23T18:28:48.642" v="5394"/>
        <pc:sldMkLst>
          <pc:docMk/>
          <pc:sldMk cId="2007563477" sldId="305"/>
        </pc:sldMkLst>
        <pc:spChg chg="mod">
          <ac:chgData name="Marius" userId="3db87500-6bb8-48d8-b495-b010ee39f961" providerId="ADAL" clId="{B4D310D7-469B-4FA3-8F22-7E812862AE47}" dt="2020-09-23T17:24:24.124" v="2072" actId="14100"/>
          <ac:spMkLst>
            <pc:docMk/>
            <pc:sldMk cId="2007563477" sldId="305"/>
            <ac:spMk id="2" creationId="{00000000-0000-0000-0000-000000000000}"/>
          </ac:spMkLst>
        </pc:spChg>
        <pc:spChg chg="add del mod">
          <ac:chgData name="Marius" userId="3db87500-6bb8-48d8-b495-b010ee39f961" providerId="ADAL" clId="{B4D310D7-469B-4FA3-8F22-7E812862AE47}" dt="2020-09-23T17:21:03.262" v="2055" actId="478"/>
          <ac:spMkLst>
            <pc:docMk/>
            <pc:sldMk cId="2007563477" sldId="305"/>
            <ac:spMk id="4" creationId="{5B2D9598-504D-488B-9226-E27C846AC761}"/>
          </ac:spMkLst>
        </pc:spChg>
        <pc:spChg chg="del">
          <ac:chgData name="Marius" userId="3db87500-6bb8-48d8-b495-b010ee39f961" providerId="ADAL" clId="{B4D310D7-469B-4FA3-8F22-7E812862AE47}" dt="2020-09-23T17:20:52.499" v="2052" actId="478"/>
          <ac:spMkLst>
            <pc:docMk/>
            <pc:sldMk cId="2007563477" sldId="305"/>
            <ac:spMk id="5" creationId="{3EA199AE-0865-44E8-B7D5-126F29575D2A}"/>
          </ac:spMkLst>
        </pc:spChg>
        <pc:spChg chg="add mod">
          <ac:chgData name="Marius" userId="3db87500-6bb8-48d8-b495-b010ee39f961" providerId="ADAL" clId="{B4D310D7-469B-4FA3-8F22-7E812862AE47}" dt="2020-09-23T17:28:48.292" v="2312" actId="20577"/>
          <ac:spMkLst>
            <pc:docMk/>
            <pc:sldMk cId="2007563477" sldId="305"/>
            <ac:spMk id="7" creationId="{32E46398-E366-4601-9393-06CC284E2544}"/>
          </ac:spMkLst>
        </pc:spChg>
        <pc:spChg chg="add mod">
          <ac:chgData name="Marius" userId="3db87500-6bb8-48d8-b495-b010ee39f961" providerId="ADAL" clId="{B4D310D7-469B-4FA3-8F22-7E812862AE47}" dt="2020-09-23T17:26:59.628" v="2208" actId="1076"/>
          <ac:spMkLst>
            <pc:docMk/>
            <pc:sldMk cId="2007563477" sldId="305"/>
            <ac:spMk id="8" creationId="{B9C884CD-B052-48A7-AA12-5E0310BD78A5}"/>
          </ac:spMkLst>
        </pc:spChg>
        <pc:spChg chg="add mod">
          <ac:chgData name="Marius" userId="3db87500-6bb8-48d8-b495-b010ee39f961" providerId="ADAL" clId="{B4D310D7-469B-4FA3-8F22-7E812862AE47}" dt="2020-09-23T17:27:42.106" v="2259" actId="207"/>
          <ac:spMkLst>
            <pc:docMk/>
            <pc:sldMk cId="2007563477" sldId="305"/>
            <ac:spMk id="9" creationId="{AA853393-379B-4C23-B882-2945BFECFCBA}"/>
          </ac:spMkLst>
        </pc:spChg>
        <pc:picChg chg="add mod">
          <ac:chgData name="Marius" userId="3db87500-6bb8-48d8-b495-b010ee39f961" providerId="ADAL" clId="{B4D310D7-469B-4FA3-8F22-7E812862AE47}" dt="2020-09-23T17:21:47.068" v="2064" actId="1076"/>
          <ac:picMkLst>
            <pc:docMk/>
            <pc:sldMk cId="2007563477" sldId="305"/>
            <ac:picMk id="6" creationId="{3FDBB57A-78D0-4491-A343-E6E3FAD16A77}"/>
          </ac:picMkLst>
        </pc:picChg>
      </pc:sldChg>
      <pc:sldChg chg="addSp delSp modSp add mod modAnim">
        <pc:chgData name="Marius" userId="3db87500-6bb8-48d8-b495-b010ee39f961" providerId="ADAL" clId="{B4D310D7-469B-4FA3-8F22-7E812862AE47}" dt="2020-09-23T18:29:20.982" v="5396"/>
        <pc:sldMkLst>
          <pc:docMk/>
          <pc:sldMk cId="3250413816" sldId="306"/>
        </pc:sldMkLst>
        <pc:spChg chg="mod">
          <ac:chgData name="Marius" userId="3db87500-6bb8-48d8-b495-b010ee39f961" providerId="ADAL" clId="{B4D310D7-469B-4FA3-8F22-7E812862AE47}" dt="2020-09-23T17:43:45.272" v="2841" actId="207"/>
          <ac:spMkLst>
            <pc:docMk/>
            <pc:sldMk cId="3250413816" sldId="306"/>
            <ac:spMk id="2" creationId="{00000000-0000-0000-0000-000000000000}"/>
          </ac:spMkLst>
        </pc:spChg>
        <pc:spChg chg="add del mod">
          <ac:chgData name="Marius" userId="3db87500-6bb8-48d8-b495-b010ee39f961" providerId="ADAL" clId="{B4D310D7-469B-4FA3-8F22-7E812862AE47}" dt="2020-09-23T17:33:20.155" v="2482" actId="478"/>
          <ac:spMkLst>
            <pc:docMk/>
            <pc:sldMk cId="3250413816" sldId="306"/>
            <ac:spMk id="3" creationId="{D924AE7C-7903-4898-B645-A3DC332F27B8}"/>
          </ac:spMkLst>
        </pc:spChg>
        <pc:spChg chg="mod">
          <ac:chgData name="Marius" userId="3db87500-6bb8-48d8-b495-b010ee39f961" providerId="ADAL" clId="{B4D310D7-469B-4FA3-8F22-7E812862AE47}" dt="2020-09-23T17:44:32.783" v="2844" actId="207"/>
          <ac:spMkLst>
            <pc:docMk/>
            <pc:sldMk cId="3250413816" sldId="306"/>
            <ac:spMk id="7" creationId="{32E46398-E366-4601-9393-06CC284E2544}"/>
          </ac:spMkLst>
        </pc:spChg>
        <pc:spChg chg="del mod">
          <ac:chgData name="Marius" userId="3db87500-6bb8-48d8-b495-b010ee39f961" providerId="ADAL" clId="{B4D310D7-469B-4FA3-8F22-7E812862AE47}" dt="2020-09-23T17:28:18.690" v="2299" actId="478"/>
          <ac:spMkLst>
            <pc:docMk/>
            <pc:sldMk cId="3250413816" sldId="306"/>
            <ac:spMk id="8" creationId="{B9C884CD-B052-48A7-AA12-5E0310BD78A5}"/>
          </ac:spMkLst>
        </pc:spChg>
        <pc:spChg chg="del">
          <ac:chgData name="Marius" userId="3db87500-6bb8-48d8-b495-b010ee39f961" providerId="ADAL" clId="{B4D310D7-469B-4FA3-8F22-7E812862AE47}" dt="2020-09-23T17:28:21.714" v="2300" actId="478"/>
          <ac:spMkLst>
            <pc:docMk/>
            <pc:sldMk cId="3250413816" sldId="306"/>
            <ac:spMk id="9" creationId="{AA853393-379B-4C23-B882-2945BFECFCBA}"/>
          </ac:spMkLst>
        </pc:spChg>
        <pc:spChg chg="add mod">
          <ac:chgData name="Marius" userId="3db87500-6bb8-48d8-b495-b010ee39f961" providerId="ADAL" clId="{B4D310D7-469B-4FA3-8F22-7E812862AE47}" dt="2020-09-23T17:44:38.418" v="2845" actId="207"/>
          <ac:spMkLst>
            <pc:docMk/>
            <pc:sldMk cId="3250413816" sldId="306"/>
            <ac:spMk id="10" creationId="{0E546F31-C804-488C-B5C9-06D80128C4A5}"/>
          </ac:spMkLst>
        </pc:spChg>
      </pc:sldChg>
      <pc:sldChg chg="addSp delSp modSp add mod modAnim">
        <pc:chgData name="Marius" userId="3db87500-6bb8-48d8-b495-b010ee39f961" providerId="ADAL" clId="{B4D310D7-469B-4FA3-8F22-7E812862AE47}" dt="2020-09-23T18:29:35.280" v="5398"/>
        <pc:sldMkLst>
          <pc:docMk/>
          <pc:sldMk cId="3240718072" sldId="307"/>
        </pc:sldMkLst>
        <pc:spChg chg="mod">
          <ac:chgData name="Marius" userId="3db87500-6bb8-48d8-b495-b010ee39f961" providerId="ADAL" clId="{B4D310D7-469B-4FA3-8F22-7E812862AE47}" dt="2020-09-23T17:39:01.390" v="2597" actId="207"/>
          <ac:spMkLst>
            <pc:docMk/>
            <pc:sldMk cId="3240718072" sldId="307"/>
            <ac:spMk id="2" creationId="{00000000-0000-0000-0000-000000000000}"/>
          </ac:spMkLst>
        </pc:spChg>
        <pc:spChg chg="mod">
          <ac:chgData name="Marius" userId="3db87500-6bb8-48d8-b495-b010ee39f961" providerId="ADAL" clId="{B4D310D7-469B-4FA3-8F22-7E812862AE47}" dt="2020-09-23T17:43:07.663" v="2835" actId="20577"/>
          <ac:spMkLst>
            <pc:docMk/>
            <pc:sldMk cId="3240718072" sldId="307"/>
            <ac:spMk id="7" creationId="{32E46398-E366-4601-9393-06CC284E2544}"/>
          </ac:spMkLst>
        </pc:spChg>
        <pc:spChg chg="mod">
          <ac:chgData name="Marius" userId="3db87500-6bb8-48d8-b495-b010ee39f961" providerId="ADAL" clId="{B4D310D7-469B-4FA3-8F22-7E812862AE47}" dt="2020-09-23T17:43:19.354" v="2839" actId="20577"/>
          <ac:spMkLst>
            <pc:docMk/>
            <pc:sldMk cId="3240718072" sldId="307"/>
            <ac:spMk id="10" creationId="{0E546F31-C804-488C-B5C9-06D80128C4A5}"/>
          </ac:spMkLst>
        </pc:spChg>
        <pc:picChg chg="add del">
          <ac:chgData name="Marius" userId="3db87500-6bb8-48d8-b495-b010ee39f961" providerId="ADAL" clId="{B4D310D7-469B-4FA3-8F22-7E812862AE47}" dt="2020-09-23T17:37:03.837" v="2579" actId="478"/>
          <ac:picMkLst>
            <pc:docMk/>
            <pc:sldMk cId="3240718072" sldId="307"/>
            <ac:picMk id="3" creationId="{0774EBF2-CABF-4176-8280-02B170F7E4C5}"/>
          </ac:picMkLst>
        </pc:picChg>
        <pc:picChg chg="add mod">
          <ac:chgData name="Marius" userId="3db87500-6bb8-48d8-b495-b010ee39f961" providerId="ADAL" clId="{B4D310D7-469B-4FA3-8F22-7E812862AE47}" dt="2020-09-23T17:37:54.615" v="2582" actId="1076"/>
          <ac:picMkLst>
            <pc:docMk/>
            <pc:sldMk cId="3240718072" sldId="307"/>
            <ac:picMk id="4" creationId="{5E88EE67-FE9A-4875-9808-A2FCF37DA119}"/>
          </ac:picMkLst>
        </pc:picChg>
        <pc:picChg chg="del mod">
          <ac:chgData name="Marius" userId="3db87500-6bb8-48d8-b495-b010ee39f961" providerId="ADAL" clId="{B4D310D7-469B-4FA3-8F22-7E812862AE47}" dt="2020-09-23T17:37:00.379" v="2577" actId="478"/>
          <ac:picMkLst>
            <pc:docMk/>
            <pc:sldMk cId="3240718072" sldId="307"/>
            <ac:picMk id="6" creationId="{3FDBB57A-78D0-4491-A343-E6E3FAD16A77}"/>
          </ac:picMkLst>
        </pc:picChg>
      </pc:sldChg>
      <pc:sldChg chg="modSp add mod modAnim">
        <pc:chgData name="Marius" userId="3db87500-6bb8-48d8-b495-b010ee39f961" providerId="ADAL" clId="{B4D310D7-469B-4FA3-8F22-7E812862AE47}" dt="2020-09-23T18:27:52.728" v="5390"/>
        <pc:sldMkLst>
          <pc:docMk/>
          <pc:sldMk cId="495482157" sldId="308"/>
        </pc:sldMkLst>
        <pc:spChg chg="mod">
          <ac:chgData name="Marius" userId="3db87500-6bb8-48d8-b495-b010ee39f961" providerId="ADAL" clId="{B4D310D7-469B-4FA3-8F22-7E812862AE47}" dt="2020-09-23T17:52:31.728" v="3400" actId="1076"/>
          <ac:spMkLst>
            <pc:docMk/>
            <pc:sldMk cId="495482157" sldId="308"/>
            <ac:spMk id="2" creationId="{00000000-0000-0000-0000-000000000000}"/>
          </ac:spMkLst>
        </pc:spChg>
        <pc:spChg chg="mod">
          <ac:chgData name="Marius" userId="3db87500-6bb8-48d8-b495-b010ee39f961" providerId="ADAL" clId="{B4D310D7-469B-4FA3-8F22-7E812862AE47}" dt="2020-09-23T17:51:46.882" v="3399" actId="207"/>
          <ac:spMkLst>
            <pc:docMk/>
            <pc:sldMk cId="495482157" sldId="308"/>
            <ac:spMk id="5" creationId="{3EA199AE-0865-44E8-B7D5-126F29575D2A}"/>
          </ac:spMkLst>
        </pc:spChg>
      </pc:sldChg>
      <pc:sldChg chg="add del">
        <pc:chgData name="Marius" userId="3db87500-6bb8-48d8-b495-b010ee39f961" providerId="ADAL" clId="{B4D310D7-469B-4FA3-8F22-7E812862AE47}" dt="2020-09-23T18:28:05.424" v="5391" actId="47"/>
        <pc:sldMkLst>
          <pc:docMk/>
          <pc:sldMk cId="3448584055" sldId="309"/>
        </pc:sldMkLst>
      </pc:sldChg>
      <pc:sldChg chg="modSp add mod modAnim">
        <pc:chgData name="Marius" userId="3db87500-6bb8-48d8-b495-b010ee39f961" providerId="ADAL" clId="{B4D310D7-469B-4FA3-8F22-7E812862AE47}" dt="2020-09-23T18:32:30.879" v="5457" actId="20577"/>
        <pc:sldMkLst>
          <pc:docMk/>
          <pc:sldMk cId="3784921164" sldId="310"/>
        </pc:sldMkLst>
        <pc:spChg chg="mod">
          <ac:chgData name="Marius" userId="3db87500-6bb8-48d8-b495-b010ee39f961" providerId="ADAL" clId="{B4D310D7-469B-4FA3-8F22-7E812862AE47}" dt="2020-09-23T17:53:28.545" v="3412" actId="1076"/>
          <ac:spMkLst>
            <pc:docMk/>
            <pc:sldMk cId="3784921164" sldId="310"/>
            <ac:spMk id="2" creationId="{00000000-0000-0000-0000-000000000000}"/>
          </ac:spMkLst>
        </pc:spChg>
        <pc:spChg chg="mod">
          <ac:chgData name="Marius" userId="3db87500-6bb8-48d8-b495-b010ee39f961" providerId="ADAL" clId="{B4D310D7-469B-4FA3-8F22-7E812862AE47}" dt="2020-09-23T18:32:30.879" v="5457" actId="20577"/>
          <ac:spMkLst>
            <pc:docMk/>
            <pc:sldMk cId="3784921164" sldId="310"/>
            <ac:spMk id="5" creationId="{3EA199AE-0865-44E8-B7D5-126F29575D2A}"/>
          </ac:spMkLst>
        </pc:spChg>
      </pc:sldChg>
      <pc:sldChg chg="modSp add mod">
        <pc:chgData name="Marius" userId="3db87500-6bb8-48d8-b495-b010ee39f961" providerId="ADAL" clId="{B4D310D7-469B-4FA3-8F22-7E812862AE47}" dt="2020-09-23T18:07:23.161" v="4269" actId="20577"/>
        <pc:sldMkLst>
          <pc:docMk/>
          <pc:sldMk cId="4110082509" sldId="311"/>
        </pc:sldMkLst>
        <pc:spChg chg="mod">
          <ac:chgData name="Marius" userId="3db87500-6bb8-48d8-b495-b010ee39f961" providerId="ADAL" clId="{B4D310D7-469B-4FA3-8F22-7E812862AE47}" dt="2020-09-23T18:07:23.161" v="4269" actId="20577"/>
          <ac:spMkLst>
            <pc:docMk/>
            <pc:sldMk cId="4110082509" sldId="311"/>
            <ac:spMk id="5" creationId="{3EA199AE-0865-44E8-B7D5-126F29575D2A}"/>
          </ac:spMkLst>
        </pc:spChg>
      </pc:sldChg>
      <pc:sldChg chg="modSp add mod">
        <pc:chgData name="Marius" userId="3db87500-6bb8-48d8-b495-b010ee39f961" providerId="ADAL" clId="{B4D310D7-469B-4FA3-8F22-7E812862AE47}" dt="2020-09-23T18:11:56.548" v="4455" actId="1076"/>
        <pc:sldMkLst>
          <pc:docMk/>
          <pc:sldMk cId="2518114507" sldId="312"/>
        </pc:sldMkLst>
        <pc:spChg chg="mod">
          <ac:chgData name="Marius" userId="3db87500-6bb8-48d8-b495-b010ee39f961" providerId="ADAL" clId="{B4D310D7-469B-4FA3-8F22-7E812862AE47}" dt="2020-09-23T18:11:56.548" v="4455" actId="1076"/>
          <ac:spMkLst>
            <pc:docMk/>
            <pc:sldMk cId="2518114507" sldId="312"/>
            <ac:spMk id="5" creationId="{3EA199AE-0865-44E8-B7D5-126F29575D2A}"/>
          </ac:spMkLst>
        </pc:spChg>
      </pc:sldChg>
      <pc:sldChg chg="modSp add mod">
        <pc:chgData name="Marius" userId="3db87500-6bb8-48d8-b495-b010ee39f961" providerId="ADAL" clId="{B4D310D7-469B-4FA3-8F22-7E812862AE47}" dt="2020-09-23T18:18:41.917" v="4864" actId="20577"/>
        <pc:sldMkLst>
          <pc:docMk/>
          <pc:sldMk cId="2541459629" sldId="313"/>
        </pc:sldMkLst>
        <pc:spChg chg="mod">
          <ac:chgData name="Marius" userId="3db87500-6bb8-48d8-b495-b010ee39f961" providerId="ADAL" clId="{B4D310D7-469B-4FA3-8F22-7E812862AE47}" dt="2020-09-23T18:15:14.487" v="4656" actId="207"/>
          <ac:spMkLst>
            <pc:docMk/>
            <pc:sldMk cId="2541459629" sldId="313"/>
            <ac:spMk id="2" creationId="{00000000-0000-0000-0000-000000000000}"/>
          </ac:spMkLst>
        </pc:spChg>
        <pc:spChg chg="mod">
          <ac:chgData name="Marius" userId="3db87500-6bb8-48d8-b495-b010ee39f961" providerId="ADAL" clId="{B4D310D7-469B-4FA3-8F22-7E812862AE47}" dt="2020-09-23T18:18:41.917" v="4864" actId="20577"/>
          <ac:spMkLst>
            <pc:docMk/>
            <pc:sldMk cId="2541459629" sldId="313"/>
            <ac:spMk id="5" creationId="{3EA199AE-0865-44E8-B7D5-126F29575D2A}"/>
          </ac:spMkLst>
        </pc:spChg>
      </pc:sldChg>
      <pc:sldChg chg="addSp delSp modSp add mod delAnim">
        <pc:chgData name="Marius" userId="3db87500-6bb8-48d8-b495-b010ee39f961" providerId="ADAL" clId="{B4D310D7-469B-4FA3-8F22-7E812862AE47}" dt="2020-09-23T19:02:59.353" v="6388" actId="1076"/>
        <pc:sldMkLst>
          <pc:docMk/>
          <pc:sldMk cId="3867051724" sldId="314"/>
        </pc:sldMkLst>
        <pc:spChg chg="mod">
          <ac:chgData name="Marius" userId="3db87500-6bb8-48d8-b495-b010ee39f961" providerId="ADAL" clId="{B4D310D7-469B-4FA3-8F22-7E812862AE47}" dt="2020-09-23T18:53:22.198" v="6382" actId="1076"/>
          <ac:spMkLst>
            <pc:docMk/>
            <pc:sldMk cId="3867051724" sldId="314"/>
            <ac:spMk id="2" creationId="{00000000-0000-0000-0000-000000000000}"/>
          </ac:spMkLst>
        </pc:spChg>
        <pc:spChg chg="add del mod">
          <ac:chgData name="Marius" userId="3db87500-6bb8-48d8-b495-b010ee39f961" providerId="ADAL" clId="{B4D310D7-469B-4FA3-8F22-7E812862AE47}" dt="2020-09-23T18:53:16.087" v="6380" actId="478"/>
          <ac:spMkLst>
            <pc:docMk/>
            <pc:sldMk cId="3867051724" sldId="314"/>
            <ac:spMk id="6" creationId="{FE128A90-B676-49D2-8BC2-81C5D67D4A13}"/>
          </ac:spMkLst>
        </pc:spChg>
        <pc:spChg chg="del mod">
          <ac:chgData name="Marius" userId="3db87500-6bb8-48d8-b495-b010ee39f961" providerId="ADAL" clId="{B4D310D7-469B-4FA3-8F22-7E812862AE47}" dt="2020-09-23T18:53:08.116" v="6378" actId="478"/>
          <ac:spMkLst>
            <pc:docMk/>
            <pc:sldMk cId="3867051724" sldId="314"/>
            <ac:spMk id="7" creationId="{32E46398-E366-4601-9393-06CC284E2544}"/>
          </ac:spMkLst>
        </pc:spChg>
        <pc:spChg chg="del">
          <ac:chgData name="Marius" userId="3db87500-6bb8-48d8-b495-b010ee39f961" providerId="ADAL" clId="{B4D310D7-469B-4FA3-8F22-7E812862AE47}" dt="2020-09-23T18:53:13.911" v="6379" actId="478"/>
          <ac:spMkLst>
            <pc:docMk/>
            <pc:sldMk cId="3867051724" sldId="314"/>
            <ac:spMk id="10" creationId="{0E546F31-C804-488C-B5C9-06D80128C4A5}"/>
          </ac:spMkLst>
        </pc:spChg>
        <pc:picChg chg="add del mod">
          <ac:chgData name="Marius" userId="3db87500-6bb8-48d8-b495-b010ee39f961" providerId="ADAL" clId="{B4D310D7-469B-4FA3-8F22-7E812862AE47}" dt="2020-09-23T19:02:13.847" v="6383" actId="478"/>
          <ac:picMkLst>
            <pc:docMk/>
            <pc:sldMk cId="3867051724" sldId="314"/>
            <ac:picMk id="3" creationId="{071A0A6F-5470-4E54-A895-3AC140F6E0C4}"/>
          </ac:picMkLst>
        </pc:picChg>
        <pc:picChg chg="del">
          <ac:chgData name="Marius" userId="3db87500-6bb8-48d8-b495-b010ee39f961" providerId="ADAL" clId="{B4D310D7-469B-4FA3-8F22-7E812862AE47}" dt="2020-09-23T18:52:04.155" v="6298" actId="478"/>
          <ac:picMkLst>
            <pc:docMk/>
            <pc:sldMk cId="3867051724" sldId="314"/>
            <ac:picMk id="4" creationId="{5E88EE67-FE9A-4875-9808-A2FCF37DA119}"/>
          </ac:picMkLst>
        </pc:picChg>
        <pc:picChg chg="add del">
          <ac:chgData name="Marius" userId="3db87500-6bb8-48d8-b495-b010ee39f961" providerId="ADAL" clId="{B4D310D7-469B-4FA3-8F22-7E812862AE47}" dt="2020-09-23T19:02:29.538" v="6385" actId="478"/>
          <ac:picMkLst>
            <pc:docMk/>
            <pc:sldMk cId="3867051724" sldId="314"/>
            <ac:picMk id="8" creationId="{5748475B-5DED-492D-9F28-C071B48ED1D8}"/>
          </ac:picMkLst>
        </pc:picChg>
        <pc:picChg chg="add mod">
          <ac:chgData name="Marius" userId="3db87500-6bb8-48d8-b495-b010ee39f961" providerId="ADAL" clId="{B4D310D7-469B-4FA3-8F22-7E812862AE47}" dt="2020-09-23T19:02:59.353" v="6388" actId="1076"/>
          <ac:picMkLst>
            <pc:docMk/>
            <pc:sldMk cId="3867051724" sldId="314"/>
            <ac:picMk id="9" creationId="{F5C6FDEA-4C98-44DB-9C43-16A9CD569E87}"/>
          </ac:picMkLst>
        </pc:picChg>
      </pc:sldChg>
    </pc:docChg>
  </pc:docChgLst>
  <pc:docChgLst>
    <pc:chgData name="Marius" userId="3db87500-6bb8-48d8-b495-b010ee39f961" providerId="ADAL" clId="{679C6162-F5BA-450C-A358-6FAFD1B77CE2}"/>
    <pc:docChg chg="undo custSel addSld delSld modSld">
      <pc:chgData name="Marius" userId="3db87500-6bb8-48d8-b495-b010ee39f961" providerId="ADAL" clId="{679C6162-F5BA-450C-A358-6FAFD1B77CE2}" dt="2020-09-24T16:16:53.380" v="271" actId="1076"/>
      <pc:docMkLst>
        <pc:docMk/>
      </pc:docMkLst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2338999274" sldId="263"/>
        </pc:sldMkLst>
      </pc:sldChg>
      <pc:sldChg chg="del">
        <pc:chgData name="Marius" userId="3db87500-6bb8-48d8-b495-b010ee39f961" providerId="ADAL" clId="{679C6162-F5BA-450C-A358-6FAFD1B77CE2}" dt="2020-09-24T13:12:11.326" v="1" actId="47"/>
        <pc:sldMkLst>
          <pc:docMk/>
          <pc:sldMk cId="4031222997" sldId="266"/>
        </pc:sldMkLst>
      </pc:sldChg>
      <pc:sldChg chg="addSp delSp modSp mod">
        <pc:chgData name="Marius" userId="3db87500-6bb8-48d8-b495-b010ee39f961" providerId="ADAL" clId="{679C6162-F5BA-450C-A358-6FAFD1B77CE2}" dt="2020-09-24T15:35:15.734" v="129" actId="27636"/>
        <pc:sldMkLst>
          <pc:docMk/>
          <pc:sldMk cId="696060891" sldId="272"/>
        </pc:sldMkLst>
        <pc:spChg chg="del mod">
          <ac:chgData name="Marius" userId="3db87500-6bb8-48d8-b495-b010ee39f961" providerId="ADAL" clId="{679C6162-F5BA-450C-A358-6FAFD1B77CE2}" dt="2020-09-24T15:34:31.458" v="123" actId="478"/>
          <ac:spMkLst>
            <pc:docMk/>
            <pc:sldMk cId="696060891" sldId="272"/>
            <ac:spMk id="2" creationId="{DBAF22C7-ADD8-49AE-AACA-06573A4F7251}"/>
          </ac:spMkLst>
        </pc:spChg>
        <pc:spChg chg="add mod">
          <ac:chgData name="Marius" userId="3db87500-6bb8-48d8-b495-b010ee39f961" providerId="ADAL" clId="{679C6162-F5BA-450C-A358-6FAFD1B77CE2}" dt="2020-09-24T15:35:15.734" v="129" actId="27636"/>
          <ac:spMkLst>
            <pc:docMk/>
            <pc:sldMk cId="696060891" sldId="272"/>
            <ac:spMk id="3" creationId="{8D41A935-4FF2-4C4C-A64B-8ABB44B17FCD}"/>
          </ac:spMkLst>
        </pc:spChg>
        <pc:spChg chg="del mod">
          <ac:chgData name="Marius" userId="3db87500-6bb8-48d8-b495-b010ee39f961" providerId="ADAL" clId="{679C6162-F5BA-450C-A358-6FAFD1B77CE2}" dt="2020-09-24T15:34:18.690" v="122" actId="478"/>
          <ac:spMkLst>
            <pc:docMk/>
            <pc:sldMk cId="696060891" sldId="272"/>
            <ac:spMk id="5" creationId="{73B49C0D-2F03-441B-A9B4-A6F547413E86}"/>
          </ac:spMkLst>
        </pc:spChg>
        <pc:picChg chg="del">
          <ac:chgData name="Marius" userId="3db87500-6bb8-48d8-b495-b010ee39f961" providerId="ADAL" clId="{679C6162-F5BA-450C-A358-6FAFD1B77CE2}" dt="2020-09-24T15:33:21.602" v="107" actId="478"/>
          <ac:picMkLst>
            <pc:docMk/>
            <pc:sldMk cId="696060891" sldId="272"/>
            <ac:picMk id="6" creationId="{591726F4-6BF6-429A-A2A1-5BEF0C8F7825}"/>
          </ac:picMkLst>
        </pc:picChg>
        <pc:picChg chg="add mod">
          <ac:chgData name="Marius" userId="3db87500-6bb8-48d8-b495-b010ee39f961" providerId="ADAL" clId="{679C6162-F5BA-450C-A358-6FAFD1B77CE2}" dt="2020-09-24T15:35:10.039" v="127" actId="1076"/>
          <ac:picMkLst>
            <pc:docMk/>
            <pc:sldMk cId="696060891" sldId="272"/>
            <ac:picMk id="8" creationId="{EFAD8680-51E7-4F11-BB1E-BCE1D9610E1D}"/>
          </ac:picMkLst>
        </pc:picChg>
      </pc:sldChg>
      <pc:sldChg chg="delSp del mod">
        <pc:chgData name="Marius" userId="3db87500-6bb8-48d8-b495-b010ee39f961" providerId="ADAL" clId="{679C6162-F5BA-450C-A358-6FAFD1B77CE2}" dt="2020-09-24T13:19:30.259" v="5" actId="47"/>
        <pc:sldMkLst>
          <pc:docMk/>
          <pc:sldMk cId="801432151" sldId="297"/>
        </pc:sldMkLst>
        <pc:graphicFrameChg chg="del">
          <ac:chgData name="Marius" userId="3db87500-6bb8-48d8-b495-b010ee39f961" providerId="ADAL" clId="{679C6162-F5BA-450C-A358-6FAFD1B77CE2}" dt="2020-09-24T13:19:20.363" v="3" actId="478"/>
          <ac:graphicFrameMkLst>
            <pc:docMk/>
            <pc:sldMk cId="801432151" sldId="297"/>
            <ac:graphicFrameMk id="4" creationId="{BA97F870-4971-4992-B8A9-F6E95377BBED}"/>
          </ac:graphicFrameMkLst>
        </pc:graphicFrameChg>
      </pc:sldChg>
      <pc:sldChg chg="modSp del mod">
        <pc:chgData name="Marius" userId="3db87500-6bb8-48d8-b495-b010ee39f961" providerId="ADAL" clId="{679C6162-F5BA-450C-A358-6FAFD1B77CE2}" dt="2020-09-24T13:21:36.304" v="106" actId="47"/>
        <pc:sldMkLst>
          <pc:docMk/>
          <pc:sldMk cId="1954525479" sldId="298"/>
        </pc:sldMkLst>
        <pc:spChg chg="mod">
          <ac:chgData name="Marius" userId="3db87500-6bb8-48d8-b495-b010ee39f961" providerId="ADAL" clId="{679C6162-F5BA-450C-A358-6FAFD1B77CE2}" dt="2020-09-24T13:19:46.376" v="12" actId="20577"/>
          <ac:spMkLst>
            <pc:docMk/>
            <pc:sldMk cId="1954525479" sldId="298"/>
            <ac:spMk id="2" creationId="{B61FD5BE-1EBA-427D-AA6F-5B25F550DD96}"/>
          </ac:spMkLst>
        </pc:spChg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4255527100" sldId="299"/>
        </pc:sldMkLst>
      </pc:sldChg>
      <pc:sldChg chg="del">
        <pc:chgData name="Marius" userId="3db87500-6bb8-48d8-b495-b010ee39f961" providerId="ADAL" clId="{679C6162-F5BA-450C-A358-6FAFD1B77CE2}" dt="2020-09-24T13:12:11.326" v="1" actId="47"/>
        <pc:sldMkLst>
          <pc:docMk/>
          <pc:sldMk cId="2065843503" sldId="300"/>
        </pc:sldMkLst>
      </pc:sldChg>
      <pc:sldChg chg="modSp add mod">
        <pc:chgData name="Marius" userId="3db87500-6bb8-48d8-b495-b010ee39f961" providerId="ADAL" clId="{679C6162-F5BA-450C-A358-6FAFD1B77CE2}" dt="2020-09-24T13:21:14.752" v="105" actId="1076"/>
        <pc:sldMkLst>
          <pc:docMk/>
          <pc:sldMk cId="595307461" sldId="301"/>
        </pc:sldMkLst>
        <pc:spChg chg="mod">
          <ac:chgData name="Marius" userId="3db87500-6bb8-48d8-b495-b010ee39f961" providerId="ADAL" clId="{679C6162-F5BA-450C-A358-6FAFD1B77CE2}" dt="2020-09-24T13:20:37.975" v="97" actId="1076"/>
          <ac:spMkLst>
            <pc:docMk/>
            <pc:sldMk cId="595307461" sldId="301"/>
            <ac:spMk id="6" creationId="{B55DC4F0-21BF-4D2C-9BD5-76EF43A057F0}"/>
          </ac:spMkLst>
        </pc:spChg>
        <pc:spChg chg="mod">
          <ac:chgData name="Marius" userId="3db87500-6bb8-48d8-b495-b010ee39f961" providerId="ADAL" clId="{679C6162-F5BA-450C-A358-6FAFD1B77CE2}" dt="2020-09-24T13:20:31.854" v="96" actId="1076"/>
          <ac:spMkLst>
            <pc:docMk/>
            <pc:sldMk cId="595307461" sldId="301"/>
            <ac:spMk id="8" creationId="{3A79F3BE-CAE7-4658-B8BB-4E05594A0C35}"/>
          </ac:spMkLst>
        </pc:spChg>
        <pc:graphicFrameChg chg="mod modGraphic">
          <ac:chgData name="Marius" userId="3db87500-6bb8-48d8-b495-b010ee39f961" providerId="ADAL" clId="{679C6162-F5BA-450C-A358-6FAFD1B77CE2}" dt="2020-09-24T13:21:14.752" v="105" actId="1076"/>
          <ac:graphicFrameMkLst>
            <pc:docMk/>
            <pc:sldMk cId="595307461" sldId="301"/>
            <ac:graphicFrameMk id="4" creationId="{BA97F870-4971-4992-B8A9-F6E95377BBED}"/>
          </ac:graphicFrameMkLst>
        </pc:graphicFrameChg>
      </pc:sldChg>
      <pc:sldChg chg="del">
        <pc:chgData name="Marius" userId="3db87500-6bb8-48d8-b495-b010ee39f961" providerId="ADAL" clId="{679C6162-F5BA-450C-A358-6FAFD1B77CE2}" dt="2020-09-24T13:12:11.326" v="1" actId="47"/>
        <pc:sldMkLst>
          <pc:docMk/>
          <pc:sldMk cId="3434452628" sldId="301"/>
        </pc:sldMkLst>
      </pc:sldChg>
      <pc:sldChg chg="del">
        <pc:chgData name="Marius" userId="3db87500-6bb8-48d8-b495-b010ee39f961" providerId="ADAL" clId="{679C6162-F5BA-450C-A358-6FAFD1B77CE2}" dt="2020-09-24T13:12:33.834" v="2" actId="47"/>
        <pc:sldMkLst>
          <pc:docMk/>
          <pc:sldMk cId="560108386" sldId="302"/>
        </pc:sldMkLst>
      </pc:sldChg>
      <pc:sldChg chg="addSp delSp modSp add mod">
        <pc:chgData name="Marius" userId="3db87500-6bb8-48d8-b495-b010ee39f961" providerId="ADAL" clId="{679C6162-F5BA-450C-A358-6FAFD1B77CE2}" dt="2020-09-24T16:15:32.678" v="252" actId="1076"/>
        <pc:sldMkLst>
          <pc:docMk/>
          <pc:sldMk cId="1654603128" sldId="302"/>
        </pc:sldMkLst>
        <pc:spChg chg="mod">
          <ac:chgData name="Marius" userId="3db87500-6bb8-48d8-b495-b010ee39f961" providerId="ADAL" clId="{679C6162-F5BA-450C-A358-6FAFD1B77CE2}" dt="2020-09-24T16:15:24.644" v="249" actId="20577"/>
          <ac:spMkLst>
            <pc:docMk/>
            <pc:sldMk cId="1654603128" sldId="302"/>
            <ac:spMk id="3" creationId="{8D41A935-4FF2-4C4C-A64B-8ABB44B17FCD}"/>
          </ac:spMkLst>
        </pc:spChg>
        <pc:picChg chg="add mod">
          <ac:chgData name="Marius" userId="3db87500-6bb8-48d8-b495-b010ee39f961" providerId="ADAL" clId="{679C6162-F5BA-450C-A358-6FAFD1B77CE2}" dt="2020-09-24T16:15:32.678" v="252" actId="1076"/>
          <ac:picMkLst>
            <pc:docMk/>
            <pc:sldMk cId="1654603128" sldId="302"/>
            <ac:picMk id="4" creationId="{89A48A77-7C14-43B9-9D1C-B48E48B077F5}"/>
          </ac:picMkLst>
        </pc:picChg>
        <pc:picChg chg="add mod">
          <ac:chgData name="Marius" userId="3db87500-6bb8-48d8-b495-b010ee39f961" providerId="ADAL" clId="{679C6162-F5BA-450C-A358-6FAFD1B77CE2}" dt="2020-09-24T16:15:07.948" v="239"/>
          <ac:picMkLst>
            <pc:docMk/>
            <pc:sldMk cId="1654603128" sldId="302"/>
            <ac:picMk id="6" creationId="{22CEFF3F-BCC5-4DEB-842E-072FB938CAD0}"/>
          </ac:picMkLst>
        </pc:picChg>
        <pc:picChg chg="del mod">
          <ac:chgData name="Marius" userId="3db87500-6bb8-48d8-b495-b010ee39f961" providerId="ADAL" clId="{679C6162-F5BA-450C-A358-6FAFD1B77CE2}" dt="2020-09-24T16:12:33.117" v="172" actId="478"/>
          <ac:picMkLst>
            <pc:docMk/>
            <pc:sldMk cId="1654603128" sldId="302"/>
            <ac:picMk id="8" creationId="{EFAD8680-51E7-4F11-BB1E-BCE1D9610E1D}"/>
          </ac:picMkLst>
        </pc:picChg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3071576521" sldId="303"/>
        </pc:sldMkLst>
      </pc:sldChg>
      <pc:sldChg chg="modSp add mod">
        <pc:chgData name="Marius" userId="3db87500-6bb8-48d8-b495-b010ee39f961" providerId="ADAL" clId="{679C6162-F5BA-450C-A358-6FAFD1B77CE2}" dt="2020-09-24T16:16:17.118" v="260" actId="1076"/>
        <pc:sldMkLst>
          <pc:docMk/>
          <pc:sldMk cId="4271094710" sldId="303"/>
        </pc:sldMkLst>
        <pc:picChg chg="mod ord">
          <ac:chgData name="Marius" userId="3db87500-6bb8-48d8-b495-b010ee39f961" providerId="ADAL" clId="{679C6162-F5BA-450C-A358-6FAFD1B77CE2}" dt="2020-09-24T16:16:17.118" v="260" actId="1076"/>
          <ac:picMkLst>
            <pc:docMk/>
            <pc:sldMk cId="4271094710" sldId="303"/>
            <ac:picMk id="4" creationId="{89A48A77-7C14-43B9-9D1C-B48E48B077F5}"/>
          </ac:picMkLst>
        </pc:picChg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613788298" sldId="304"/>
        </pc:sldMkLst>
      </pc:sldChg>
      <pc:sldChg chg="modSp add mod">
        <pc:chgData name="Marius" userId="3db87500-6bb8-48d8-b495-b010ee39f961" providerId="ADAL" clId="{679C6162-F5BA-450C-A358-6FAFD1B77CE2}" dt="2020-09-24T16:16:53.380" v="271" actId="1076"/>
        <pc:sldMkLst>
          <pc:docMk/>
          <pc:sldMk cId="1354732398" sldId="304"/>
        </pc:sldMkLst>
        <pc:spChg chg="mod">
          <ac:chgData name="Marius" userId="3db87500-6bb8-48d8-b495-b010ee39f961" providerId="ADAL" clId="{679C6162-F5BA-450C-A358-6FAFD1B77CE2}" dt="2020-09-24T16:16:36.686" v="270" actId="20577"/>
          <ac:spMkLst>
            <pc:docMk/>
            <pc:sldMk cId="1354732398" sldId="304"/>
            <ac:spMk id="3" creationId="{8D41A935-4FF2-4C4C-A64B-8ABB44B17FCD}"/>
          </ac:spMkLst>
        </pc:spChg>
        <pc:picChg chg="mod">
          <ac:chgData name="Marius" userId="3db87500-6bb8-48d8-b495-b010ee39f961" providerId="ADAL" clId="{679C6162-F5BA-450C-A358-6FAFD1B77CE2}" dt="2020-09-24T16:16:53.380" v="271" actId="1076"/>
          <ac:picMkLst>
            <pc:docMk/>
            <pc:sldMk cId="1354732398" sldId="304"/>
            <ac:picMk id="4" creationId="{89A48A77-7C14-43B9-9D1C-B48E48B077F5}"/>
          </ac:picMkLst>
        </pc:picChg>
      </pc:sldChg>
      <pc:sldChg chg="modSp add del mod">
        <pc:chgData name="Marius" userId="3db87500-6bb8-48d8-b495-b010ee39f961" providerId="ADAL" clId="{679C6162-F5BA-450C-A358-6FAFD1B77CE2}" dt="2020-09-24T16:16:26.567" v="261" actId="47"/>
        <pc:sldMkLst>
          <pc:docMk/>
          <pc:sldMk cId="2069869292" sldId="304"/>
        </pc:sldMkLst>
        <pc:picChg chg="mod">
          <ac:chgData name="Marius" userId="3db87500-6bb8-48d8-b495-b010ee39f961" providerId="ADAL" clId="{679C6162-F5BA-450C-A358-6FAFD1B77CE2}" dt="2020-09-24T16:15:55.937" v="256" actId="14100"/>
          <ac:picMkLst>
            <pc:docMk/>
            <pc:sldMk cId="2069869292" sldId="304"/>
            <ac:picMk id="4" creationId="{89A48A77-7C14-43B9-9D1C-B48E48B077F5}"/>
          </ac:picMkLst>
        </pc:picChg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2007563477" sldId="305"/>
        </pc:sldMkLst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3250413816" sldId="306"/>
        </pc:sldMkLst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3240718072" sldId="307"/>
        </pc:sldMkLst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495482157" sldId="308"/>
        </pc:sldMkLst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3784921164" sldId="310"/>
        </pc:sldMkLst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4110082509" sldId="311"/>
        </pc:sldMkLst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2518114507" sldId="312"/>
        </pc:sldMkLst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2541459629" sldId="313"/>
        </pc:sldMkLst>
      </pc:sldChg>
      <pc:sldChg chg="del">
        <pc:chgData name="Marius" userId="3db87500-6bb8-48d8-b495-b010ee39f961" providerId="ADAL" clId="{679C6162-F5BA-450C-A358-6FAFD1B77CE2}" dt="2020-09-24T13:11:52.810" v="0" actId="2696"/>
        <pc:sldMkLst>
          <pc:docMk/>
          <pc:sldMk cId="3867051724" sldId="314"/>
        </pc:sldMkLst>
      </pc:sldChg>
      <pc:sldMasterChg chg="delSldLayout">
        <pc:chgData name="Marius" userId="3db87500-6bb8-48d8-b495-b010ee39f961" providerId="ADAL" clId="{679C6162-F5BA-450C-A358-6FAFD1B77CE2}" dt="2020-09-24T13:12:11.326" v="1" actId="47"/>
        <pc:sldMasterMkLst>
          <pc:docMk/>
          <pc:sldMasterMk cId="1337350871" sldId="2147483660"/>
        </pc:sldMasterMkLst>
        <pc:sldLayoutChg chg="del">
          <pc:chgData name="Marius" userId="3db87500-6bb8-48d8-b495-b010ee39f961" providerId="ADAL" clId="{679C6162-F5BA-450C-A358-6FAFD1B77CE2}" dt="2020-09-24T13:12:11.326" v="1" actId="47"/>
          <pc:sldLayoutMkLst>
            <pc:docMk/>
            <pc:sldMasterMk cId="1337350871" sldId="2147483660"/>
            <pc:sldLayoutMk cId="3301305991" sldId="2147483682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EA8067-9D27-4B80-BEBB-73A945A422C1}" type="datetimeFigureOut">
              <a:rPr lang="nl-NL" smtClean="0"/>
              <a:t>10-10-2024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130A00-8D4D-4A85-94C9-00992D40795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258733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3487484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11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88174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12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407651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13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612255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14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391578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15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3825944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Waarom</a:t>
            </a:r>
            <a:r>
              <a:rPr lang="en-GB" dirty="0"/>
              <a:t> </a:t>
            </a:r>
            <a:r>
              <a:rPr lang="en-GB" dirty="0" err="1"/>
              <a:t>kijken</a:t>
            </a:r>
            <a:r>
              <a:rPr lang="en-GB" dirty="0"/>
              <a:t> we </a:t>
            </a:r>
            <a:r>
              <a:rPr lang="en-GB" dirty="0" err="1"/>
              <a:t>nog</a:t>
            </a:r>
            <a:r>
              <a:rPr lang="en-GB" dirty="0"/>
              <a:t> even </a:t>
            </a:r>
            <a:r>
              <a:rPr lang="en-GB" dirty="0" err="1"/>
              <a:t>naar</a:t>
            </a:r>
            <a:r>
              <a:rPr lang="en-GB" dirty="0"/>
              <a:t> het </a:t>
            </a:r>
            <a:r>
              <a:rPr lang="en-GB" dirty="0" err="1"/>
              <a:t>klassediagram</a:t>
            </a:r>
            <a:r>
              <a:rPr lang="en-GB" dirty="0"/>
              <a:t>?</a:t>
            </a:r>
            <a:br>
              <a:rPr lang="en-GB" dirty="0"/>
            </a:br>
            <a:r>
              <a:rPr lang="en-GB" dirty="0"/>
              <a:t>* We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InstelControl</a:t>
            </a:r>
            <a:r>
              <a:rPr lang="en-GB" dirty="0"/>
              <a:t> </a:t>
            </a:r>
            <a:r>
              <a:rPr lang="en-GB" dirty="0" err="1"/>
              <a:t>verschillende</a:t>
            </a:r>
            <a:r>
              <a:rPr lang="en-GB" dirty="0"/>
              <a:t> composite </a:t>
            </a:r>
            <a:r>
              <a:rPr lang="en-GB" dirty="0" err="1"/>
              <a:t>en</a:t>
            </a:r>
            <a:r>
              <a:rPr lang="en-GB" dirty="0"/>
              <a:t> reference members </a:t>
            </a:r>
            <a:r>
              <a:rPr lang="en-GB" dirty="0" err="1"/>
              <a:t>heeft</a:t>
            </a:r>
            <a:r>
              <a:rPr lang="en-GB" dirty="0"/>
              <a:t>, die in de private </a:t>
            </a:r>
            <a:r>
              <a:rPr lang="en-GB" dirty="0" err="1"/>
              <a:t>sectie</a:t>
            </a:r>
            <a:r>
              <a:rPr lang="en-GB" dirty="0"/>
              <a:t> van de </a:t>
            </a:r>
            <a:r>
              <a:rPr lang="en-GB" dirty="0" err="1"/>
              <a:t>klasse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opgenomen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InstelControl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ButtonListener</a:t>
            </a:r>
            <a:r>
              <a:rPr lang="en-GB" dirty="0"/>
              <a:t> is,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daar</a:t>
            </a:r>
            <a:r>
              <a:rPr lang="en-GB" dirty="0"/>
              <a:t> </a:t>
            </a:r>
            <a:r>
              <a:rPr lang="en-GB" dirty="0" err="1"/>
              <a:t>dus</a:t>
            </a:r>
            <a:r>
              <a:rPr lang="en-GB" dirty="0"/>
              <a:t> van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afleiden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Buttons </a:t>
            </a:r>
            <a:r>
              <a:rPr lang="en-GB" dirty="0" err="1"/>
              <a:t>waar</a:t>
            </a:r>
            <a:r>
              <a:rPr lang="en-GB" dirty="0"/>
              <a:t> </a:t>
            </a:r>
            <a:r>
              <a:rPr lang="en-GB" dirty="0" err="1"/>
              <a:t>InstelControl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verwijst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aangestuurd</a:t>
            </a:r>
            <a:r>
              <a:rPr lang="en-GB" dirty="0"/>
              <a:t> door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ButtonHandler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Het </a:t>
            </a:r>
            <a:r>
              <a:rPr lang="en-GB" dirty="0" err="1"/>
              <a:t>zou</a:t>
            </a:r>
            <a:r>
              <a:rPr lang="en-GB" dirty="0"/>
              <a:t> </a:t>
            </a:r>
            <a:r>
              <a:rPr lang="en-GB" dirty="0" err="1"/>
              <a:t>netjes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InstelControl</a:t>
            </a:r>
            <a:r>
              <a:rPr lang="en-GB" dirty="0"/>
              <a:t> die </a:t>
            </a:r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toevoegt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die </a:t>
            </a:r>
            <a:r>
              <a:rPr lang="en-GB" dirty="0" err="1"/>
              <a:t>ButtonHandler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We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hetzelfde</a:t>
            </a:r>
            <a:r>
              <a:rPr lang="en-GB" dirty="0"/>
              <a:t> </a:t>
            </a:r>
            <a:r>
              <a:rPr lang="en-GB" dirty="0" err="1"/>
              <a:t>geldt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TrilControl</a:t>
            </a:r>
            <a:r>
              <a:rPr lang="en-GB" dirty="0"/>
              <a:t>.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we later </a:t>
            </a:r>
            <a:r>
              <a:rPr lang="en-GB" dirty="0" err="1"/>
              <a:t>TrilControl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omzetten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code, </a:t>
            </a:r>
            <a:r>
              <a:rPr lang="en-GB" dirty="0" err="1"/>
              <a:t>moeten</a:t>
            </a:r>
            <a:r>
              <a:rPr lang="en-GB" dirty="0"/>
              <a:t> we met </a:t>
            </a:r>
            <a:r>
              <a:rPr lang="en-GB" dirty="0" err="1"/>
              <a:t>hetzelfde</a:t>
            </a:r>
            <a:r>
              <a:rPr lang="en-GB" dirty="0"/>
              <a:t> </a:t>
            </a:r>
            <a:r>
              <a:rPr lang="en-GB" dirty="0" err="1"/>
              <a:t>rekening</a:t>
            </a:r>
            <a:r>
              <a:rPr lang="en-GB" dirty="0"/>
              <a:t> </a:t>
            </a:r>
            <a:r>
              <a:rPr lang="en-GB" dirty="0" err="1"/>
              <a:t>houden</a:t>
            </a:r>
            <a:r>
              <a:rPr lang="en-GB" dirty="0"/>
              <a:t>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GB" dirty="0"/>
              <a:t>NB: </a:t>
            </a:r>
            <a:r>
              <a:rPr lang="en-GB" dirty="0" err="1"/>
              <a:t>onvolkomenheid</a:t>
            </a:r>
            <a:r>
              <a:rPr lang="en-GB" dirty="0"/>
              <a:t> in </a:t>
            </a:r>
            <a:r>
              <a:rPr lang="en-GB" dirty="0" err="1"/>
              <a:t>klassediagram</a:t>
            </a:r>
            <a:r>
              <a:rPr lang="en-GB" dirty="0"/>
              <a:t>: </a:t>
            </a:r>
            <a:br>
              <a:rPr lang="en-GB" dirty="0"/>
            </a:br>
            <a:r>
              <a:rPr lang="en-GB" dirty="0"/>
              <a:t>* </a:t>
            </a:r>
            <a:r>
              <a:rPr lang="en-GB" dirty="0" err="1"/>
              <a:t>InstelControl</a:t>
            </a:r>
            <a:r>
              <a:rPr lang="en-GB" dirty="0"/>
              <a:t>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nog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constructor </a:t>
            </a:r>
            <a:r>
              <a:rPr lang="en-GB" dirty="0" err="1"/>
              <a:t>hebben</a:t>
            </a:r>
            <a:r>
              <a:rPr lang="en-GB" dirty="0"/>
              <a:t> (die reference members </a:t>
            </a:r>
            <a:r>
              <a:rPr lang="en-GB" dirty="0" err="1"/>
              <a:t>meegeeft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ButtonHandler</a:t>
            </a:r>
            <a:r>
              <a:rPr lang="en-GB" dirty="0"/>
              <a:t>).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16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481473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17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086753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NB: </a:t>
            </a:r>
            <a:r>
              <a:rPr lang="en-GB" dirty="0" err="1"/>
              <a:t>onvolkomenheid</a:t>
            </a:r>
            <a:r>
              <a:rPr lang="en-GB" dirty="0"/>
              <a:t> in </a:t>
            </a:r>
            <a:r>
              <a:rPr lang="en-GB" dirty="0" err="1"/>
              <a:t>bovenstaande</a:t>
            </a:r>
            <a:r>
              <a:rPr lang="en-GB" dirty="0"/>
              <a:t> code:</a:t>
            </a:r>
          </a:p>
          <a:p>
            <a:r>
              <a:rPr lang="en-GB" dirty="0"/>
              <a:t>*  </a:t>
            </a:r>
            <a:r>
              <a:rPr lang="en-GB" dirty="0" err="1"/>
              <a:t>InstelControl</a:t>
            </a:r>
            <a:r>
              <a:rPr lang="en-GB" dirty="0"/>
              <a:t> had </a:t>
            </a:r>
            <a:r>
              <a:rPr lang="en-GB" dirty="0" err="1"/>
              <a:t>zichzelf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ButtonListener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Button </a:t>
            </a:r>
            <a:r>
              <a:rPr lang="en-GB" dirty="0" err="1"/>
              <a:t>objecten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toevoegen</a:t>
            </a:r>
            <a:r>
              <a:rPr lang="en-GB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18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96188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NB: </a:t>
            </a:r>
            <a:r>
              <a:rPr lang="en-GB" dirty="0" err="1"/>
              <a:t>onvolkomenheid</a:t>
            </a:r>
            <a:r>
              <a:rPr lang="en-GB" dirty="0"/>
              <a:t> in </a:t>
            </a:r>
            <a:r>
              <a:rPr lang="en-GB" dirty="0" err="1"/>
              <a:t>bovenstaande</a:t>
            </a:r>
            <a:r>
              <a:rPr lang="en-GB" dirty="0"/>
              <a:t> code:</a:t>
            </a:r>
          </a:p>
          <a:p>
            <a:r>
              <a:rPr lang="en-GB" dirty="0"/>
              <a:t>*  </a:t>
            </a:r>
            <a:r>
              <a:rPr lang="en-GB" dirty="0" err="1"/>
              <a:t>InstelControl</a:t>
            </a:r>
            <a:r>
              <a:rPr lang="en-GB" dirty="0"/>
              <a:t> had </a:t>
            </a:r>
            <a:r>
              <a:rPr lang="en-GB" dirty="0" err="1"/>
              <a:t>zichzelf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ButtonListener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Button </a:t>
            </a:r>
            <a:r>
              <a:rPr lang="en-GB" dirty="0" err="1"/>
              <a:t>objecten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toevoegen</a:t>
            </a:r>
            <a:r>
              <a:rPr lang="en-GB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19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4311862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65542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 wat </a:t>
            </a:r>
            <a:r>
              <a:rPr lang="en-GB" dirty="0" err="1"/>
              <a:t>uitwerkingen</a:t>
            </a:r>
            <a:r>
              <a:rPr lang="en-GB" dirty="0"/>
              <a:t> van </a:t>
            </a:r>
            <a:r>
              <a:rPr lang="en-GB" dirty="0" err="1"/>
              <a:t>studenten</a:t>
            </a:r>
            <a:r>
              <a:rPr lang="en-GB" dirty="0"/>
              <a:t> langs. Laat </a:t>
            </a:r>
            <a:r>
              <a:rPr lang="en-GB" dirty="0" err="1"/>
              <a:t>evt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de eigen </a:t>
            </a:r>
            <a:r>
              <a:rPr lang="en-GB" dirty="0" err="1"/>
              <a:t>uitwerking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 (=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andere</a:t>
            </a:r>
            <a:r>
              <a:rPr lang="en-GB" dirty="0"/>
              <a:t> ppt)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31473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21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3944590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22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367246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Waarom</a:t>
            </a:r>
            <a:r>
              <a:rPr lang="en-GB" dirty="0"/>
              <a:t> </a:t>
            </a:r>
            <a:r>
              <a:rPr lang="en-GB" dirty="0" err="1"/>
              <a:t>kijken</a:t>
            </a:r>
            <a:r>
              <a:rPr lang="en-GB" dirty="0"/>
              <a:t> we </a:t>
            </a:r>
            <a:r>
              <a:rPr lang="en-GB" dirty="0" err="1"/>
              <a:t>nog</a:t>
            </a:r>
            <a:r>
              <a:rPr lang="en-GB" dirty="0"/>
              <a:t> even </a:t>
            </a:r>
            <a:r>
              <a:rPr lang="en-GB" dirty="0" err="1"/>
              <a:t>naar</a:t>
            </a:r>
            <a:r>
              <a:rPr lang="en-GB" dirty="0"/>
              <a:t> het </a:t>
            </a:r>
            <a:r>
              <a:rPr lang="en-GB" dirty="0" err="1"/>
              <a:t>klassediagram</a:t>
            </a:r>
            <a:r>
              <a:rPr lang="en-GB" dirty="0"/>
              <a:t>?</a:t>
            </a:r>
            <a:br>
              <a:rPr lang="en-GB" dirty="0"/>
            </a:br>
            <a:r>
              <a:rPr lang="en-GB" dirty="0"/>
              <a:t>* We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InstelControl</a:t>
            </a:r>
            <a:r>
              <a:rPr lang="en-GB" dirty="0"/>
              <a:t> </a:t>
            </a:r>
            <a:r>
              <a:rPr lang="en-GB" dirty="0" err="1"/>
              <a:t>verschillende</a:t>
            </a:r>
            <a:r>
              <a:rPr lang="en-GB" dirty="0"/>
              <a:t> composite </a:t>
            </a:r>
            <a:r>
              <a:rPr lang="en-GB" dirty="0" err="1"/>
              <a:t>en</a:t>
            </a:r>
            <a:r>
              <a:rPr lang="en-GB" dirty="0"/>
              <a:t> reference members </a:t>
            </a:r>
            <a:r>
              <a:rPr lang="en-GB" dirty="0" err="1"/>
              <a:t>heeft</a:t>
            </a:r>
            <a:r>
              <a:rPr lang="en-GB" dirty="0"/>
              <a:t>, die in de private </a:t>
            </a:r>
            <a:r>
              <a:rPr lang="en-GB" dirty="0" err="1"/>
              <a:t>sectie</a:t>
            </a:r>
            <a:r>
              <a:rPr lang="en-GB" dirty="0"/>
              <a:t> van de </a:t>
            </a:r>
            <a:r>
              <a:rPr lang="en-GB" dirty="0" err="1"/>
              <a:t>klasse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opgenomen</a:t>
            </a:r>
            <a:r>
              <a:rPr lang="en-GB" dirty="0"/>
              <a:t>.</a:t>
            </a:r>
          </a:p>
          <a:p>
            <a:r>
              <a:rPr lang="en-GB" dirty="0"/>
              <a:t>* We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InstelControl</a:t>
            </a:r>
            <a:r>
              <a:rPr lang="en-GB" dirty="0"/>
              <a:t>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ButtonListener</a:t>
            </a:r>
            <a:r>
              <a:rPr lang="en-GB" dirty="0"/>
              <a:t> is,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daar</a:t>
            </a:r>
            <a:r>
              <a:rPr lang="en-GB" dirty="0"/>
              <a:t> </a:t>
            </a:r>
            <a:r>
              <a:rPr lang="en-GB" dirty="0" err="1"/>
              <a:t>dus</a:t>
            </a:r>
            <a:r>
              <a:rPr lang="en-GB" dirty="0"/>
              <a:t> van </a:t>
            </a:r>
            <a:r>
              <a:rPr lang="en-GB" dirty="0" err="1"/>
              <a:t>moet</a:t>
            </a:r>
            <a:r>
              <a:rPr lang="en-GB" dirty="0"/>
              <a:t> </a:t>
            </a:r>
            <a:r>
              <a:rPr lang="en-GB" dirty="0" err="1"/>
              <a:t>afleiden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* We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Buttons </a:t>
            </a:r>
            <a:r>
              <a:rPr lang="en-GB" dirty="0" err="1"/>
              <a:t>waar</a:t>
            </a:r>
            <a:r>
              <a:rPr lang="en-GB" dirty="0"/>
              <a:t> </a:t>
            </a:r>
            <a:r>
              <a:rPr lang="en-GB" dirty="0" err="1"/>
              <a:t>InstelControl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</a:t>
            </a:r>
            <a:r>
              <a:rPr lang="en-GB" dirty="0" err="1"/>
              <a:t>verwijst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aangestuurd</a:t>
            </a:r>
            <a:r>
              <a:rPr lang="en-GB" dirty="0"/>
              <a:t> door </a:t>
            </a:r>
            <a:r>
              <a:rPr lang="en-GB" dirty="0" err="1"/>
              <a:t>een</a:t>
            </a:r>
            <a:r>
              <a:rPr lang="en-GB" dirty="0"/>
              <a:t> </a:t>
            </a:r>
            <a:r>
              <a:rPr lang="en-GB" dirty="0" err="1"/>
              <a:t>ButtonHandler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   Het </a:t>
            </a:r>
            <a:r>
              <a:rPr lang="en-GB" dirty="0" err="1"/>
              <a:t>zou</a:t>
            </a:r>
            <a:r>
              <a:rPr lang="en-GB" dirty="0"/>
              <a:t> </a:t>
            </a:r>
            <a:r>
              <a:rPr lang="en-GB" dirty="0" err="1"/>
              <a:t>netjes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InstelControl</a:t>
            </a:r>
            <a:r>
              <a:rPr lang="en-GB" dirty="0"/>
              <a:t> die </a:t>
            </a:r>
            <a:r>
              <a:rPr lang="en-GB" dirty="0" err="1"/>
              <a:t>zelf</a:t>
            </a:r>
            <a:r>
              <a:rPr lang="en-GB" dirty="0"/>
              <a:t> </a:t>
            </a:r>
            <a:r>
              <a:rPr lang="en-GB" dirty="0" err="1"/>
              <a:t>toevoegt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die </a:t>
            </a:r>
            <a:r>
              <a:rPr lang="en-GB" dirty="0" err="1"/>
              <a:t>ButtonHandler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* We </a:t>
            </a:r>
            <a:r>
              <a:rPr lang="en-GB" dirty="0" err="1"/>
              <a:t>zien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hetzelfde</a:t>
            </a:r>
            <a:r>
              <a:rPr lang="en-GB" dirty="0"/>
              <a:t> </a:t>
            </a:r>
            <a:r>
              <a:rPr lang="en-GB" dirty="0" err="1"/>
              <a:t>geldt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</a:t>
            </a:r>
            <a:r>
              <a:rPr lang="en-GB" dirty="0" err="1"/>
              <a:t>TrilControl</a:t>
            </a:r>
            <a:r>
              <a:rPr lang="en-GB" dirty="0"/>
              <a:t>. </a:t>
            </a:r>
            <a:r>
              <a:rPr lang="en-GB" dirty="0" err="1"/>
              <a:t>Dus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we later </a:t>
            </a:r>
            <a:r>
              <a:rPr lang="en-GB" dirty="0" err="1"/>
              <a:t>TrilControl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</a:t>
            </a:r>
            <a:r>
              <a:rPr lang="en-GB" dirty="0" err="1"/>
              <a:t>omzetten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code, </a:t>
            </a:r>
            <a:r>
              <a:rPr lang="en-GB" dirty="0" err="1"/>
              <a:t>moeten</a:t>
            </a:r>
            <a:r>
              <a:rPr lang="en-GB" dirty="0"/>
              <a:t> we met </a:t>
            </a:r>
            <a:r>
              <a:rPr lang="en-GB" dirty="0" err="1"/>
              <a:t>hetzelfde</a:t>
            </a:r>
            <a:r>
              <a:rPr lang="en-GB" dirty="0"/>
              <a:t> </a:t>
            </a:r>
            <a:r>
              <a:rPr lang="en-GB" dirty="0" err="1"/>
              <a:t>rekening</a:t>
            </a:r>
            <a:r>
              <a:rPr lang="en-GB" dirty="0"/>
              <a:t> </a:t>
            </a:r>
            <a:r>
              <a:rPr lang="en-GB" dirty="0" err="1"/>
              <a:t>houden</a:t>
            </a:r>
            <a:r>
              <a:rPr lang="en-GB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23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4225982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520183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NB: </a:t>
            </a:r>
            <a:r>
              <a:rPr lang="en-GB" dirty="0" err="1"/>
              <a:t>onvolkomenheid</a:t>
            </a:r>
            <a:r>
              <a:rPr lang="en-GB" dirty="0"/>
              <a:t> in </a:t>
            </a:r>
            <a:r>
              <a:rPr lang="en-GB" dirty="0" err="1"/>
              <a:t>bovenstaande</a:t>
            </a:r>
            <a:r>
              <a:rPr lang="en-GB" dirty="0"/>
              <a:t> code:</a:t>
            </a:r>
          </a:p>
          <a:p>
            <a:r>
              <a:rPr lang="en-GB" dirty="0"/>
              <a:t>*  </a:t>
            </a:r>
            <a:r>
              <a:rPr lang="en-GB" dirty="0" err="1"/>
              <a:t>TrilControl</a:t>
            </a:r>
            <a:r>
              <a:rPr lang="en-GB" dirty="0"/>
              <a:t> had </a:t>
            </a:r>
            <a:r>
              <a:rPr lang="en-GB" dirty="0" err="1"/>
              <a:t>zichzelf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ButtonListener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Button </a:t>
            </a:r>
            <a:r>
              <a:rPr lang="en-GB" dirty="0" err="1"/>
              <a:t>objecten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toevoegen</a:t>
            </a:r>
            <a:r>
              <a:rPr lang="en-GB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5276031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NB: </a:t>
            </a:r>
            <a:r>
              <a:rPr lang="en-GB" dirty="0" err="1"/>
              <a:t>onvolkomenheid</a:t>
            </a:r>
            <a:r>
              <a:rPr lang="en-GB" dirty="0"/>
              <a:t> in </a:t>
            </a:r>
            <a:r>
              <a:rPr lang="en-GB" dirty="0" err="1"/>
              <a:t>bovenstaande</a:t>
            </a:r>
            <a:r>
              <a:rPr lang="en-GB" dirty="0"/>
              <a:t> code:</a:t>
            </a:r>
          </a:p>
          <a:p>
            <a:r>
              <a:rPr lang="en-GB" dirty="0"/>
              <a:t>*  </a:t>
            </a:r>
            <a:r>
              <a:rPr lang="en-GB" dirty="0" err="1"/>
              <a:t>TrilControl</a:t>
            </a:r>
            <a:r>
              <a:rPr lang="en-GB" dirty="0"/>
              <a:t> had </a:t>
            </a:r>
            <a:r>
              <a:rPr lang="en-GB" dirty="0" err="1"/>
              <a:t>zichzelf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ButtonListener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Button </a:t>
            </a:r>
            <a:r>
              <a:rPr lang="en-GB" dirty="0" err="1"/>
              <a:t>objecten</a:t>
            </a:r>
            <a:r>
              <a:rPr lang="en-GB" dirty="0"/>
              <a:t> </a:t>
            </a:r>
            <a:r>
              <a:rPr lang="en-GB" dirty="0" err="1"/>
              <a:t>moeten</a:t>
            </a:r>
            <a:r>
              <a:rPr lang="en-GB" dirty="0"/>
              <a:t> </a:t>
            </a:r>
            <a:r>
              <a:rPr lang="en-GB" dirty="0" err="1"/>
              <a:t>toevoegen</a:t>
            </a:r>
            <a:r>
              <a:rPr lang="en-GB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3511684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NB: </a:t>
            </a:r>
            <a:br>
              <a:rPr lang="en-GB" dirty="0"/>
            </a:br>
            <a:r>
              <a:rPr lang="en-GB" dirty="0"/>
              <a:t>* De </a:t>
            </a:r>
            <a:r>
              <a:rPr lang="en-GB" dirty="0" err="1"/>
              <a:t>hoofdtoestand</a:t>
            </a:r>
            <a:r>
              <a:rPr lang="en-GB" dirty="0"/>
              <a:t> “NORMAAL” </a:t>
            </a:r>
            <a:r>
              <a:rPr lang="en-GB" dirty="0" err="1"/>
              <a:t>heeft</a:t>
            </a:r>
            <a:r>
              <a:rPr lang="en-GB" dirty="0"/>
              <a:t> </a:t>
            </a:r>
            <a:r>
              <a:rPr lang="en-GB" dirty="0" err="1"/>
              <a:t>geen</a:t>
            </a:r>
            <a:r>
              <a:rPr lang="en-GB" dirty="0"/>
              <a:t> entry of exit event.</a:t>
            </a:r>
            <a:br>
              <a:rPr lang="en-GB" dirty="0"/>
            </a:br>
            <a:r>
              <a:rPr lang="en-GB" dirty="0"/>
              <a:t> 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</a:t>
            </a:r>
            <a:r>
              <a:rPr lang="en-GB" dirty="0" err="1"/>
              <a:t>wel</a:t>
            </a:r>
            <a:r>
              <a:rPr lang="en-GB" dirty="0"/>
              <a:t> zo </a:t>
            </a:r>
            <a:r>
              <a:rPr lang="en-GB" dirty="0" err="1"/>
              <a:t>zou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geweest</a:t>
            </a:r>
            <a:r>
              <a:rPr lang="en-GB" dirty="0"/>
              <a:t>, </a:t>
            </a:r>
            <a:r>
              <a:rPr lang="en-GB" dirty="0" err="1"/>
              <a:t>zouden</a:t>
            </a:r>
            <a:r>
              <a:rPr lang="en-GB" dirty="0"/>
              <a:t> er </a:t>
            </a:r>
            <a:r>
              <a:rPr lang="en-GB" dirty="0" err="1"/>
              <a:t>speciale</a:t>
            </a:r>
            <a:r>
              <a:rPr lang="en-GB" dirty="0"/>
              <a:t> </a:t>
            </a:r>
            <a:r>
              <a:rPr lang="en-GB" dirty="0" err="1"/>
              <a:t>maatregelen</a:t>
            </a:r>
            <a:r>
              <a:rPr lang="en-GB" dirty="0"/>
              <a:t> </a:t>
            </a:r>
            <a:r>
              <a:rPr lang="en-GB" dirty="0" err="1"/>
              <a:t>nodig</a:t>
            </a:r>
            <a:r>
              <a:rPr lang="en-GB" dirty="0"/>
              <a:t> </a:t>
            </a:r>
            <a:r>
              <a:rPr lang="en-GB" dirty="0" err="1"/>
              <a:t>zijn</a:t>
            </a:r>
            <a:r>
              <a:rPr lang="en-GB" dirty="0"/>
              <a:t> </a:t>
            </a:r>
            <a:r>
              <a:rPr lang="en-GB" dirty="0" err="1"/>
              <a:t>geweest</a:t>
            </a:r>
            <a:r>
              <a:rPr lang="en-GB" dirty="0"/>
              <a:t> </a:t>
            </a:r>
            <a:r>
              <a:rPr lang="en-GB" dirty="0" err="1"/>
              <a:t>dat</a:t>
            </a:r>
            <a:r>
              <a:rPr lang="en-GB" dirty="0"/>
              <a:t> die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aangeroepen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van substate </a:t>
            </a:r>
            <a:r>
              <a:rPr lang="en-GB" dirty="0" err="1"/>
              <a:t>wordt</a:t>
            </a:r>
            <a:r>
              <a:rPr lang="en-GB" dirty="0"/>
              <a:t> </a:t>
            </a:r>
            <a:r>
              <a:rPr lang="en-GB" dirty="0" err="1"/>
              <a:t>veranderd</a:t>
            </a:r>
            <a:r>
              <a:rPr lang="en-GB" dirty="0"/>
              <a:t>.</a:t>
            </a:r>
            <a:br>
              <a:rPr lang="en-GB" dirty="0"/>
            </a:br>
            <a:br>
              <a:rPr lang="en-GB" dirty="0"/>
            </a:br>
            <a:r>
              <a:rPr lang="en-GB" dirty="0"/>
              <a:t>  </a:t>
            </a:r>
            <a:r>
              <a:rPr lang="en-GB" dirty="0" err="1"/>
              <a:t>Bijvoorbeeld</a:t>
            </a:r>
            <a:r>
              <a:rPr lang="en-GB" dirty="0"/>
              <a:t>: </a:t>
            </a:r>
            <a:r>
              <a:rPr lang="en-GB" dirty="0" err="1"/>
              <a:t>voer</a:t>
            </a:r>
            <a:r>
              <a:rPr lang="en-GB" dirty="0"/>
              <a:t> entry event </a:t>
            </a:r>
            <a:r>
              <a:rPr lang="en-GB" dirty="0" err="1"/>
              <a:t>alleen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</a:t>
            </a:r>
            <a:r>
              <a:rPr lang="en-GB" dirty="0" err="1"/>
              <a:t>aan</a:t>
            </a:r>
            <a:r>
              <a:rPr lang="en-GB" dirty="0"/>
              <a:t> </a:t>
            </a:r>
            <a:r>
              <a:rPr lang="en-GB" dirty="0" err="1"/>
              <a:t>als</a:t>
            </a:r>
            <a:r>
              <a:rPr lang="en-GB" dirty="0"/>
              <a:t> </a:t>
            </a:r>
            <a:r>
              <a:rPr lang="en-GB" dirty="0" err="1"/>
              <a:t>prevstate</a:t>
            </a:r>
            <a:r>
              <a:rPr lang="en-GB" dirty="0"/>
              <a:t> != </a:t>
            </a:r>
            <a:r>
              <a:rPr lang="en-GB" dirty="0" err="1"/>
              <a:t>curstate</a:t>
            </a:r>
            <a:r>
              <a:rPr lang="en-GB" dirty="0"/>
              <a:t>,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voer</a:t>
            </a:r>
            <a:r>
              <a:rPr lang="en-GB" dirty="0"/>
              <a:t> exit event </a:t>
            </a:r>
            <a:r>
              <a:rPr lang="en-GB" dirty="0" err="1"/>
              <a:t>alleen</a:t>
            </a:r>
            <a:r>
              <a:rPr lang="en-GB" dirty="0"/>
              <a:t> </a:t>
            </a:r>
            <a:r>
              <a:rPr lang="en-GB" dirty="0" err="1"/>
              <a:t>uit</a:t>
            </a:r>
            <a:r>
              <a:rPr lang="en-GB" dirty="0"/>
              <a:t> op het moment </a:t>
            </a:r>
            <a:r>
              <a:rPr lang="en-GB" dirty="0" err="1"/>
              <a:t>dat</a:t>
            </a:r>
            <a:r>
              <a:rPr lang="en-GB" dirty="0"/>
              <a:t> van </a:t>
            </a:r>
            <a:r>
              <a:rPr lang="en-GB" dirty="0" err="1"/>
              <a:t>hoofdtoestand</a:t>
            </a:r>
            <a:r>
              <a:rPr lang="en-GB" dirty="0"/>
              <a:t> </a:t>
            </a:r>
            <a:r>
              <a:rPr lang="en-GB" dirty="0" err="1"/>
              <a:t>wordt</a:t>
            </a:r>
            <a:r>
              <a:rPr lang="en-GB" dirty="0"/>
              <a:t> </a:t>
            </a:r>
            <a:r>
              <a:rPr lang="en-GB" dirty="0" err="1"/>
              <a:t>gewisseld</a:t>
            </a:r>
            <a:r>
              <a:rPr lang="en-GB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92064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019893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29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761273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30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18645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4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44801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Doe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alleen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&lt;&lt;active&gt;&gt; </a:t>
            </a:r>
            <a:r>
              <a:rPr lang="en-GB" dirty="0" err="1"/>
              <a:t>klassen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klassen</a:t>
            </a:r>
            <a:r>
              <a:rPr lang="en-GB" dirty="0"/>
              <a:t> die door </a:t>
            </a:r>
            <a:r>
              <a:rPr lang="en-GB" dirty="0" err="1"/>
              <a:t>een</a:t>
            </a:r>
            <a:r>
              <a:rPr lang="en-GB" dirty="0"/>
              <a:t> Handler via update()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aangeroepen</a:t>
            </a:r>
            <a:r>
              <a:rPr lang="en-GB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5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47559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6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47784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7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401932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8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0981675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Zodat</a:t>
            </a:r>
            <a:r>
              <a:rPr lang="en-GB" dirty="0"/>
              <a:t> we </a:t>
            </a:r>
            <a:r>
              <a:rPr lang="en-GB" dirty="0" err="1"/>
              <a:t>straks</a:t>
            </a:r>
            <a:r>
              <a:rPr lang="en-GB" dirty="0"/>
              <a:t> </a:t>
            </a:r>
            <a:r>
              <a:rPr lang="en-GB" dirty="0" err="1"/>
              <a:t>sneller</a:t>
            </a:r>
            <a:r>
              <a:rPr lang="en-GB" dirty="0"/>
              <a:t> </a:t>
            </a:r>
            <a:r>
              <a:rPr lang="en-GB" dirty="0" err="1"/>
              <a:t>heen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weer</a:t>
            </a:r>
            <a:r>
              <a:rPr lang="en-GB" dirty="0"/>
              <a:t> </a:t>
            </a:r>
            <a:r>
              <a:rPr lang="en-GB" dirty="0" err="1"/>
              <a:t>kunnen</a:t>
            </a:r>
            <a:r>
              <a:rPr lang="en-GB" dirty="0"/>
              <a:t> </a:t>
            </a:r>
            <a:r>
              <a:rPr lang="en-GB" dirty="0" err="1"/>
              <a:t>zappen</a:t>
            </a:r>
            <a:r>
              <a:rPr lang="en-GB" dirty="0"/>
              <a:t>.</a:t>
            </a:r>
            <a:br>
              <a:rPr lang="en-GB" dirty="0"/>
            </a:br>
            <a:r>
              <a:rPr lang="en-GB" dirty="0"/>
              <a:t>Zap er nu </a:t>
            </a:r>
            <a:r>
              <a:rPr lang="en-GB" dirty="0" err="1"/>
              <a:t>meteen</a:t>
            </a:r>
            <a:r>
              <a:rPr lang="en-GB" dirty="0"/>
              <a:t> </a:t>
            </a:r>
            <a:r>
              <a:rPr lang="en-GB" dirty="0" err="1"/>
              <a:t>ook</a:t>
            </a:r>
            <a:r>
              <a:rPr lang="en-GB" dirty="0"/>
              <a:t> even </a:t>
            </a:r>
            <a:r>
              <a:rPr lang="en-GB" dirty="0" err="1"/>
              <a:t>doorheen</a:t>
            </a:r>
            <a:r>
              <a:rPr lang="en-GB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9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3282023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* Doe </a:t>
            </a:r>
            <a:r>
              <a:rPr lang="en-GB" dirty="0" err="1"/>
              <a:t>dit</a:t>
            </a:r>
            <a:r>
              <a:rPr lang="en-GB" dirty="0"/>
              <a:t> </a:t>
            </a:r>
            <a:r>
              <a:rPr lang="en-GB" dirty="0" err="1"/>
              <a:t>alleen</a:t>
            </a:r>
            <a:r>
              <a:rPr lang="en-GB" dirty="0"/>
              <a:t> </a:t>
            </a:r>
            <a:r>
              <a:rPr lang="en-GB" dirty="0" err="1"/>
              <a:t>voor</a:t>
            </a:r>
            <a:r>
              <a:rPr lang="en-GB" dirty="0"/>
              <a:t> &lt;&lt;active&gt;&gt; </a:t>
            </a:r>
            <a:r>
              <a:rPr lang="en-GB" dirty="0" err="1"/>
              <a:t>klassen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klassen</a:t>
            </a:r>
            <a:r>
              <a:rPr lang="en-GB" dirty="0"/>
              <a:t> die door </a:t>
            </a:r>
            <a:r>
              <a:rPr lang="en-GB" dirty="0" err="1"/>
              <a:t>een</a:t>
            </a:r>
            <a:r>
              <a:rPr lang="en-GB" dirty="0"/>
              <a:t> Handler via update() </a:t>
            </a:r>
            <a:r>
              <a:rPr lang="en-GB" dirty="0" err="1"/>
              <a:t>worden</a:t>
            </a:r>
            <a:r>
              <a:rPr lang="en-GB" dirty="0"/>
              <a:t> </a:t>
            </a:r>
            <a:r>
              <a:rPr lang="en-GB" dirty="0" err="1"/>
              <a:t>aangeroepen</a:t>
            </a:r>
            <a:r>
              <a:rPr lang="en-GB" dirty="0"/>
              <a:t>.</a:t>
            </a:r>
            <a:endParaRPr lang="nl-NL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130A00-8D4D-4A85-94C9-00992D407956}" type="slidenum">
              <a:rPr lang="nl-NL" smtClean="0"/>
              <a:t>10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246797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ep 11"/>
          <p:cNvGrpSpPr/>
          <p:nvPr/>
        </p:nvGrpSpPr>
        <p:grpSpPr>
          <a:xfrm>
            <a:off x="4222" y="0"/>
            <a:ext cx="12185505" cy="6858000"/>
            <a:chOff x="3166" y="0"/>
            <a:chExt cx="9139129" cy="6858000"/>
          </a:xfrm>
        </p:grpSpPr>
        <p:grpSp>
          <p:nvGrpSpPr>
            <p:cNvPr id="4" name="Groep 3"/>
            <p:cNvGrpSpPr/>
            <p:nvPr/>
          </p:nvGrpSpPr>
          <p:grpSpPr>
            <a:xfrm>
              <a:off x="3166" y="0"/>
              <a:ext cx="9139129" cy="6858000"/>
              <a:chOff x="3166" y="0"/>
              <a:chExt cx="9139129" cy="6858000"/>
            </a:xfrm>
          </p:grpSpPr>
          <p:sp>
            <p:nvSpPr>
              <p:cNvPr id="10" name="Rechthoek 9"/>
              <p:cNvSpPr/>
              <p:nvPr/>
            </p:nvSpPr>
            <p:spPr>
              <a:xfrm>
                <a:off x="3166" y="0"/>
                <a:ext cx="9137667" cy="170080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11" name="Rechthoek 10"/>
              <p:cNvSpPr/>
              <p:nvPr/>
            </p:nvSpPr>
            <p:spPr>
              <a:xfrm>
                <a:off x="4628" y="1700808"/>
                <a:ext cx="9137667" cy="5157192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pic>
          <p:nvPicPr>
            <p:cNvPr id="3" name="Afbeelding 2"/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15137" y="236897"/>
              <a:ext cx="4575709" cy="1322460"/>
            </a:xfrm>
            <a:prstGeom prst="rect">
              <a:avLst/>
            </a:prstGeom>
          </p:spPr>
        </p:pic>
      </p:grpSp>
      <p:sp>
        <p:nvSpPr>
          <p:cNvPr id="13314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1007435" y="3108450"/>
            <a:ext cx="10168565" cy="707886"/>
          </a:xfrm>
        </p:spPr>
        <p:txBody>
          <a:bodyPr anchor="b"/>
          <a:lstStyle>
            <a:lvl1pPr algn="l">
              <a:defRPr sz="4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subTitle" sz="quarter" idx="1" hasCustomPrompt="1"/>
          </p:nvPr>
        </p:nvSpPr>
        <p:spPr>
          <a:xfrm>
            <a:off x="1007435" y="3886200"/>
            <a:ext cx="10168565" cy="437043"/>
          </a:xfrm>
          <a:prstGeom prst="rect">
            <a:avLst/>
          </a:prstGeom>
        </p:spPr>
        <p:txBody>
          <a:bodyPr>
            <a:spAutoFit/>
          </a:bodyPr>
          <a:lstStyle>
            <a:lvl1pPr marL="0" indent="0">
              <a:lnSpc>
                <a:spcPct val="80000"/>
              </a:lnSpc>
              <a:buFont typeface="Zapf Dingbats" charset="2"/>
              <a:buNone/>
              <a:defRPr sz="2800" baseline="0">
                <a:solidFill>
                  <a:schemeClr val="tx1"/>
                </a:solidFill>
              </a:defRPr>
            </a:lvl1pPr>
          </a:lstStyle>
          <a:p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van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5513124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34492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6171" y="0"/>
            <a:ext cx="121835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264266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3" name="Rechthoek 2"/>
          <p:cNvSpPr/>
          <p:nvPr/>
        </p:nvSpPr>
        <p:spPr>
          <a:xfrm>
            <a:off x="6171" y="0"/>
            <a:ext cx="12183556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6237114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364027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283154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720061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nd Content with Sources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jdelijke aanduiding voor afbeelding 3"/>
          <p:cNvSpPr>
            <a:spLocks noGrp="1"/>
          </p:cNvSpPr>
          <p:nvPr>
            <p:ph type="pic" sz="quarter" idx="13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20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283154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nl-N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888852"/>
            <a:ext cx="105326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49013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9" name="Tijdelijke aanduiding voor inhoud 2"/>
          <p:cNvSpPr>
            <a:spLocks noGrp="1"/>
          </p:cNvSpPr>
          <p:nvPr>
            <p:ph sz="quarter" idx="16"/>
          </p:nvPr>
        </p:nvSpPr>
        <p:spPr>
          <a:xfrm>
            <a:off x="1007534" y="1547814"/>
            <a:ext cx="5044017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inhoud 4"/>
          <p:cNvSpPr>
            <a:spLocks noGrp="1"/>
          </p:cNvSpPr>
          <p:nvPr>
            <p:ph sz="quarter" idx="17"/>
          </p:nvPr>
        </p:nvSpPr>
        <p:spPr>
          <a:xfrm>
            <a:off x="6479117" y="1547814"/>
            <a:ext cx="5044016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5036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with Background and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jdelijke aanduiding voor afbeelding 3"/>
          <p:cNvSpPr>
            <a:spLocks noGrp="1"/>
          </p:cNvSpPr>
          <p:nvPr>
            <p:ph type="pic" sz="quarter" idx="15"/>
          </p:nvPr>
        </p:nvSpPr>
        <p:spPr>
          <a:xfrm>
            <a:off x="0" y="1292312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367046"/>
            <a:ext cx="7968885" cy="33855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endParaRPr lang="nl-NL"/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888852"/>
            <a:ext cx="105326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sz="quarter" idx="16"/>
          </p:nvPr>
        </p:nvSpPr>
        <p:spPr>
          <a:xfrm>
            <a:off x="1007534" y="1547814"/>
            <a:ext cx="5044017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3" name="Tijdelijke aanduiding voor inhoud 4"/>
          <p:cNvSpPr>
            <a:spLocks noGrp="1"/>
          </p:cNvSpPr>
          <p:nvPr>
            <p:ph sz="quarter" idx="17"/>
          </p:nvPr>
        </p:nvSpPr>
        <p:spPr>
          <a:xfrm>
            <a:off x="6479117" y="1547814"/>
            <a:ext cx="5044016" cy="2831544"/>
          </a:xfrm>
          <a:solidFill>
            <a:schemeClr val="bg1">
              <a:alpha val="70000"/>
            </a:schemeClr>
          </a:solidFill>
        </p:spPr>
        <p:txBody>
          <a:bodyPr>
            <a:sp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86858934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Backgrou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367046"/>
            <a:ext cx="7968885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0" y="1314000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448766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 with Background and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367046"/>
            <a:ext cx="7968885" cy="338554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4" name="Tijdelijke aanduiding voor afbeelding 3"/>
          <p:cNvSpPr>
            <a:spLocks noGrp="1"/>
          </p:cNvSpPr>
          <p:nvPr>
            <p:ph type="pic" sz="quarter" idx="12"/>
          </p:nvPr>
        </p:nvSpPr>
        <p:spPr>
          <a:xfrm>
            <a:off x="0" y="1314000"/>
            <a:ext cx="12192000" cy="5544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5" name="Tijdelijke aanduiding voor tekst 3"/>
          <p:cNvSpPr>
            <a:spLocks noGrp="1"/>
          </p:cNvSpPr>
          <p:nvPr>
            <p:ph type="body" sz="quarter" idx="13"/>
          </p:nvPr>
        </p:nvSpPr>
        <p:spPr>
          <a:xfrm>
            <a:off x="1007534" y="5888852"/>
            <a:ext cx="10532693" cy="276999"/>
          </a:xfrm>
          <a:prstGeom prst="rect">
            <a:avLst/>
          </a:prstGeom>
          <a:solidFill>
            <a:schemeClr val="bg1">
              <a:alpha val="70000"/>
            </a:schemeClr>
          </a:solidFill>
        </p:spPr>
        <p:txBody>
          <a:bodyPr anchor="b">
            <a:sp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207266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15" name="Rectangle 3"/>
          <p:cNvSpPr>
            <a:spLocks noGrp="1" noChangeArrowheads="1"/>
          </p:cNvSpPr>
          <p:nvPr>
            <p:ph idx="13" hasCustomPrompt="1"/>
          </p:nvPr>
        </p:nvSpPr>
        <p:spPr bwMode="auto">
          <a:xfrm>
            <a:off x="1036695" y="2132857"/>
            <a:ext cx="5044440" cy="40475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0" indent="-457200">
              <a:def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2pPr>
            <a:lvl3pPr marL="1257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3pPr>
            <a:lvl4pPr marL="16764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4pPr>
            <a:lvl5pPr marL="20955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opmaakprofielen</a:t>
            </a:r>
            <a:r>
              <a:rPr lang="en-US" dirty="0"/>
              <a:t> van de </a:t>
            </a:r>
            <a:r>
              <a:rPr lang="en-US" dirty="0" err="1"/>
              <a:t>modeltekst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  <a:p>
            <a:pPr marL="81915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143000" lvl="2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562100" lvl="3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981200" lvl="4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8" name="Rectangle 3"/>
          <p:cNvSpPr>
            <a:spLocks noGrp="1" noChangeArrowheads="1"/>
          </p:cNvSpPr>
          <p:nvPr>
            <p:ph idx="17" hasCustomPrompt="1"/>
          </p:nvPr>
        </p:nvSpPr>
        <p:spPr bwMode="auto">
          <a:xfrm>
            <a:off x="6480043" y="2132857"/>
            <a:ext cx="5044440" cy="40455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457200" indent="-457200">
              <a:defRPr lang="en-US" sz="28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76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2pPr>
            <a:lvl3pPr marL="12573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3pPr>
            <a:lvl4pPr marL="16764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4pPr>
            <a:lvl5pPr marL="2095500" indent="-342900">
              <a:defRPr lang="en-US" sz="2400" dirty="0" smtClean="0">
                <a:solidFill>
                  <a:schemeClr val="tx1"/>
                </a:solidFill>
                <a:latin typeface="+mn-lt"/>
              </a:defRPr>
            </a:lvl5pPr>
          </a:lstStyle>
          <a:p>
            <a:pPr marL="342900" lvl="0" indent="-3429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de </a:t>
            </a:r>
            <a:r>
              <a:rPr lang="en-US" dirty="0" err="1"/>
              <a:t>opmaakprofielen</a:t>
            </a:r>
            <a:r>
              <a:rPr lang="en-US" dirty="0"/>
              <a:t> van de </a:t>
            </a:r>
            <a:r>
              <a:rPr lang="en-US" dirty="0" err="1"/>
              <a:t>modeltekst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  <a:p>
            <a:pPr marL="819150" lvl="1" indent="-28575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Tweede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143000" lvl="2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Derde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562100" lvl="3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Vierde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  <a:p>
            <a:pPr marL="1981200" lvl="4" indent="-228600" algn="l" defTabSz="914400" rtl="0" eaLnBrk="0" fontAlgn="base" latinLnBrk="0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100000"/>
              <a:buFont typeface="Wingdings" pitchFamily="2" charset="2"/>
              <a:buChar char="§"/>
            </a:pPr>
            <a:r>
              <a:rPr lang="en-US" dirty="0" err="1"/>
              <a:t>Vijfde</a:t>
            </a:r>
            <a:r>
              <a:rPr lang="en-US" dirty="0"/>
              <a:t> </a:t>
            </a:r>
            <a:r>
              <a:rPr lang="en-US" dirty="0" err="1"/>
              <a:t>niveau</a:t>
            </a:r>
            <a:endParaRPr lang="en-US" dirty="0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8"/>
          </p:nvPr>
        </p:nvSpPr>
        <p:spPr>
          <a:xfrm>
            <a:off x="1031693" y="1478612"/>
            <a:ext cx="5044800" cy="65424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19"/>
          </p:nvPr>
        </p:nvSpPr>
        <p:spPr>
          <a:xfrm>
            <a:off x="6475041" y="1484712"/>
            <a:ext cx="5044800" cy="648145"/>
          </a:xfr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43391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267802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608512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717562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FB65BC-BFEE-4BE6-896F-A3BD0256D559}" type="datetimeFigureOut">
              <a:rPr lang="nl-NL" smtClean="0"/>
              <a:t>10-10-2024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477479-FC6A-4861-A97B-B6042EB75520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651716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and Content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jdelijke aanduiding voor voettekst 1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Tijdelijke aanduiding voor inhoud 19"/>
          <p:cNvSpPr>
            <a:spLocks noGrp="1"/>
          </p:cNvSpPr>
          <p:nvPr>
            <p:ph sz="quarter" idx="11"/>
          </p:nvPr>
        </p:nvSpPr>
        <p:spPr>
          <a:xfrm>
            <a:off x="1007533" y="1557338"/>
            <a:ext cx="10526248" cy="40322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3" name="Titel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28862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707886"/>
          </a:xfrm>
        </p:spPr>
        <p:txBody>
          <a:bodyPr anchor="t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lang="en-US" sz="4000" b="1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jdelijke aanduiding voor voettekst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12121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1547813"/>
            <a:ext cx="5044017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5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1547813"/>
            <a:ext cx="5044016" cy="460851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tel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11566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ntent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7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1547814"/>
            <a:ext cx="5044017" cy="4041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1547814"/>
            <a:ext cx="5044016" cy="404177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512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8"/>
          </p:nvPr>
        </p:nvSpPr>
        <p:spPr>
          <a:xfrm>
            <a:off x="1007435" y="1478612"/>
            <a:ext cx="5044116" cy="6542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19"/>
          </p:nvPr>
        </p:nvSpPr>
        <p:spPr>
          <a:xfrm>
            <a:off x="6475041" y="1484712"/>
            <a:ext cx="5044800" cy="6481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2132856"/>
            <a:ext cx="5044017" cy="40234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1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2132856"/>
            <a:ext cx="5044016" cy="402346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670041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mparison with Sour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1"/>
          <p:cNvSpPr>
            <a:spLocks noGrp="1"/>
          </p:cNvSpPr>
          <p:nvPr>
            <p:ph type="title"/>
          </p:nvPr>
        </p:nvSpPr>
        <p:spPr>
          <a:xfrm>
            <a:off x="1046139" y="467961"/>
            <a:ext cx="8314224" cy="58477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ijdelijke aanduiding voor voettekst 3"/>
          <p:cNvSpPr>
            <a:spLocks noGrp="1"/>
          </p:cNvSpPr>
          <p:nvPr>
            <p:ph type="ftr" sz="quarter" idx="11"/>
          </p:nvPr>
        </p:nvSpPr>
        <p:spPr>
          <a:xfrm>
            <a:off x="1007435" y="6248400"/>
            <a:ext cx="7968885" cy="457200"/>
          </a:xfrm>
        </p:spPr>
        <p:txBody>
          <a:bodyPr/>
          <a:lstStyle/>
          <a:p>
            <a:endParaRPr lang="nl-NL"/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sz="quarter" idx="18"/>
          </p:nvPr>
        </p:nvSpPr>
        <p:spPr>
          <a:xfrm>
            <a:off x="1007435" y="1478612"/>
            <a:ext cx="5044116" cy="6542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Tijdelijke aanduiding voor tekst 2"/>
          <p:cNvSpPr>
            <a:spLocks noGrp="1"/>
          </p:cNvSpPr>
          <p:nvPr>
            <p:ph type="body" sz="quarter" idx="19"/>
          </p:nvPr>
        </p:nvSpPr>
        <p:spPr>
          <a:xfrm>
            <a:off x="6479119" y="1484712"/>
            <a:ext cx="5061109" cy="648145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b="1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ijdelijke aanduiding voor tekst 3"/>
          <p:cNvSpPr>
            <a:spLocks noGrp="1"/>
          </p:cNvSpPr>
          <p:nvPr>
            <p:ph type="body" sz="quarter" idx="12"/>
          </p:nvPr>
        </p:nvSpPr>
        <p:spPr>
          <a:xfrm>
            <a:off x="1007534" y="5589588"/>
            <a:ext cx="10532693" cy="57626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1200"/>
            </a:lvl1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ijdelijke aanduiding voor inhoud 2"/>
          <p:cNvSpPr>
            <a:spLocks noGrp="1"/>
          </p:cNvSpPr>
          <p:nvPr>
            <p:ph sz="quarter" idx="15"/>
          </p:nvPr>
        </p:nvSpPr>
        <p:spPr>
          <a:xfrm>
            <a:off x="1007534" y="2132856"/>
            <a:ext cx="5044017" cy="34567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 dirty="0"/>
          </a:p>
        </p:txBody>
      </p:sp>
      <p:sp>
        <p:nvSpPr>
          <p:cNvPr id="14" name="Tijdelijke aanduiding voor inhoud 4"/>
          <p:cNvSpPr>
            <a:spLocks noGrp="1"/>
          </p:cNvSpPr>
          <p:nvPr>
            <p:ph sz="quarter" idx="16"/>
          </p:nvPr>
        </p:nvSpPr>
        <p:spPr>
          <a:xfrm>
            <a:off x="6479117" y="2132856"/>
            <a:ext cx="5044016" cy="345673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6824101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367945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ep 6"/>
          <p:cNvGrpSpPr/>
          <p:nvPr/>
        </p:nvGrpSpPr>
        <p:grpSpPr>
          <a:xfrm>
            <a:off x="4222" y="0"/>
            <a:ext cx="12185505" cy="6858000"/>
            <a:chOff x="3166" y="0"/>
            <a:chExt cx="9139129" cy="6858000"/>
          </a:xfrm>
        </p:grpSpPr>
        <p:grpSp>
          <p:nvGrpSpPr>
            <p:cNvPr id="5" name="Groep 4"/>
            <p:cNvGrpSpPr/>
            <p:nvPr/>
          </p:nvGrpSpPr>
          <p:grpSpPr>
            <a:xfrm>
              <a:off x="3166" y="0"/>
              <a:ext cx="9139129" cy="6858000"/>
              <a:chOff x="3166" y="0"/>
              <a:chExt cx="9139129" cy="6858000"/>
            </a:xfrm>
          </p:grpSpPr>
          <p:sp>
            <p:nvSpPr>
              <p:cNvPr id="4" name="Rechthoek 3"/>
              <p:cNvSpPr/>
              <p:nvPr/>
            </p:nvSpPr>
            <p:spPr>
              <a:xfrm>
                <a:off x="3166" y="0"/>
                <a:ext cx="9137667" cy="1340768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  <p:sp>
            <p:nvSpPr>
              <p:cNvPr id="9" name="Rechthoek 8"/>
              <p:cNvSpPr/>
              <p:nvPr/>
            </p:nvSpPr>
            <p:spPr>
              <a:xfrm>
                <a:off x="4628" y="1352776"/>
                <a:ext cx="9137667" cy="550522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800"/>
              </a:p>
            </p:txBody>
          </p:sp>
        </p:grpSp>
        <p:pic>
          <p:nvPicPr>
            <p:cNvPr id="6" name="Afbeelding 5"/>
            <p:cNvPicPr>
              <a:picLocks noChangeAspect="1"/>
            </p:cNvPicPr>
            <p:nvPr/>
          </p:nvPicPr>
          <p:blipFill>
            <a:blip r:embed="rId2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809411" y="297213"/>
              <a:ext cx="951936" cy="838088"/>
            </a:xfrm>
            <a:prstGeom prst="rect">
              <a:avLst/>
            </a:prstGeom>
          </p:spPr>
        </p:pic>
      </p:grp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1007435" y="1637981"/>
            <a:ext cx="10346365" cy="45389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 om de modelstijlen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046139" y="467961"/>
            <a:ext cx="8314224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en-US" dirty="0" err="1"/>
              <a:t>Klik</a:t>
            </a:r>
            <a:r>
              <a:rPr lang="en-US" dirty="0"/>
              <a:t> </a:t>
            </a:r>
            <a:r>
              <a:rPr lang="en-US" dirty="0" err="1"/>
              <a:t>om</a:t>
            </a:r>
            <a:r>
              <a:rPr lang="en-US" dirty="0"/>
              <a:t> het </a:t>
            </a:r>
            <a:r>
              <a:rPr lang="en-US" dirty="0" err="1"/>
              <a:t>opmaakprofiel</a:t>
            </a:r>
            <a:r>
              <a:rPr lang="en-US" dirty="0"/>
              <a:t> te </a:t>
            </a:r>
            <a:r>
              <a:rPr lang="en-US" dirty="0" err="1"/>
              <a:t>bewerken</a:t>
            </a:r>
            <a:endParaRPr lang="en-US" dirty="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3"/>
          </p:nvPr>
        </p:nvSpPr>
        <p:spPr>
          <a:xfrm>
            <a:off x="1007435" y="6248400"/>
            <a:ext cx="7968885" cy="457200"/>
          </a:xfrm>
          <a:prstGeom prst="rect">
            <a:avLst/>
          </a:prstGeom>
        </p:spPr>
        <p:txBody>
          <a:bodyPr anchor="b"/>
          <a:lstStyle>
            <a:lvl1pPr>
              <a:defRPr sz="1600">
                <a:latin typeface="+mn-lt"/>
              </a:defRPr>
            </a:lvl1pPr>
          </a:lstStyle>
          <a:p>
            <a:endParaRPr lang="nl-NL"/>
          </a:p>
        </p:txBody>
      </p:sp>
      <p:sp>
        <p:nvSpPr>
          <p:cNvPr id="2" name="Tekstvak 1"/>
          <p:cNvSpPr txBox="1"/>
          <p:nvPr/>
        </p:nvSpPr>
        <p:spPr>
          <a:xfrm>
            <a:off x="9030979" y="6237312"/>
            <a:ext cx="2496277" cy="576064"/>
          </a:xfrm>
          <a:prstGeom prst="rect">
            <a:avLst/>
          </a:prstGeom>
          <a:noFill/>
        </p:spPr>
        <p:txBody>
          <a:bodyPr wrap="square" rtlCol="0" anchor="b" anchorCtr="0">
            <a:noAutofit/>
          </a:bodyPr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37E879C-DE8C-4AEC-B2B1-9F2E721F1571}" type="slidenum">
              <a:rPr kumimoji="0" lang="en-US" sz="4400" b="1" i="0" u="none" strike="noStrike" kern="1200" cap="none" spc="0" normalizeH="0" baseline="0" noProof="0" smtClean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sz="4400" b="1" i="0" u="none" strike="noStrike" kern="1200" cap="none" spc="0" normalizeH="0" baseline="30000" noProof="0" dirty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+mj-lt"/>
                <a:ea typeface="+mn-ea"/>
                <a:cs typeface="+mn-cs"/>
              </a:rPr>
              <a:t>36</a:t>
            </a:r>
          </a:p>
        </p:txBody>
      </p:sp>
    </p:spTree>
    <p:extLst>
      <p:ext uri="{BB962C8B-B14F-4D97-AF65-F5344CB8AC3E}">
        <p14:creationId xmlns:p14="http://schemas.microsoft.com/office/powerpoint/2010/main" val="133735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000000"/>
          </a:solidFill>
          <a:latin typeface="Arial" charset="0"/>
        </a:defRPr>
      </a:lvl9pPr>
    </p:titleStyle>
    <p:bodyStyle>
      <a:lvl1pPr marL="0" indent="0" algn="l" rtl="0" eaLnBrk="1" fontAlgn="base" hangingPunct="1">
        <a:spcBef>
          <a:spcPts val="900"/>
        </a:spcBef>
        <a:spcAft>
          <a:spcPct val="0"/>
        </a:spcAft>
        <a:buClr>
          <a:schemeClr val="accent1"/>
        </a:buClr>
        <a:buSzPct val="100000"/>
        <a:buFont typeface="Wingdings" pitchFamily="2" charset="2"/>
        <a:buNone/>
        <a:defRPr lang="en-US" sz="3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457200" algn="l" rtl="0" eaLnBrk="1" fontAlgn="base" hangingPunct="1">
        <a:spcBef>
          <a:spcPts val="900"/>
        </a:spcBef>
        <a:spcAft>
          <a:spcPct val="0"/>
        </a:spcAft>
        <a:buClr>
          <a:schemeClr val="accent1"/>
        </a:buClr>
        <a:buSzPct val="100000"/>
        <a:buFont typeface="Wingdings" panose="05000000000000000000" pitchFamily="2" charset="2"/>
        <a:buChar char="§"/>
        <a:defRPr lang="en-US" sz="3200" dirty="0" smtClean="0">
          <a:solidFill>
            <a:schemeClr val="tx1"/>
          </a:solidFill>
          <a:latin typeface="+mn-lt"/>
        </a:defRPr>
      </a:lvl2pPr>
      <a:lvl3pPr marL="819150" indent="-28575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lang="en-US" sz="2800" dirty="0" smtClean="0">
          <a:solidFill>
            <a:schemeClr val="tx1"/>
          </a:solidFill>
          <a:latin typeface="+mn-lt"/>
        </a:defRPr>
      </a:lvl3pPr>
      <a:lvl4pPr marL="1143000" indent="-22860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lang="en-US" sz="2800" dirty="0" smtClean="0">
          <a:solidFill>
            <a:schemeClr val="tx1"/>
          </a:solidFill>
          <a:latin typeface="+mn-lt"/>
        </a:defRPr>
      </a:lvl4pPr>
      <a:lvl5pPr marL="1562100" indent="-228600" algn="l" rtl="0" eaLnBrk="1" fontAlgn="base" hangingPunct="1">
        <a:spcBef>
          <a:spcPts val="900"/>
        </a:spcBef>
        <a:spcAft>
          <a:spcPct val="0"/>
        </a:spcAft>
        <a:buClr>
          <a:schemeClr val="accent2"/>
        </a:buClr>
        <a:buSzPct val="100000"/>
        <a:buFont typeface="Wingdings" pitchFamily="2" charset="2"/>
        <a:buChar char="§"/>
        <a:defRPr sz="2800">
          <a:solidFill>
            <a:schemeClr val="tx1"/>
          </a:solidFill>
          <a:latin typeface="+mn-lt"/>
        </a:defRPr>
      </a:lvl5pPr>
      <a:lvl6pPr marL="2438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6pPr>
      <a:lvl7pPr marL="2895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7pPr>
      <a:lvl8pPr marL="3352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8pPr>
      <a:lvl9pPr marL="3810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60000"/>
        <a:buFont typeface="Zapf Dingbats" charset="2"/>
        <a:buChar char="n"/>
        <a:defRPr sz="2000">
          <a:solidFill>
            <a:srgbClr val="000000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rPr lang="nl-NL" dirty="0"/>
              <a:t>TCTI-V2CSM1-16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sz="quarter" idx="1"/>
          </p:nvPr>
        </p:nvSpPr>
        <p:spPr/>
        <p:txBody>
          <a:bodyPr/>
          <a:lstStyle/>
          <a:p>
            <a:r>
              <a:rPr lang="nl-NL" dirty="0"/>
              <a:t>Van STD naar Code</a:t>
            </a:r>
          </a:p>
        </p:txBody>
      </p:sp>
    </p:spTree>
    <p:extLst>
      <p:ext uri="{BB962C8B-B14F-4D97-AF65-F5344CB8AC3E}">
        <p14:creationId xmlns:p14="http://schemas.microsoft.com/office/powerpoint/2010/main" val="20279049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326" y="614920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Stappenplan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“Van STD </a:t>
            </a:r>
            <a:r>
              <a:rPr lang="en-GB" dirty="0" err="1"/>
              <a:t>naar</a:t>
            </a:r>
            <a:r>
              <a:rPr lang="en-GB" dirty="0"/>
              <a:t> Code”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6E97D53-BA59-43B0-8F95-2E044111F879}"/>
              </a:ext>
            </a:extLst>
          </p:cNvPr>
          <p:cNvSpPr txBox="1"/>
          <p:nvPr/>
        </p:nvSpPr>
        <p:spPr>
          <a:xfrm>
            <a:off x="615779" y="1524979"/>
            <a:ext cx="10960442" cy="387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Creeer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een klasse die is afgeleid van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rtos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task</a:t>
            </a:r>
            <a:endParaRPr lang="nl-NL" sz="3600" dirty="0">
              <a:solidFill>
                <a:srgbClr val="00B05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Creeer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een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waarmee de toestanden geduid kunnen worden.</a:t>
            </a:r>
          </a:p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Voeg de 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member variabelen 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references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toe zoals aangegeven in het </a:t>
            </a: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klassediagram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b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(normaliter zijn die 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946374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10" y="491353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Stappenplan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“Van STD </a:t>
            </a:r>
            <a:r>
              <a:rPr lang="en-GB" dirty="0" err="1"/>
              <a:t>naar</a:t>
            </a:r>
            <a:r>
              <a:rPr lang="en-GB" dirty="0"/>
              <a:t> Code”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6E97D53-BA59-43B0-8F95-2E044111F879}"/>
              </a:ext>
            </a:extLst>
          </p:cNvPr>
          <p:cNvSpPr txBox="1"/>
          <p:nvPr/>
        </p:nvSpPr>
        <p:spPr>
          <a:xfrm>
            <a:off x="615779" y="1524979"/>
            <a:ext cx="10960442" cy="451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Voeg een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constructor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toe die: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reference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members </a:t>
            </a: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initialiseert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Als de klasse een </a:t>
            </a: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listener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is, laat het eigen object 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zich als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listener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toevoegen 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aan de objecten waar het naar luistert.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Voeg de members die een </a:t>
            </a: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Handler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nodig hebben toe aan de betreffende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Handler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234124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10" y="491353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Stappenplan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“Van STD </a:t>
            </a:r>
            <a:r>
              <a:rPr lang="en-GB" dirty="0" err="1"/>
              <a:t>naar</a:t>
            </a:r>
            <a:r>
              <a:rPr lang="en-GB" dirty="0"/>
              <a:t> Code”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6E97D53-BA59-43B0-8F95-2E044111F879}"/>
              </a:ext>
            </a:extLst>
          </p:cNvPr>
          <p:cNvSpPr txBox="1"/>
          <p:nvPr/>
        </p:nvSpPr>
        <p:spPr>
          <a:xfrm>
            <a:off x="615779" y="1524979"/>
            <a:ext cx="10960442" cy="1966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Maak voor elke STD interface een gelijknamige 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publieke funct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ie 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aan. De code kun je 1 op 1 overnem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en.</a:t>
            </a:r>
          </a:p>
        </p:txBody>
      </p:sp>
    </p:spTree>
    <p:extLst>
      <p:ext uri="{BB962C8B-B14F-4D97-AF65-F5344CB8AC3E}">
        <p14:creationId xmlns:p14="http://schemas.microsoft.com/office/powerpoint/2010/main" val="19112865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86E97D53-BA59-43B0-8F95-2E044111F879}"/>
              </a:ext>
            </a:extLst>
          </p:cNvPr>
          <p:cNvSpPr txBox="1"/>
          <p:nvPr/>
        </p:nvSpPr>
        <p:spPr>
          <a:xfrm>
            <a:off x="492211" y="216037"/>
            <a:ext cx="10960442" cy="642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Implementeer de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functie: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Creeer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een 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statement dat springt naar de code voor de huidige 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toestand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Voer daar als eerste de 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entry event 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code uit.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Vervolgens eventuele “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” code.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Wacht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op het optreden van events:</a:t>
            </a:r>
            <a:b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auto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evt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wait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 een of meer </a:t>
            </a: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waitables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hier )</a:t>
            </a:r>
          </a:p>
          <a:p>
            <a:pPr marL="1028700" lvl="1" indent="-5715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Interpreteer de event, en laat de bijbehorende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guard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actie en/of transitie 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uitvoeren:</a:t>
            </a:r>
            <a:b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evt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flagButton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){state =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Idle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32681674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88" y="3172769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Voorbeelden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“Van STD </a:t>
            </a:r>
            <a:r>
              <a:rPr lang="en-GB" dirty="0" err="1"/>
              <a:t>naar</a:t>
            </a:r>
            <a:r>
              <a:rPr lang="en-GB" dirty="0"/>
              <a:t> Code”</a:t>
            </a:r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935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88" y="3172769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Voorbeeld</a:t>
            </a:r>
            <a:r>
              <a:rPr lang="en-GB" dirty="0">
                <a:solidFill>
                  <a:srgbClr val="0070C0"/>
                </a:solidFill>
              </a:rPr>
              <a:t>: </a:t>
            </a:r>
            <a:r>
              <a:rPr lang="en-GB" dirty="0"/>
              <a:t>“</a:t>
            </a:r>
            <a:r>
              <a:rPr lang="en-GB" dirty="0" err="1"/>
              <a:t>InstelControl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Code”</a:t>
            </a:r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79333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2501E03-7FBD-42EF-A1D0-843774F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568058"/>
            <a:ext cx="3126259" cy="1742655"/>
          </a:xfrm>
        </p:spPr>
        <p:txBody>
          <a:bodyPr/>
          <a:lstStyle/>
          <a:p>
            <a:r>
              <a:rPr lang="en-GB" dirty="0" err="1"/>
              <a:t>Klassediagram</a:t>
            </a:r>
            <a:r>
              <a:rPr lang="en-GB" dirty="0"/>
              <a:t> van </a:t>
            </a:r>
            <a:r>
              <a:rPr lang="en-GB" dirty="0" err="1"/>
              <a:t>Trilapparaat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599561C-8545-4C43-B6E1-03619C5A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882" y="0"/>
            <a:ext cx="7254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68396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2501E03-7FBD-42EF-A1D0-843774F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6563" y="210066"/>
            <a:ext cx="2833883" cy="1099750"/>
          </a:xfrm>
        </p:spPr>
        <p:txBody>
          <a:bodyPr/>
          <a:lstStyle/>
          <a:p>
            <a:r>
              <a:rPr lang="en-GB" dirty="0"/>
              <a:t>STD van </a:t>
            </a:r>
            <a:r>
              <a:rPr lang="en-GB" dirty="0" err="1"/>
              <a:t>InstelControl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61C45821-B07B-453A-950C-0D6C244BB9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90235" y="0"/>
            <a:ext cx="676619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77552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2501E03-7FBD-42EF-A1D0-843774F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2081" y="63021"/>
            <a:ext cx="2471351" cy="484094"/>
          </a:xfrm>
        </p:spPr>
        <p:txBody>
          <a:bodyPr/>
          <a:lstStyle/>
          <a:p>
            <a:r>
              <a:rPr lang="en-GB" dirty="0"/>
              <a:t>Stap 1 tm 5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4C8EA49-EA75-45E3-B631-22B098D0F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569" y="229690"/>
            <a:ext cx="6011856" cy="5682913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30681A39-F9F4-4153-A5B8-10526BF0C56E}"/>
              </a:ext>
            </a:extLst>
          </p:cNvPr>
          <p:cNvSpPr txBox="1"/>
          <p:nvPr/>
        </p:nvSpPr>
        <p:spPr>
          <a:xfrm>
            <a:off x="41575" y="305068"/>
            <a:ext cx="8880529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rgbClr val="804000"/>
                </a:solidFill>
                <a:highlight>
                  <a:srgbClr val="FFFFFF"/>
                </a:highlight>
              </a:rPr>
              <a:t>#include "hwlib.hpp"</a:t>
            </a:r>
          </a:p>
          <a:p>
            <a:r>
              <a:rPr lang="nl-NL" sz="1600" dirty="0">
                <a:solidFill>
                  <a:srgbClr val="804000"/>
                </a:solidFill>
                <a:highlight>
                  <a:srgbClr val="FFFFFF"/>
                </a:highlight>
              </a:rPr>
              <a:t>#include "rtos.hpp"</a:t>
            </a:r>
          </a:p>
          <a:p>
            <a:endParaRPr lang="nl-NL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// Onderstaande </a:t>
            </a:r>
            <a:r>
              <a:rPr lang="nl-NL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enum</a:t>
            </a:r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 wordt zowel door </a:t>
            </a:r>
            <a:r>
              <a:rPr lang="nl-NL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TrilControl</a:t>
            </a:r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 en </a:t>
            </a:r>
            <a:r>
              <a:rPr lang="nl-NL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InstelControl</a:t>
            </a:r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// Gebruikt. Hij moet dus in een aparte header file staan die door</a:t>
            </a:r>
          </a:p>
          <a:p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// beide wordt </a:t>
            </a:r>
            <a:r>
              <a:rPr lang="nl-NL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geinclude</a:t>
            </a:r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. Voor het overzicht zet ik het toch even</a:t>
            </a:r>
          </a:p>
          <a:p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// erbij, hier.</a:t>
            </a:r>
          </a:p>
          <a:p>
            <a:r>
              <a:rPr lang="nl-NL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enum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eButtonID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MinKnopID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PlusKnopID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TrilKnopID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NoodKnopID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InstelControl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rtos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task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&lt;&gt;,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ButtonListener</a:t>
            </a:r>
            <a:r>
              <a:rPr lang="en-US" sz="1600" b="1">
                <a:solidFill>
                  <a:srgbClr val="000080"/>
                </a:solidFill>
                <a:highlight>
                  <a:srgbClr val="FFFFFF"/>
                </a:highlight>
              </a:rPr>
              <a:t> {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16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enum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state_t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NORMAAL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NOODTOESTAND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state_t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state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NORMAAL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rtos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channel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bnPressChannel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rtos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channel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bnReleaseChannel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Button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Button    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plusKnop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Button    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minKnop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Display   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display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RemoteDatabase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remoteDatabase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rtos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timer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logTimer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987072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2501E03-7FBD-42EF-A1D0-843774F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7218" y="0"/>
            <a:ext cx="2471351" cy="484094"/>
          </a:xfrm>
        </p:spPr>
        <p:txBody>
          <a:bodyPr/>
          <a:lstStyle/>
          <a:p>
            <a:r>
              <a:rPr lang="en-GB" dirty="0"/>
              <a:t>Stap 1 tm 5</a:t>
            </a:r>
            <a:endParaRPr lang="nl-NL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C4C8EA49-EA75-45E3-B631-22B098D0FE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38569" y="229690"/>
            <a:ext cx="6011856" cy="5682913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30681A39-F9F4-4153-A5B8-10526BF0C56E}"/>
              </a:ext>
            </a:extLst>
          </p:cNvPr>
          <p:cNvSpPr txBox="1"/>
          <p:nvPr/>
        </p:nvSpPr>
        <p:spPr>
          <a:xfrm>
            <a:off x="41575" y="1296959"/>
            <a:ext cx="8880529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InstelControl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Button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ButtonHandler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buttonHandler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Meld objecten die door een </a:t>
            </a:r>
            <a:r>
              <a:rPr lang="nl-NL" sz="16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handler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 aangezwengeld worden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aan bij de betreffende </a:t>
            </a:r>
            <a:r>
              <a:rPr lang="nl-NL" sz="16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handler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buttonHandler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addButton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(&amp;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plusKnop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buttonHandler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addButton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(&amp;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minKnop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buttonHandler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addButton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(&amp;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Aanname hierbij: de </a:t>
            </a:r>
            <a:r>
              <a:rPr lang="nl-NL" sz="16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handler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 negeert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herhaaldelijk aanmelden van dezelfde knop.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Meld mezelf als </a:t>
            </a:r>
            <a:r>
              <a:rPr lang="nl-NL" sz="16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ButtonListener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 aan bij de buttons waar ik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naar luister.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plusKnop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addButtonListener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minKnop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addButtonListener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addButtonListener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15253987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solidFill>
                  <a:srgbClr val="0070C0"/>
                </a:solidFill>
              </a:rPr>
              <a:t>Programma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17C1C5F-80B8-4E0C-B71A-A9072B4F961D}"/>
              </a:ext>
            </a:extLst>
          </p:cNvPr>
          <p:cNvSpPr>
            <a:spLocks noGrp="1"/>
          </p:cNvSpPr>
          <p:nvPr>
            <p:ph sz="quarter" idx="1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Behandelen</a:t>
            </a:r>
            <a:r>
              <a:rPr lang="en-GB" dirty="0"/>
              <a:t> van de </a:t>
            </a:r>
            <a:r>
              <a:rPr lang="en-GB" dirty="0" err="1"/>
              <a:t>huiswerkopdracht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Theorie</a:t>
            </a:r>
            <a:r>
              <a:rPr lang="en-GB" dirty="0"/>
              <a:t> over van STD </a:t>
            </a:r>
            <a:r>
              <a:rPr lang="en-GB" dirty="0" err="1"/>
              <a:t>naar</a:t>
            </a:r>
            <a:r>
              <a:rPr lang="en-GB" dirty="0"/>
              <a:t>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Voorbeelden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dirty="0" err="1"/>
              <a:t>Oefenopdracht</a:t>
            </a:r>
            <a:endParaRPr lang="en-GB" dirty="0"/>
          </a:p>
          <a:p>
            <a:pPr marL="457200" indent="-457200">
              <a:buFont typeface="Arial" panose="020B0604020202020204" pitchFamily="34" charset="0"/>
              <a:buChar char="•"/>
            </a:pP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41897308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84F9DC63-358C-47F2-8DDE-E40413DCB1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4096" y="0"/>
            <a:ext cx="7434792" cy="68580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2501E03-7FBD-42EF-A1D0-843774F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0" y="147192"/>
            <a:ext cx="2471351" cy="1077218"/>
          </a:xfrm>
        </p:spPr>
        <p:txBody>
          <a:bodyPr/>
          <a:lstStyle/>
          <a:p>
            <a:r>
              <a:rPr lang="en-GB" dirty="0"/>
              <a:t>main()</a:t>
            </a:r>
            <a:br>
              <a:rPr lang="en-GB" dirty="0"/>
            </a:br>
            <a:r>
              <a:rPr lang="en-GB" dirty="0"/>
              <a:t>NORMAAL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E0161C67-0078-46B8-BC61-BA083F58D3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930400"/>
            <a:ext cx="60960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2725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AAE7779-6225-43F3-84CC-A098E24D4C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1140225" cy="6858000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96987C8F-FA99-45DD-8A4A-CCC4A08E00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057400"/>
            <a:ext cx="5938887" cy="480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2772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88" y="3172769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Voorbeeld</a:t>
            </a:r>
            <a:r>
              <a:rPr lang="en-GB" dirty="0">
                <a:solidFill>
                  <a:srgbClr val="0070C0"/>
                </a:solidFill>
              </a:rPr>
              <a:t>: </a:t>
            </a:r>
            <a:r>
              <a:rPr lang="en-GB" dirty="0"/>
              <a:t>“</a:t>
            </a:r>
            <a:r>
              <a:rPr lang="en-GB" dirty="0" err="1"/>
              <a:t>TrilControl</a:t>
            </a:r>
            <a:r>
              <a:rPr lang="en-GB" dirty="0"/>
              <a:t> </a:t>
            </a:r>
            <a:r>
              <a:rPr lang="en-GB" dirty="0" err="1"/>
              <a:t>naar</a:t>
            </a:r>
            <a:r>
              <a:rPr lang="en-GB" dirty="0"/>
              <a:t> Code”</a:t>
            </a:r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295724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2501E03-7FBD-42EF-A1D0-843774F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1341" y="568058"/>
            <a:ext cx="3126259" cy="1742655"/>
          </a:xfrm>
        </p:spPr>
        <p:txBody>
          <a:bodyPr/>
          <a:lstStyle/>
          <a:p>
            <a:r>
              <a:rPr lang="en-GB" dirty="0" err="1"/>
              <a:t>Klassediagram</a:t>
            </a:r>
            <a:r>
              <a:rPr lang="en-GB" dirty="0"/>
              <a:t> van </a:t>
            </a:r>
            <a:r>
              <a:rPr lang="en-GB" dirty="0" err="1"/>
              <a:t>Trilapparaat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3599561C-8545-4C43-B6E1-03619C5AA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93882" y="0"/>
            <a:ext cx="725496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73348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2501E03-7FBD-42EF-A1D0-843774F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42" y="222423"/>
            <a:ext cx="2833883" cy="1099750"/>
          </a:xfrm>
        </p:spPr>
        <p:txBody>
          <a:bodyPr/>
          <a:lstStyle/>
          <a:p>
            <a:pPr algn="ctr"/>
            <a:r>
              <a:rPr lang="en-GB" dirty="0"/>
              <a:t>STD van </a:t>
            </a:r>
            <a:r>
              <a:rPr lang="en-GB" dirty="0" err="1"/>
              <a:t>InstelControl</a:t>
            </a:r>
            <a:endParaRPr lang="nl-NL" dirty="0"/>
          </a:p>
        </p:txBody>
      </p:sp>
      <p:pic>
        <p:nvPicPr>
          <p:cNvPr id="2" name="Afbeelding 1">
            <a:extLst>
              <a:ext uri="{FF2B5EF4-FFF2-40B4-BE49-F238E27FC236}">
                <a16:creationId xmlns:a16="http://schemas.microsoft.com/office/drawing/2014/main" id="{8845A87C-6A02-4486-A6F5-CB27CEC0AD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2657" y="0"/>
            <a:ext cx="548223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519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2501E03-7FBD-42EF-A1D0-843774F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649" y="0"/>
            <a:ext cx="2471351" cy="484094"/>
          </a:xfrm>
        </p:spPr>
        <p:txBody>
          <a:bodyPr/>
          <a:lstStyle/>
          <a:p>
            <a:r>
              <a:rPr lang="en-GB" dirty="0"/>
              <a:t>Stap 1 tm 5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181F8B3-A997-47AD-B77E-45FCEE35F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318657"/>
            <a:ext cx="4663903" cy="440871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9D2D890-DD6C-43B6-925D-54A8F15D9BD8}"/>
              </a:ext>
            </a:extLst>
          </p:cNvPr>
          <p:cNvSpPr txBox="1"/>
          <p:nvPr/>
        </p:nvSpPr>
        <p:spPr>
          <a:xfrm>
            <a:off x="4719234" y="1"/>
            <a:ext cx="7338448" cy="67273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rgbClr val="804000"/>
                </a:solidFill>
                <a:highlight>
                  <a:srgbClr val="FFFFFF"/>
                </a:highlight>
              </a:rPr>
              <a:t>#include "hwlib.hpp"</a:t>
            </a:r>
          </a:p>
          <a:p>
            <a:r>
              <a:rPr lang="nl-NL" sz="1600" dirty="0">
                <a:solidFill>
                  <a:srgbClr val="804000"/>
                </a:solidFill>
                <a:highlight>
                  <a:srgbClr val="FFFFFF"/>
                </a:highlight>
              </a:rPr>
              <a:t>#include "rtos.hpp"</a:t>
            </a:r>
          </a:p>
          <a:p>
            <a:endParaRPr lang="nl-NL" sz="16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// Onderstaande </a:t>
            </a:r>
            <a:r>
              <a:rPr lang="nl-NL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enum</a:t>
            </a:r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 wordt zowel door </a:t>
            </a:r>
            <a:r>
              <a:rPr lang="nl-NL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TrilControl</a:t>
            </a:r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 en </a:t>
            </a:r>
            <a:r>
              <a:rPr lang="nl-NL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InstelControl</a:t>
            </a:r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// Gebruikt. Hij moet dus in een aparte header file staan die door</a:t>
            </a:r>
          </a:p>
          <a:p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// beide wordt </a:t>
            </a:r>
            <a:r>
              <a:rPr lang="nl-NL" sz="1600" dirty="0" err="1">
                <a:solidFill>
                  <a:srgbClr val="008000"/>
                </a:solidFill>
                <a:highlight>
                  <a:srgbClr val="FFFFFF"/>
                </a:highlight>
              </a:rPr>
              <a:t>geinclude</a:t>
            </a:r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. Voor het overzicht zet ik het toch even</a:t>
            </a:r>
          </a:p>
          <a:p>
            <a:r>
              <a:rPr lang="nl-NL" sz="1600" dirty="0">
                <a:solidFill>
                  <a:srgbClr val="008000"/>
                </a:solidFill>
                <a:highlight>
                  <a:srgbClr val="FFFFFF"/>
                </a:highlight>
              </a:rPr>
              <a:t>// erbij, hier.</a:t>
            </a:r>
          </a:p>
          <a:p>
            <a:r>
              <a:rPr lang="nl-NL" sz="1600" dirty="0" err="1">
                <a:solidFill>
                  <a:srgbClr val="8000FF"/>
                </a:solidFill>
                <a:highlight>
                  <a:srgbClr val="FFFFFF"/>
                </a:highlight>
              </a:rPr>
              <a:t>enum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eButtonID</a:t>
            </a:r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MinKnopID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PlusKnopID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TrilKnopID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NoodKnopID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class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TrilControl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rtos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task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&lt;&gt;, </a:t>
            </a:r>
            <a:r>
              <a:rPr lang="en-US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en-US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US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ButtonListener</a:t>
            </a:r>
            <a:r>
              <a:rPr lang="en-US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 {</a:t>
            </a:r>
            <a:endParaRPr lang="en-US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16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enum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state_t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NORMAAL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NOODTOESTAND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16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enum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substateNormaal_t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NIET_TRILLEN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TRILLEN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private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state_t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state          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NORMAAL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substateNormaal_t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substateNormaal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NIET_TRILLEN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rtos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channel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bnPressChannel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rtos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channel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bnReleaseChannel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Button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Button    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Electromagneet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electromagneet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rtos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::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timer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trilTimer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</a:t>
            </a:r>
            <a:r>
              <a:rPr lang="nl-NL" sz="16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bool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bMagneetEnabled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;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226149272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A2501E03-7FBD-42EF-A1D0-843774F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20649" y="0"/>
            <a:ext cx="2471351" cy="484094"/>
          </a:xfrm>
        </p:spPr>
        <p:txBody>
          <a:bodyPr/>
          <a:lstStyle/>
          <a:p>
            <a:r>
              <a:rPr lang="en-GB" dirty="0"/>
              <a:t>Stap 1 tm 5</a:t>
            </a:r>
            <a:endParaRPr lang="nl-NL" dirty="0"/>
          </a:p>
        </p:txBody>
      </p:sp>
      <p:pic>
        <p:nvPicPr>
          <p:cNvPr id="4" name="Afbeelding 3">
            <a:extLst>
              <a:ext uri="{FF2B5EF4-FFF2-40B4-BE49-F238E27FC236}">
                <a16:creationId xmlns:a16="http://schemas.microsoft.com/office/drawing/2014/main" id="{0181F8B3-A997-47AD-B77E-45FCEE35F7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2318657"/>
            <a:ext cx="4663903" cy="4408714"/>
          </a:xfrm>
          <a:prstGeom prst="rect">
            <a:avLst/>
          </a:prstGeom>
        </p:spPr>
      </p:pic>
      <p:sp>
        <p:nvSpPr>
          <p:cNvPr id="6" name="Tekstvak 5">
            <a:extLst>
              <a:ext uri="{FF2B5EF4-FFF2-40B4-BE49-F238E27FC236}">
                <a16:creationId xmlns:a16="http://schemas.microsoft.com/office/drawing/2014/main" id="{79D2D890-DD6C-43B6-925D-54A8F15D9BD8}"/>
              </a:ext>
            </a:extLst>
          </p:cNvPr>
          <p:cNvSpPr txBox="1"/>
          <p:nvPr/>
        </p:nvSpPr>
        <p:spPr>
          <a:xfrm>
            <a:off x="4853552" y="1092631"/>
            <a:ext cx="7338448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dirty="0" err="1">
                <a:solidFill>
                  <a:srgbClr val="000000"/>
                </a:solidFill>
                <a:highlight>
                  <a:srgbClr val="FFFFFF"/>
                </a:highlight>
              </a:rPr>
              <a:t>InstelControl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Button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ButtonHandler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&amp;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buttonHandler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trilFrequentie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),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{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Meld objecten die door een </a:t>
            </a:r>
            <a:r>
              <a:rPr lang="nl-NL" sz="16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handler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 aangezwengeld worden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aan bij de betreffende </a:t>
            </a:r>
            <a:r>
              <a:rPr lang="nl-NL" sz="16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handler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buttonHandler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addButton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(&amp;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buttonHandler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addButton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(&amp;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Aanname hierbij: de </a:t>
            </a:r>
            <a:r>
              <a:rPr lang="nl-NL" sz="16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handler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 negeert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            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herhaaldelijk aanmelden van dezelfde knop.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Meld mezelf als </a:t>
            </a:r>
            <a:r>
              <a:rPr lang="nl-NL" sz="1600" b="0" dirty="0" err="1">
                <a:solidFill>
                  <a:srgbClr val="008000"/>
                </a:solidFill>
                <a:highlight>
                  <a:srgbClr val="FFFFFF"/>
                </a:highlight>
              </a:rPr>
              <a:t>ButtonListener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 aan bij de buttons waar ik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>
                <a:solidFill>
                  <a:srgbClr val="008000"/>
                </a:solidFill>
                <a:highlight>
                  <a:srgbClr val="FFFFFF"/>
                </a:highlight>
              </a:rPr>
              <a:t>// naar luister.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trilKnop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addButtonListener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</a:t>
            </a: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   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noodKnop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addButtonListener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this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}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</a:p>
          <a:p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b="0" dirty="0">
                <a:solidFill>
                  <a:srgbClr val="8000FF"/>
                </a:solidFill>
                <a:highlight>
                  <a:srgbClr val="FFFFFF"/>
                </a:highlight>
              </a:rPr>
              <a:t>public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: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dirty="0">
                <a:solidFill>
                  <a:srgbClr val="8000FF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buttonPressed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eButtonID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buttonID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bnPressChannel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write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buttonID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);}</a:t>
            </a:r>
            <a:endParaRPr lang="nl-NL" sz="1600" b="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nl-NL" sz="16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8000FF"/>
                </a:solidFill>
                <a:highlight>
                  <a:srgbClr val="FFFFFF"/>
                </a:highlight>
              </a:rPr>
              <a:t>void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buttonReleased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eButtonID</a:t>
            </a:r>
            <a:r>
              <a:rPr lang="nl-NL" sz="1600" b="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buttonID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){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bnReleaseChannel</a:t>
            </a:r>
            <a:r>
              <a:rPr lang="nl-NL" sz="16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write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nl-NL" sz="1600" b="0" dirty="0" err="1">
                <a:solidFill>
                  <a:srgbClr val="000000"/>
                </a:solidFill>
                <a:highlight>
                  <a:srgbClr val="FFFFFF"/>
                </a:highlight>
              </a:rPr>
              <a:t>buttonID</a:t>
            </a:r>
            <a:r>
              <a:rPr lang="nl-NL" sz="1600" b="1" dirty="0">
                <a:solidFill>
                  <a:srgbClr val="000080"/>
                </a:solidFill>
                <a:highlight>
                  <a:srgbClr val="FFFFFF"/>
                </a:highlight>
              </a:rPr>
              <a:t>);}</a:t>
            </a:r>
            <a:endParaRPr lang="nl-NL" sz="1600" dirty="0"/>
          </a:p>
        </p:txBody>
      </p:sp>
    </p:spTree>
    <p:extLst>
      <p:ext uri="{BB962C8B-B14F-4D97-AF65-F5344CB8AC3E}">
        <p14:creationId xmlns:p14="http://schemas.microsoft.com/office/powerpoint/2010/main" val="32049699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81306C35-5D9B-46B3-BAFA-AF83777A0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5767" y="0"/>
            <a:ext cx="8256233" cy="6858000"/>
          </a:xfrm>
          <a:prstGeom prst="rect">
            <a:avLst/>
          </a:prstGeom>
        </p:spPr>
      </p:pic>
      <p:sp>
        <p:nvSpPr>
          <p:cNvPr id="3" name="Titel 2">
            <a:extLst>
              <a:ext uri="{FF2B5EF4-FFF2-40B4-BE49-F238E27FC236}">
                <a16:creationId xmlns:a16="http://schemas.microsoft.com/office/drawing/2014/main" id="{A2501E03-7FBD-42EF-A1D0-843774F390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2086" y="247873"/>
            <a:ext cx="3249827" cy="1024873"/>
          </a:xfrm>
        </p:spPr>
        <p:txBody>
          <a:bodyPr/>
          <a:lstStyle/>
          <a:p>
            <a:r>
              <a:rPr lang="en-GB" dirty="0"/>
              <a:t>main()</a:t>
            </a:r>
            <a:br>
              <a:rPr lang="en-GB" dirty="0"/>
            </a:br>
            <a:r>
              <a:rPr lang="en-GB" dirty="0"/>
              <a:t>NIET_TRILLEN</a:t>
            </a:r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A48E7209-0797-4E2A-B2A8-B751883C9D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592286"/>
            <a:ext cx="6630261" cy="625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9339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Afbeelding 1">
            <a:extLst>
              <a:ext uri="{FF2B5EF4-FFF2-40B4-BE49-F238E27FC236}">
                <a16:creationId xmlns:a16="http://schemas.microsoft.com/office/drawing/2014/main" id="{7E877154-19B4-47CA-A6EC-1046DC3396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72550" y="0"/>
            <a:ext cx="5548845" cy="6858000"/>
          </a:xfrm>
          <a:prstGeom prst="rect">
            <a:avLst/>
          </a:prstGeom>
        </p:spPr>
      </p:pic>
      <p:pic>
        <p:nvPicPr>
          <p:cNvPr id="3" name="Afbeelding 2">
            <a:extLst>
              <a:ext uri="{FF2B5EF4-FFF2-40B4-BE49-F238E27FC236}">
                <a16:creationId xmlns:a16="http://schemas.microsoft.com/office/drawing/2014/main" id="{C99A7C01-A41F-4987-87FC-856501F4DBA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903" y="438665"/>
            <a:ext cx="6340647" cy="59806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83149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DAEE5D57-D1A2-414B-BC0A-8615FEB94F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44346" y="2190750"/>
            <a:ext cx="5791200" cy="4494178"/>
          </a:xfrm>
          <a:prstGeom prst="rect">
            <a:avLst/>
          </a:prstGeom>
        </p:spPr>
      </p:pic>
      <p:pic>
        <p:nvPicPr>
          <p:cNvPr id="4" name="Afbeelding 3">
            <a:extLst>
              <a:ext uri="{FF2B5EF4-FFF2-40B4-BE49-F238E27FC236}">
                <a16:creationId xmlns:a16="http://schemas.microsoft.com/office/drawing/2014/main" id="{1B67592F-BC9B-4360-8107-733019AF215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965" y="0"/>
            <a:ext cx="9324975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167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88" y="2680326"/>
            <a:ext cx="8314224" cy="1077218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Behandelen</a:t>
            </a:r>
            <a:r>
              <a:rPr lang="en-GB" dirty="0">
                <a:solidFill>
                  <a:srgbClr val="0070C0"/>
                </a:solidFill>
              </a:rPr>
              <a:t> van de </a:t>
            </a:r>
            <a:r>
              <a:rPr lang="en-GB" dirty="0" err="1">
                <a:solidFill>
                  <a:srgbClr val="0070C0"/>
                </a:solidFill>
              </a:rPr>
              <a:t>huiswerkopdracht</a:t>
            </a:r>
            <a:br>
              <a:rPr lang="en-GB" dirty="0">
                <a:solidFill>
                  <a:srgbClr val="0070C0"/>
                </a:solidFill>
              </a:rPr>
            </a:br>
            <a:r>
              <a:rPr lang="en-GB" dirty="0"/>
              <a:t>“Maak STD van </a:t>
            </a:r>
            <a:r>
              <a:rPr lang="en-GB" dirty="0" err="1"/>
              <a:t>InstelControl</a:t>
            </a:r>
            <a:r>
              <a:rPr lang="en-GB" dirty="0"/>
              <a:t>”</a:t>
            </a:r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73813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88" y="3172769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Oefenopdracht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“Van STD </a:t>
            </a:r>
            <a:r>
              <a:rPr lang="en-GB" dirty="0" err="1"/>
              <a:t>naar</a:t>
            </a:r>
            <a:r>
              <a:rPr lang="en-GB" dirty="0"/>
              <a:t> Code”</a:t>
            </a:r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383233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Afbeelding 6" descr="Afbeelding met tekst, schermopname, diagram, lijn&#10;&#10;Automatisch gegenereerde beschrijving">
            <a:extLst>
              <a:ext uri="{FF2B5EF4-FFF2-40B4-BE49-F238E27FC236}">
                <a16:creationId xmlns:a16="http://schemas.microsoft.com/office/drawing/2014/main" id="{487F4212-83DC-81C7-2E55-DBDA573068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6471" y="0"/>
            <a:ext cx="6695529" cy="6858000"/>
          </a:xfrm>
          <a:prstGeom prst="rect">
            <a:avLst/>
          </a:prstGeom>
        </p:spPr>
      </p:pic>
      <p:sp>
        <p:nvSpPr>
          <p:cNvPr id="8" name="Tekstvak 7">
            <a:extLst>
              <a:ext uri="{FF2B5EF4-FFF2-40B4-BE49-F238E27FC236}">
                <a16:creationId xmlns:a16="http://schemas.microsoft.com/office/drawing/2014/main" id="{B954FE1B-C155-F78F-2E54-39E881BEFFAA}"/>
              </a:ext>
            </a:extLst>
          </p:cNvPr>
          <p:cNvSpPr txBox="1"/>
          <p:nvPr/>
        </p:nvSpPr>
        <p:spPr>
          <a:xfrm>
            <a:off x="200576" y="520592"/>
            <a:ext cx="4083585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solidFill>
                  <a:schemeClr val="accent4">
                    <a:lumMod val="50000"/>
                  </a:schemeClr>
                </a:solidFill>
              </a:rPr>
              <a:t>Opdracht:  </a:t>
            </a:r>
            <a:br>
              <a:rPr lang="nl-NL" sz="3600" dirty="0">
                <a:solidFill>
                  <a:srgbClr val="00B050"/>
                </a:solidFill>
              </a:rPr>
            </a:br>
            <a:r>
              <a:rPr lang="nl-NL" sz="3200" dirty="0"/>
              <a:t>Schrijf de Code van </a:t>
            </a:r>
            <a:r>
              <a:rPr lang="nl-NL" sz="3200" dirty="0" err="1"/>
              <a:t>LiftDeurController</a:t>
            </a:r>
            <a:endParaRPr lang="nl-NL" sz="3200" dirty="0"/>
          </a:p>
        </p:txBody>
      </p:sp>
    </p:spTree>
    <p:extLst>
      <p:ext uri="{BB962C8B-B14F-4D97-AF65-F5344CB8AC3E}">
        <p14:creationId xmlns:p14="http://schemas.microsoft.com/office/powerpoint/2010/main" val="337616110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73B49C0D-2F03-441B-A9B4-A6F547413E86}"/>
              </a:ext>
            </a:extLst>
          </p:cNvPr>
          <p:cNvSpPr txBox="1"/>
          <p:nvPr/>
        </p:nvSpPr>
        <p:spPr>
          <a:xfrm>
            <a:off x="248718" y="2341544"/>
            <a:ext cx="11274433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sz="3600" dirty="0">
                <a:solidFill>
                  <a:schemeClr val="accent4">
                    <a:lumMod val="50000"/>
                  </a:schemeClr>
                </a:solidFill>
              </a:rPr>
              <a:t>Opdracht:  </a:t>
            </a:r>
            <a:br>
              <a:rPr lang="nl-NL" sz="3600" dirty="0">
                <a:solidFill>
                  <a:srgbClr val="00B050"/>
                </a:solidFill>
              </a:rPr>
            </a:br>
            <a:r>
              <a:rPr lang="nl-NL" sz="3200" dirty="0"/>
              <a:t>Schrijf de Code van de </a:t>
            </a:r>
            <a:r>
              <a:rPr lang="nl-NL" sz="3200" dirty="0" err="1"/>
              <a:t>DuivenSchreck</a:t>
            </a:r>
            <a:r>
              <a:rPr lang="nl-NL" sz="3200" dirty="0"/>
              <a:t> </a:t>
            </a:r>
            <a:r>
              <a:rPr lang="nl-NL" sz="3200" dirty="0" err="1">
                <a:solidFill>
                  <a:srgbClr val="00B050"/>
                </a:solidFill>
              </a:rPr>
              <a:t>VerjaagController</a:t>
            </a:r>
            <a:r>
              <a:rPr lang="nl-NL" sz="3200" dirty="0"/>
              <a:t>,</a:t>
            </a:r>
          </a:p>
          <a:p>
            <a:pPr algn="ctr"/>
            <a:r>
              <a:rPr lang="nl-NL" sz="3200" dirty="0"/>
              <a:t>Uitgaande van </a:t>
            </a:r>
            <a:r>
              <a:rPr lang="nl-NL" sz="3200" dirty="0" err="1"/>
              <a:t>klassediagram</a:t>
            </a:r>
            <a:r>
              <a:rPr lang="nl-NL" sz="3200" dirty="0"/>
              <a:t> en STD</a:t>
            </a:r>
          </a:p>
        </p:txBody>
      </p:sp>
    </p:spTree>
    <p:extLst>
      <p:ext uri="{BB962C8B-B14F-4D97-AF65-F5344CB8AC3E}">
        <p14:creationId xmlns:p14="http://schemas.microsoft.com/office/powerpoint/2010/main" val="74916602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stvak 4">
            <a:extLst>
              <a:ext uri="{FF2B5EF4-FFF2-40B4-BE49-F238E27FC236}">
                <a16:creationId xmlns:a16="http://schemas.microsoft.com/office/drawing/2014/main" id="{73B49C0D-2F03-441B-A9B4-A6F547413E86}"/>
              </a:ext>
            </a:extLst>
          </p:cNvPr>
          <p:cNvSpPr txBox="1"/>
          <p:nvPr/>
        </p:nvSpPr>
        <p:spPr>
          <a:xfrm>
            <a:off x="1414914" y="47256"/>
            <a:ext cx="7555831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NL" sz="3600" dirty="0">
                <a:solidFill>
                  <a:srgbClr val="00B050"/>
                </a:solidFill>
              </a:rPr>
              <a:t>Opdracht: </a:t>
            </a:r>
          </a:p>
          <a:p>
            <a:pPr marL="342900" indent="-342900">
              <a:buFont typeface="+mj-lt"/>
              <a:buAutoNum type="arabicPeriod"/>
            </a:pPr>
            <a:r>
              <a:rPr lang="nl-NL" sz="3200" dirty="0"/>
              <a:t>Teken STD van </a:t>
            </a:r>
            <a:r>
              <a:rPr lang="nl-NL" sz="3200" dirty="0" err="1"/>
              <a:t>WindControl</a:t>
            </a:r>
            <a:endParaRPr lang="nl-NL" sz="3200" dirty="0"/>
          </a:p>
          <a:p>
            <a:pPr marL="342900" indent="-342900">
              <a:buFont typeface="+mj-lt"/>
              <a:buAutoNum type="arabicPeriod"/>
            </a:pPr>
            <a:r>
              <a:rPr lang="nl-NL" sz="3200" dirty="0"/>
              <a:t>Schrijf de code er bij</a:t>
            </a:r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591726F4-6BF6-429A-A2A1-5BEF0C8F78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71" y="0"/>
            <a:ext cx="1207445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06089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fbeelding 3">
            <a:extLst>
              <a:ext uri="{FF2B5EF4-FFF2-40B4-BE49-F238E27FC236}">
                <a16:creationId xmlns:a16="http://schemas.microsoft.com/office/drawing/2014/main" id="{1B6B6359-977F-400C-AF9B-5AD7B4A226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1092" y="0"/>
            <a:ext cx="9941849" cy="6858000"/>
          </a:xfrm>
          <a:prstGeom prst="rect">
            <a:avLst/>
          </a:prstGeom>
        </p:spPr>
      </p:pic>
      <p:sp>
        <p:nvSpPr>
          <p:cNvPr id="5" name="Titel 1">
            <a:extLst>
              <a:ext uri="{FF2B5EF4-FFF2-40B4-BE49-F238E27FC236}">
                <a16:creationId xmlns:a16="http://schemas.microsoft.com/office/drawing/2014/main" id="{B9D63CF3-00DF-4DF3-A330-EF70AA1FA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181" y="126626"/>
            <a:ext cx="8314224" cy="584775"/>
          </a:xfrm>
        </p:spPr>
        <p:txBody>
          <a:bodyPr/>
          <a:lstStyle/>
          <a:p>
            <a:r>
              <a:rPr lang="en-GB" dirty="0"/>
              <a:t>Std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147689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88" y="3172769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Stappenplan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“Van STD </a:t>
            </a:r>
            <a:r>
              <a:rPr lang="en-GB" dirty="0" err="1"/>
              <a:t>naar</a:t>
            </a:r>
            <a:r>
              <a:rPr lang="en-GB" dirty="0"/>
              <a:t> Code”</a:t>
            </a:r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45555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2326" y="614920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Stappenplan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“Van STD </a:t>
            </a:r>
            <a:r>
              <a:rPr lang="en-GB" dirty="0" err="1"/>
              <a:t>naar</a:t>
            </a:r>
            <a:r>
              <a:rPr lang="en-GB" dirty="0"/>
              <a:t> Code”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6E97D53-BA59-43B0-8F95-2E044111F879}"/>
              </a:ext>
            </a:extLst>
          </p:cNvPr>
          <p:cNvSpPr txBox="1"/>
          <p:nvPr/>
        </p:nvSpPr>
        <p:spPr>
          <a:xfrm>
            <a:off x="615779" y="1524979"/>
            <a:ext cx="10960442" cy="38775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Creeer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een klasse die is afgeleid van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rtos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::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task</a:t>
            </a:r>
            <a:endParaRPr lang="nl-NL" sz="3600" dirty="0">
              <a:solidFill>
                <a:srgbClr val="00B050"/>
              </a:solidFill>
              <a:effectLst/>
              <a:latin typeface="Calibri" panose="020F0502020204030204" pitchFamily="34" charset="0"/>
              <a:ea typeface="SimSun" panose="02010600030101010101" pitchFamily="2" charset="-122"/>
              <a:cs typeface="Times New Roman" panose="02020603050405020304" pitchFamily="18" charset="0"/>
            </a:endParaRPr>
          </a:p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Creeer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een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enum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waarmee de toestanden geduid kunnen worden.</a:t>
            </a:r>
          </a:p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Voeg de 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member variabelen 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references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toe zoals aangegeven in het </a:t>
            </a: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klassediagram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  <a:b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(normaliter zijn die 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private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548412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10" y="491353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Stappenplan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“Van STD </a:t>
            </a:r>
            <a:r>
              <a:rPr lang="en-GB" dirty="0" err="1"/>
              <a:t>naar</a:t>
            </a:r>
            <a:r>
              <a:rPr lang="en-GB" dirty="0"/>
              <a:t> Code”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6E97D53-BA59-43B0-8F95-2E044111F879}"/>
              </a:ext>
            </a:extLst>
          </p:cNvPr>
          <p:cNvSpPr txBox="1"/>
          <p:nvPr/>
        </p:nvSpPr>
        <p:spPr>
          <a:xfrm>
            <a:off x="615779" y="1524979"/>
            <a:ext cx="10960442" cy="451463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Voeg een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constructor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toe die: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De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reference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members </a:t>
            </a: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initialiseert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Als de klasse een </a:t>
            </a: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listener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is, laat het eigen object 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zich als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listener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toevoegen 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aan de objecten waar het naar luistert.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Voeg de members die een </a:t>
            </a: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Handler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nodig hebben toe aan de betreffende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Handler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572071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04110" y="491353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Stappenplan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/>
              <a:t>“Van STD </a:t>
            </a:r>
            <a:r>
              <a:rPr lang="en-GB" dirty="0" err="1"/>
              <a:t>naar</a:t>
            </a:r>
            <a:r>
              <a:rPr lang="en-GB" dirty="0"/>
              <a:t> Code”</a:t>
            </a:r>
            <a:endParaRPr lang="nl-NL" dirty="0">
              <a:solidFill>
                <a:srgbClr val="0070C0"/>
              </a:solidFill>
            </a:endParaRP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86E97D53-BA59-43B0-8F95-2E044111F879}"/>
              </a:ext>
            </a:extLst>
          </p:cNvPr>
          <p:cNvSpPr txBox="1"/>
          <p:nvPr/>
        </p:nvSpPr>
        <p:spPr>
          <a:xfrm>
            <a:off x="615779" y="1524979"/>
            <a:ext cx="10960442" cy="19662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Maak voor elke STD interface een gelijknamige 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publieke funct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ie 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aan. De code kun je 1 op 1 overnem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en.</a:t>
            </a:r>
          </a:p>
        </p:txBody>
      </p:sp>
    </p:spTree>
    <p:extLst>
      <p:ext uri="{BB962C8B-B14F-4D97-AF65-F5344CB8AC3E}">
        <p14:creationId xmlns:p14="http://schemas.microsoft.com/office/powerpoint/2010/main" val="11703108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kstvak 2">
            <a:extLst>
              <a:ext uri="{FF2B5EF4-FFF2-40B4-BE49-F238E27FC236}">
                <a16:creationId xmlns:a16="http://schemas.microsoft.com/office/drawing/2014/main" id="{86E97D53-BA59-43B0-8F95-2E044111F879}"/>
              </a:ext>
            </a:extLst>
          </p:cNvPr>
          <p:cNvSpPr txBox="1"/>
          <p:nvPr/>
        </p:nvSpPr>
        <p:spPr>
          <a:xfrm>
            <a:off x="492211" y="216037"/>
            <a:ext cx="10960442" cy="64259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0" lvl="0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Implementeer de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main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() 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functie: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Creeer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een 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switch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statement dat springt naar de code voor de huidige 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toestand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.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Voer daar als eerste de 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entry event 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code uit.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Vervolgens eventuele “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do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” code.</a:t>
            </a:r>
          </a:p>
          <a:p>
            <a:pPr marL="1028700" lvl="1" indent="-571500">
              <a:lnSpc>
                <a:spcPct val="115000"/>
              </a:lnSpc>
              <a:buFont typeface="Arial" panose="020B0604020202020204" pitchFamily="34" charset="0"/>
              <a:buChar char="•"/>
            </a:pP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Wacht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op het optreden van events:</a:t>
            </a:r>
            <a:b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auto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evt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=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wait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 een of meer </a:t>
            </a:r>
            <a:r>
              <a:rPr lang="nl-NL" sz="3600" dirty="0" err="1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waitables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 hier )</a:t>
            </a:r>
          </a:p>
          <a:p>
            <a:pPr marL="1028700" lvl="1" indent="-571500">
              <a:lnSpc>
                <a:spcPct val="115000"/>
              </a:lnSpc>
              <a:spcAft>
                <a:spcPts val="1000"/>
              </a:spcAft>
              <a:buFont typeface="Arial" panose="020B0604020202020204" pitchFamily="34" charset="0"/>
              <a:buChar char="•"/>
            </a:pP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Interpreteer de event, en laat de bijbehorende </a:t>
            </a:r>
            <a:r>
              <a:rPr lang="nl-NL" sz="3600" dirty="0" err="1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guard</a:t>
            </a:r>
            <a:r>
              <a:rPr lang="nl-NL" sz="3600" dirty="0">
                <a:solidFill>
                  <a:srgbClr val="FF990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, actie en/of transitie </a:t>
            </a:r>
            <a: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uitvoeren:</a:t>
            </a:r>
            <a:br>
              <a:rPr lang="nl-NL" sz="3600" dirty="0"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</a:b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if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evt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flagButton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){state = </a:t>
            </a:r>
            <a:r>
              <a:rPr lang="nl-NL" sz="3600" dirty="0" err="1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Idle</a:t>
            </a:r>
            <a:r>
              <a:rPr lang="nl-NL" sz="3600" dirty="0">
                <a:solidFill>
                  <a:srgbClr val="00B050"/>
                </a:solidFill>
                <a:effectLst/>
                <a:latin typeface="Calibri" panose="020F0502020204030204" pitchFamily="34" charset="0"/>
                <a:ea typeface="SimSun" panose="02010600030101010101" pitchFamily="2" charset="-122"/>
                <a:cs typeface="Times New Roman" panose="02020603050405020304" pitchFamily="18" charset="0"/>
              </a:rPr>
              <a:t>;}</a:t>
            </a:r>
          </a:p>
        </p:txBody>
      </p:sp>
    </p:spTree>
    <p:extLst>
      <p:ext uri="{BB962C8B-B14F-4D97-AF65-F5344CB8AC3E}">
        <p14:creationId xmlns:p14="http://schemas.microsoft.com/office/powerpoint/2010/main" val="20139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C18ED34-36D5-4CEA-BE50-BD3E2F7314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8888" y="3172769"/>
            <a:ext cx="8314224" cy="584775"/>
          </a:xfrm>
        </p:spPr>
        <p:txBody>
          <a:bodyPr/>
          <a:lstStyle/>
          <a:p>
            <a:pPr algn="ctr"/>
            <a:r>
              <a:rPr lang="en-GB" dirty="0" err="1">
                <a:solidFill>
                  <a:srgbClr val="0070C0"/>
                </a:solidFill>
              </a:rPr>
              <a:t>Dezelfde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dias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zonder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 err="1">
                <a:solidFill>
                  <a:srgbClr val="0070C0"/>
                </a:solidFill>
              </a:rPr>
              <a:t>animaties</a:t>
            </a:r>
            <a:r>
              <a:rPr lang="en-GB" dirty="0">
                <a:solidFill>
                  <a:srgbClr val="0070C0"/>
                </a:solidFill>
              </a:rPr>
              <a:t> </a:t>
            </a:r>
            <a:r>
              <a:rPr lang="en-GB" dirty="0">
                <a:solidFill>
                  <a:srgbClr val="0070C0"/>
                </a:solidFill>
                <a:sym typeface="Wingdings" panose="05000000000000000000" pitchFamily="2" charset="2"/>
              </a:rPr>
              <a:t></a:t>
            </a:r>
            <a:endParaRPr lang="nl-NL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5082351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HU-kleuren-witte-achtergrond">
      <a:dk1>
        <a:srgbClr val="000000"/>
      </a:dk1>
      <a:lt1>
        <a:srgbClr val="FFFFFF"/>
      </a:lt1>
      <a:dk2>
        <a:srgbClr val="ED0010"/>
      </a:dk2>
      <a:lt2>
        <a:srgbClr val="FFFFFF"/>
      </a:lt2>
      <a:accent1>
        <a:srgbClr val="ED0010"/>
      </a:accent1>
      <a:accent2>
        <a:srgbClr val="00A0D2"/>
      </a:accent2>
      <a:accent3>
        <a:srgbClr val="FA8089"/>
      </a:accent3>
      <a:accent4>
        <a:srgbClr val="3FCBF7"/>
      </a:accent4>
      <a:accent5>
        <a:srgbClr val="FDE1E3"/>
      </a:accent5>
      <a:accent6>
        <a:srgbClr val="B5E9F9"/>
      </a:accent6>
      <a:hlink>
        <a:srgbClr val="000000"/>
      </a:hlink>
      <a:folHlink>
        <a:srgbClr val="7F7F7F"/>
      </a:folHlink>
    </a:clrScheme>
    <a:fontScheme name="Standaardpresentatie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Standaardpresentatie 1">
        <a:dk1>
          <a:srgbClr val="000000"/>
        </a:dk1>
        <a:lt1>
          <a:srgbClr val="FFFFFF"/>
        </a:lt1>
        <a:dk2>
          <a:srgbClr val="00ADCD"/>
        </a:dk2>
        <a:lt2>
          <a:srgbClr val="FFFFFF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ardpresentatie 2">
        <a:dk1>
          <a:srgbClr val="000000"/>
        </a:dk1>
        <a:lt1>
          <a:srgbClr val="00ADCD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AAD3E3"/>
        </a:accent3>
        <a:accent4>
          <a:srgbClr val="000000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3">
        <a:dk1>
          <a:srgbClr val="FFFFFF"/>
        </a:dk1>
        <a:lt1>
          <a:srgbClr val="FFFFFF"/>
        </a:lt1>
        <a:dk2>
          <a:srgbClr val="000000"/>
        </a:dk2>
        <a:lt2>
          <a:srgbClr val="000000"/>
        </a:lt2>
        <a:accent1>
          <a:srgbClr val="FF1E00"/>
        </a:accent1>
        <a:accent2>
          <a:srgbClr val="6D6FC7"/>
        </a:accent2>
        <a:accent3>
          <a:srgbClr val="FFFFFF"/>
        </a:accent3>
        <a:accent4>
          <a:srgbClr val="DADADA"/>
        </a:accent4>
        <a:accent5>
          <a:srgbClr val="FFABAA"/>
        </a:accent5>
        <a:accent6>
          <a:srgbClr val="6264B4"/>
        </a:accent6>
        <a:hlink>
          <a:srgbClr val="FD8300"/>
        </a:hlink>
        <a:folHlink>
          <a:srgbClr val="78BB17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4">
        <a:dk1>
          <a:srgbClr val="000000"/>
        </a:dk1>
        <a:lt1>
          <a:srgbClr val="FFFFFF"/>
        </a:lt1>
        <a:dk2>
          <a:srgbClr val="000000"/>
        </a:dk2>
        <a:lt2>
          <a:srgbClr val="005A6F"/>
        </a:lt2>
        <a:accent1>
          <a:srgbClr val="FF1E00"/>
        </a:accent1>
        <a:accent2>
          <a:srgbClr val="005A6F"/>
        </a:accent2>
        <a:accent3>
          <a:srgbClr val="FFFFFF"/>
        </a:accent3>
        <a:accent4>
          <a:srgbClr val="000000"/>
        </a:accent4>
        <a:accent5>
          <a:srgbClr val="FFABAA"/>
        </a:accent5>
        <a:accent6>
          <a:srgbClr val="005164"/>
        </a:accent6>
        <a:hlink>
          <a:srgbClr val="FF1E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5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92DDFD"/>
        </a:accent1>
        <a:accent2>
          <a:srgbClr val="FF007E"/>
        </a:accent2>
        <a:accent3>
          <a:srgbClr val="AAD3E3"/>
        </a:accent3>
        <a:accent4>
          <a:srgbClr val="000000"/>
        </a:accent4>
        <a:accent5>
          <a:srgbClr val="C7EBFE"/>
        </a:accent5>
        <a:accent6>
          <a:srgbClr val="E70072"/>
        </a:accent6>
        <a:hlink>
          <a:srgbClr val="FFBD00"/>
        </a:hlink>
        <a:folHlink>
          <a:srgbClr val="005A6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ardpresentatie 6">
        <a:dk1>
          <a:srgbClr val="000000"/>
        </a:dk1>
        <a:lt1>
          <a:srgbClr val="00ADCD"/>
        </a:lt1>
        <a:dk2>
          <a:srgbClr val="000000"/>
        </a:dk2>
        <a:lt2>
          <a:srgbClr val="005A6F"/>
        </a:lt2>
        <a:accent1>
          <a:srgbClr val="AAD5DB"/>
        </a:accent1>
        <a:accent2>
          <a:srgbClr val="FF1E00"/>
        </a:accent2>
        <a:accent3>
          <a:srgbClr val="AAD3E3"/>
        </a:accent3>
        <a:accent4>
          <a:srgbClr val="000000"/>
        </a:accent4>
        <a:accent5>
          <a:srgbClr val="D2E7EA"/>
        </a:accent5>
        <a:accent6>
          <a:srgbClr val="E71A00"/>
        </a:accent6>
        <a:hlink>
          <a:srgbClr val="380060"/>
        </a:hlink>
        <a:folHlink>
          <a:srgbClr val="FFFFFF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Theme1" id="{DC6D1080-6A15-4771-8428-6B9DF9817A5E}" vid="{D3C4359F-6C95-47CB-A083-3DC4DABEF153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1229</TotalTime>
  <Words>1646</Words>
  <Application>Microsoft Office PowerPoint</Application>
  <PresentationFormat>Widescreen</PresentationFormat>
  <Paragraphs>207</Paragraphs>
  <Slides>34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Wingdings</vt:lpstr>
      <vt:lpstr>Zapf Dingbats</vt:lpstr>
      <vt:lpstr>Theme1</vt:lpstr>
      <vt:lpstr>TCTI-V2CSM1-16</vt:lpstr>
      <vt:lpstr>Programma</vt:lpstr>
      <vt:lpstr>Behandelen van de huiswerkopdracht “Maak STD van InstelControl”</vt:lpstr>
      <vt:lpstr>Stappenplan “Van STD naar Code”</vt:lpstr>
      <vt:lpstr>Stappenplan “Van STD naar Code”</vt:lpstr>
      <vt:lpstr>Stappenplan “Van STD naar Code”</vt:lpstr>
      <vt:lpstr>Stappenplan “Van STD naar Code”</vt:lpstr>
      <vt:lpstr>PowerPoint Presentation</vt:lpstr>
      <vt:lpstr>Dezelfde dias zonder animaties </vt:lpstr>
      <vt:lpstr>Stappenplan “Van STD naar Code”</vt:lpstr>
      <vt:lpstr>Stappenplan “Van STD naar Code”</vt:lpstr>
      <vt:lpstr>Stappenplan “Van STD naar Code”</vt:lpstr>
      <vt:lpstr>PowerPoint Presentation</vt:lpstr>
      <vt:lpstr>Voorbeelden “Van STD naar Code”</vt:lpstr>
      <vt:lpstr>Voorbeeld: “InstelControl naar Code”</vt:lpstr>
      <vt:lpstr>Klassediagram van Trilapparaat</vt:lpstr>
      <vt:lpstr>STD van InstelControl</vt:lpstr>
      <vt:lpstr>Stap 1 tm 5</vt:lpstr>
      <vt:lpstr>Stap 1 tm 5</vt:lpstr>
      <vt:lpstr>main() NORMAAL</vt:lpstr>
      <vt:lpstr>PowerPoint Presentation</vt:lpstr>
      <vt:lpstr>Voorbeeld: “TrilControl naar Code”</vt:lpstr>
      <vt:lpstr>Klassediagram van Trilapparaat</vt:lpstr>
      <vt:lpstr>STD van InstelControl</vt:lpstr>
      <vt:lpstr>Stap 1 tm 5</vt:lpstr>
      <vt:lpstr>Stap 1 tm 5</vt:lpstr>
      <vt:lpstr>main() NIET_TRILLEN</vt:lpstr>
      <vt:lpstr>PowerPoint Presentation</vt:lpstr>
      <vt:lpstr>PowerPoint Presentation</vt:lpstr>
      <vt:lpstr>Oefenopdracht “Van STD naar Code”</vt:lpstr>
      <vt:lpstr>PowerPoint Presentation</vt:lpstr>
      <vt:lpstr>PowerPoint Presentation</vt:lpstr>
      <vt:lpstr>PowerPoint Presentation</vt:lpstr>
      <vt:lpstr>Std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TCTI-V2CSM1-16</dc:title>
  <dc:creator>Jan Zuurbier</dc:creator>
  <cp:lastModifiedBy>Marius Versteegen</cp:lastModifiedBy>
  <cp:revision>8</cp:revision>
  <dcterms:created xsi:type="dcterms:W3CDTF">2019-10-01T07:44:32Z</dcterms:created>
  <dcterms:modified xsi:type="dcterms:W3CDTF">2024-10-10T09:48:21Z</dcterms:modified>
</cp:coreProperties>
</file>