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87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0" r:id="rId22"/>
    <p:sldId id="271" r:id="rId23"/>
    <p:sldId id="272" r:id="rId24"/>
    <p:sldId id="273" r:id="rId25"/>
    <p:sldId id="274" r:id="rId26"/>
    <p:sldId id="275" r:id="rId27"/>
    <p:sldId id="283" r:id="rId28"/>
    <p:sldId id="284" r:id="rId29"/>
    <p:sldId id="285" r:id="rId30"/>
    <p:sldId id="286" r:id="rId31"/>
    <p:sldId id="288" r:id="rId32"/>
    <p:sldId id="289" r:id="rId33"/>
    <p:sldId id="31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2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5E2E2-07FF-4A81-940A-AF33EDEC7105}" v="3" dt="2025-09-20T10:44:4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Bozon" userId="26c7e87d-a4c1-46b5-bd66-bae5a56eb03c" providerId="ADAL" clId="{E06602E6-6C6E-4463-9671-906A68A7DC73}"/>
    <pc:docChg chg="custSel addSld modSld">
      <pc:chgData name="Bart Bozon" userId="26c7e87d-a4c1-46b5-bd66-bae5a56eb03c" providerId="ADAL" clId="{E06602E6-6C6E-4463-9671-906A68A7DC73}" dt="2025-09-20T10:44:47.667" v="21"/>
      <pc:docMkLst>
        <pc:docMk/>
      </pc:docMkLst>
      <pc:sldChg chg="addSp delSp modSp mod delAnim">
        <pc:chgData name="Bart Bozon" userId="26c7e87d-a4c1-46b5-bd66-bae5a56eb03c" providerId="ADAL" clId="{E06602E6-6C6E-4463-9671-906A68A7DC73}" dt="2025-09-20T10:44:05.804" v="20" actId="403"/>
        <pc:sldMkLst>
          <pc:docMk/>
          <pc:sldMk cId="1536742152" sldId="289"/>
        </pc:sldMkLst>
        <pc:spChg chg="del">
          <ac:chgData name="Bart Bozon" userId="26c7e87d-a4c1-46b5-bd66-bae5a56eb03c" providerId="ADAL" clId="{E06602E6-6C6E-4463-9671-906A68A7DC73}" dt="2025-09-20T10:43:48.077" v="2" actId="478"/>
          <ac:spMkLst>
            <pc:docMk/>
            <pc:sldMk cId="1536742152" sldId="289"/>
            <ac:spMk id="4" creationId="{3C4F13F3-FADB-F942-F906-F35BCDEADA5C}"/>
          </ac:spMkLst>
        </pc:spChg>
        <pc:spChg chg="add mod">
          <ac:chgData name="Bart Bozon" userId="26c7e87d-a4c1-46b5-bd66-bae5a56eb03c" providerId="ADAL" clId="{E06602E6-6C6E-4463-9671-906A68A7DC73}" dt="2025-09-20T10:44:05.804" v="20" actId="403"/>
          <ac:spMkLst>
            <pc:docMk/>
            <pc:sldMk cId="1536742152" sldId="289"/>
            <ac:spMk id="7" creationId="{52963D30-939B-4A51-5D92-0BB1981BF742}"/>
          </ac:spMkLst>
        </pc:spChg>
        <pc:picChg chg="del">
          <ac:chgData name="Bart Bozon" userId="26c7e87d-a4c1-46b5-bd66-bae5a56eb03c" providerId="ADAL" clId="{E06602E6-6C6E-4463-9671-906A68A7DC73}" dt="2025-09-20T10:43:50.192" v="3" actId="478"/>
          <ac:picMkLst>
            <pc:docMk/>
            <pc:sldMk cId="1536742152" sldId="289"/>
            <ac:picMk id="6" creationId="{D8044945-E81D-AEA1-2229-BA982BC1DD3F}"/>
          </ac:picMkLst>
        </pc:picChg>
      </pc:sldChg>
      <pc:sldChg chg="modAnim">
        <pc:chgData name="Bart Bozon" userId="26c7e87d-a4c1-46b5-bd66-bae5a56eb03c" providerId="ADAL" clId="{E06602E6-6C6E-4463-9671-906A68A7DC73}" dt="2025-09-20T10:44:47.667" v="21"/>
        <pc:sldMkLst>
          <pc:docMk/>
          <pc:sldMk cId="1865793483" sldId="316"/>
        </pc:sldMkLst>
      </pc:sldChg>
      <pc:sldChg chg="add">
        <pc:chgData name="Bart Bozon" userId="26c7e87d-a4c1-46b5-bd66-bae5a56eb03c" providerId="ADAL" clId="{E06602E6-6C6E-4463-9671-906A68A7DC73}" dt="2025-09-20T10:43:42.714" v="1" actId="2890"/>
        <pc:sldMkLst>
          <pc:docMk/>
          <pc:sldMk cId="2373265023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8777-46C9-0F92-92AD-647589FD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21054-E9A2-2500-610C-CE4FEE61B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0BA0-CA17-9497-9B77-451D1AF3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6348-CE6C-E51D-EF42-54F410C5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E361-9168-7C5E-EE81-0A9B9A1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1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AD32-6045-D7E1-8591-37D56E8C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DBCAF-EFE6-B3B0-9558-DEC93229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26D5-309D-DF09-D7D6-2F598B46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88EB-7B65-4357-2A0F-12E61986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BC57-72EC-9712-8DAD-40EEFCC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62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0B599-B21E-3875-464E-A9BE65F6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A453-3B27-274C-F33A-8E951BDC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940E-7042-17E7-E81B-A858AB8A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1973-F68D-DDC7-3F9C-22FEE51E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59C3-BBEB-D1D0-DA98-A6350E5D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3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6E96-0535-C5AA-91E2-EBE9D4A8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FA49-0646-CA8F-63F8-AAABB883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13C7-0BDC-1AE9-B1EB-0E1C8B17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D42A-9976-2A40-9223-3EF454D7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4E3-9D2B-50E0-BD33-3FA0CFA9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18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5E0-83F2-E553-3B10-E915D215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03E2-5A9F-3F19-8DBE-ABFD1EA1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F66A-8955-F538-E92D-8DF5011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74F7-141B-1638-8F3C-8F01B5BC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DC77-DF79-05D9-C438-6DD9D955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14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D6F3-6057-3E3F-4010-4D6213DA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CA04-3FA7-3BBE-6039-4E5E5D52C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39FB-FCB0-7900-CB1B-3FDF81A5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BBD8-02D2-9F5E-386A-91605F5A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72DB-2988-2CE9-2BD5-AFFA6D9F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6C8B-8399-681D-DF8A-E71CE59E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9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D7A0-9485-0E1A-B1C7-85A6474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5A48-2858-0E8E-03EB-0EC01575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DB05-D9FB-43A5-B4D6-446B340A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B28B-1F49-C71A-C43A-FBDD4AB52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35BB6-EF67-1561-342E-8C5BECD9C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0225B-A27D-28C8-328C-AE768590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8E77B-D636-BFFE-7C84-96E9D61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39C6D-9C8B-3F96-793B-921D854D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1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FA55-BDCA-4F34-507C-3877FFA9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6B6A-F6A4-BE14-6C85-B2D048A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5C70E-ECF0-1AD7-7353-8730E8A9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35EB-2C27-2BB8-9CCD-73A45B29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8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6ADBD-AFBE-B852-7133-63F1BC1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D61E-ABAF-F905-533F-75E13CE6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B0C5-6147-52D9-B78E-6BD1DA25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57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3AB-71A2-7ADD-02F5-D2362442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A5D2-2FC1-6D65-3227-59328831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8C67-5743-1153-44B4-FFAC2071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8E8B-4183-0F07-581A-1A525AE7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CC331-42E5-916F-CA8F-700FD3F8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8EA7D-5576-40AA-C26A-9BBEA76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5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95E2-59C4-8D11-94BB-1C4C3F14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1B1D-F697-010D-9188-9B542E03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531-C9DE-E21A-FF87-60AAC1EC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B868-5DDE-641B-D3C3-C95968F9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7214-FDA7-C47E-57DD-3407131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56FDA-0E6C-BFD5-3C9A-D043789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7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9CD08-A42E-A031-015D-EB225504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D51B-59A0-3EBB-B446-920CF903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16A-4726-72A4-A1C7-6CD583A4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B2098-794D-49ED-9040-1CBBDB678A6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30DD1-1E06-195A-0FC5-73EDF920C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BCC0-BD85-32EC-4E6F-ADCE8D67B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57664-CB0A-46B4-9179-5679F25441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1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esenham%27s_line_algorith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dpoint_circle_algorith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dpoint_circle_algorith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0A0-8EC7-4770-EFB8-0937F1A7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1587"/>
            <a:ext cx="9144000" cy="3063568"/>
          </a:xfrm>
        </p:spPr>
        <p:txBody>
          <a:bodyPr>
            <a:noAutofit/>
          </a:bodyPr>
          <a:lstStyle/>
          <a:p>
            <a:r>
              <a:rPr lang="nl-NL" sz="4000" dirty="0" err="1">
                <a:latin typeface="Trade Gothic Inline" panose="020B0504030203020204" pitchFamily="34" charset="0"/>
              </a:rPr>
              <a:t>Bresenham’s</a:t>
            </a:r>
            <a:r>
              <a:rPr lang="nl-NL" sz="4000" dirty="0">
                <a:latin typeface="Trade Gothic Inline" panose="020B0504030203020204" pitchFamily="34" charset="0"/>
              </a:rPr>
              <a:t> Line </a:t>
            </a:r>
            <a:r>
              <a:rPr lang="nl-NL" sz="4000" dirty="0" err="1">
                <a:latin typeface="Trade Gothic Inline" panose="020B0504030203020204" pitchFamily="34" charset="0"/>
              </a:rPr>
              <a:t>Algorithm</a:t>
            </a:r>
            <a:br>
              <a:rPr lang="nl-NL" sz="4000" dirty="0">
                <a:latin typeface="Trade Gothic Inline" panose="020B0504030203020204" pitchFamily="34" charset="0"/>
              </a:rPr>
            </a:br>
            <a:br>
              <a:rPr lang="nl-NL" sz="4000" dirty="0">
                <a:latin typeface="Trade Gothic Inline" panose="020B0504030203020204" pitchFamily="34" charset="0"/>
              </a:rPr>
            </a:br>
            <a:r>
              <a:rPr lang="nl-NL" sz="4000" dirty="0" err="1">
                <a:latin typeface="Trade Gothic Inline" panose="020B0504030203020204" pitchFamily="34" charset="0"/>
              </a:rPr>
              <a:t>Bresenham’s</a:t>
            </a:r>
            <a:r>
              <a:rPr lang="nl-NL" sz="4000" dirty="0">
                <a:latin typeface="Trade Gothic Inline" panose="020B0504030203020204" pitchFamily="34" charset="0"/>
              </a:rPr>
              <a:t> </a:t>
            </a:r>
            <a:r>
              <a:rPr lang="nl-NL" sz="4000" dirty="0" err="1">
                <a:latin typeface="Trade Gothic Inline" panose="020B0504030203020204" pitchFamily="34" charset="0"/>
              </a:rPr>
              <a:t>Circle</a:t>
            </a:r>
            <a:r>
              <a:rPr lang="nl-NL" sz="4000" dirty="0">
                <a:latin typeface="Trade Gothic Inline" panose="020B0504030203020204" pitchFamily="34" charset="0"/>
              </a:rPr>
              <a:t> </a:t>
            </a:r>
            <a:r>
              <a:rPr lang="nl-NL" sz="4000" dirty="0" err="1">
                <a:latin typeface="Trade Gothic Inline" panose="020B0504030203020204" pitchFamily="34" charset="0"/>
              </a:rPr>
              <a:t>Algorithm</a:t>
            </a:r>
            <a:endParaRPr lang="nl-NL" sz="4000" dirty="0">
              <a:latin typeface="Trade Gothic Inline" panose="020B050403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ED8F8-F766-8E44-BF3F-292564A61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549"/>
            <a:ext cx="9144000" cy="1655762"/>
          </a:xfrm>
        </p:spPr>
        <p:txBody>
          <a:bodyPr/>
          <a:lstStyle/>
          <a:p>
            <a:r>
              <a:rPr lang="en-US" dirty="0">
                <a:latin typeface="Trade Gothic Inline" panose="020B0504030203020204" pitchFamily="34" charset="0"/>
              </a:rPr>
              <a:t>How can we draw stuff?</a:t>
            </a:r>
          </a:p>
        </p:txBody>
      </p:sp>
    </p:spTree>
    <p:extLst>
      <p:ext uri="{BB962C8B-B14F-4D97-AF65-F5344CB8AC3E}">
        <p14:creationId xmlns:p14="http://schemas.microsoft.com/office/powerpoint/2010/main" val="168195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1BBA-0382-23B2-69A4-E652584E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E0DA02F2-3236-6EA6-9B0C-41AD8444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460E20-F07D-77BE-BC44-1B18EEDDAA44}"/>
              </a:ext>
            </a:extLst>
          </p:cNvPr>
          <p:cNvCxnSpPr/>
          <p:nvPr/>
        </p:nvCxnSpPr>
        <p:spPr>
          <a:xfrm>
            <a:off x="1966452" y="1956619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1AACA9-E5F2-9616-4E26-8D8E72B1CF41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EAF9D-85B5-7190-8F24-811BC66178C0}"/>
              </a:ext>
            </a:extLst>
          </p:cNvPr>
          <p:cNvSpPr txBox="1"/>
          <p:nvPr/>
        </p:nvSpPr>
        <p:spPr>
          <a:xfrm>
            <a:off x="6638664" y="1317522"/>
            <a:ext cx="499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Zonder </a:t>
            </a:r>
            <a:r>
              <a:rPr lang="en-US" dirty="0" err="1"/>
              <a:t>lastige</a:t>
            </a:r>
            <a:r>
              <a:rPr lang="en-US" dirty="0"/>
              <a:t> </a:t>
            </a:r>
            <a:r>
              <a:rPr lang="en-US" dirty="0" err="1"/>
              <a:t>berekeningen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floating point)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7196-07BD-08C2-6B0C-AA1A4A043D70}"/>
              </a:ext>
            </a:extLst>
          </p:cNvPr>
          <p:cNvSpPr txBox="1"/>
          <p:nvPr/>
        </p:nvSpPr>
        <p:spPr>
          <a:xfrm>
            <a:off x="8006861" y="195661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efficient (</a:t>
            </a:r>
            <a:r>
              <a:rPr lang="en-US" dirty="0" err="1"/>
              <a:t>snel</a:t>
            </a:r>
            <a:r>
              <a:rPr lang="en-US" dirty="0"/>
              <a:t>)!</a:t>
            </a:r>
            <a:endParaRPr lang="nl-NL" dirty="0"/>
          </a:p>
        </p:txBody>
      </p:sp>
      <p:pic>
        <p:nvPicPr>
          <p:cNvPr id="1026" name="Picture 2" descr="Dr. Jack Elton Bresenham | IT History Society">
            <a:extLst>
              <a:ext uri="{FF2B5EF4-FFF2-40B4-BE49-F238E27FC236}">
                <a16:creationId xmlns:a16="http://schemas.microsoft.com/office/drawing/2014/main" id="{5D54A872-C994-924E-EAA7-D00C0062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1" y="2725081"/>
            <a:ext cx="1968809" cy="28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EF299-EFBA-F400-5DB7-735BBF797055}"/>
              </a:ext>
            </a:extLst>
          </p:cNvPr>
          <p:cNvSpPr txBox="1"/>
          <p:nvPr/>
        </p:nvSpPr>
        <p:spPr>
          <a:xfrm>
            <a:off x="6931742" y="5968181"/>
            <a:ext cx="382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Elton </a:t>
            </a:r>
            <a:r>
              <a:rPr lang="en-US" dirty="0" err="1"/>
              <a:t>Bresenham</a:t>
            </a:r>
            <a:r>
              <a:rPr lang="en-US" dirty="0"/>
              <a:t> in 1962 @ IBM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65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A98E-BA99-4548-87B1-804C8C5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705CEB20-74CD-F4B1-E82B-78230B3C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0915F3-11A3-6361-29C4-6576FC158A01}"/>
              </a:ext>
            </a:extLst>
          </p:cNvPr>
          <p:cNvCxnSpPr/>
          <p:nvPr/>
        </p:nvCxnSpPr>
        <p:spPr>
          <a:xfrm>
            <a:off x="1966452" y="1956619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063777-9518-9F4E-5E85-B4942D28297A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E8E18-B5D7-9232-F6DC-B9655D2A566E}"/>
              </a:ext>
            </a:extLst>
          </p:cNvPr>
          <p:cNvSpPr txBox="1"/>
          <p:nvPr/>
        </p:nvSpPr>
        <p:spPr>
          <a:xfrm>
            <a:off x="6638664" y="1317522"/>
            <a:ext cx="499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Zonder </a:t>
            </a:r>
            <a:r>
              <a:rPr lang="en-US" dirty="0" err="1"/>
              <a:t>lastige</a:t>
            </a:r>
            <a:r>
              <a:rPr lang="en-US" dirty="0"/>
              <a:t> </a:t>
            </a:r>
            <a:r>
              <a:rPr lang="en-US" dirty="0" err="1"/>
              <a:t>berekeningen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floating point)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91AC8-C538-3AEF-3139-5AFC45D3CB5B}"/>
              </a:ext>
            </a:extLst>
          </p:cNvPr>
          <p:cNvSpPr txBox="1"/>
          <p:nvPr/>
        </p:nvSpPr>
        <p:spPr>
          <a:xfrm>
            <a:off x="8006861" y="195661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efficient (</a:t>
            </a:r>
            <a:r>
              <a:rPr lang="en-US" dirty="0" err="1"/>
              <a:t>snel</a:t>
            </a:r>
            <a:r>
              <a:rPr lang="en-US" dirty="0"/>
              <a:t>)!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34EED-AF9F-5CF7-3B17-D69BFBC987F6}"/>
              </a:ext>
            </a:extLst>
          </p:cNvPr>
          <p:cNvSpPr txBox="1"/>
          <p:nvPr/>
        </p:nvSpPr>
        <p:spPr>
          <a:xfrm>
            <a:off x="8400560" y="603423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 @ IBM</a:t>
            </a:r>
            <a:endParaRPr lang="nl-NL" dirty="0"/>
          </a:p>
        </p:txBody>
      </p:sp>
      <p:pic>
        <p:nvPicPr>
          <p:cNvPr id="1028" name="Picture 4" descr="1962 | Timeline of Computer History | Computer History Museum">
            <a:extLst>
              <a:ext uri="{FF2B5EF4-FFF2-40B4-BE49-F238E27FC236}">
                <a16:creationId xmlns:a16="http://schemas.microsoft.com/office/drawing/2014/main" id="{3EA005B5-738E-E222-412C-5B830C01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7" y="2629230"/>
            <a:ext cx="4788914" cy="32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9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37008-890A-C672-764D-3AF8B18D6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3F94CC7C-0208-527E-9FA0-50685655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59FF4B-8B25-ACBE-8D5A-464D22B81CBD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16373-19E0-5759-B759-504B22CDBEB6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1F5B1-6A6C-6B69-529C-EDADB778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6ADC5-CF99-5664-6F7A-C99C879E0735}"/>
              </a:ext>
            </a:extLst>
          </p:cNvPr>
          <p:cNvSpPr txBox="1"/>
          <p:nvPr/>
        </p:nvSpPr>
        <p:spPr>
          <a:xfrm>
            <a:off x="817512" y="6307786"/>
            <a:ext cx="11374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Zie:   </a:t>
            </a:r>
            <a:r>
              <a:rPr lang="nl-NL" sz="2800" dirty="0">
                <a:solidFill>
                  <a:srgbClr val="FF0000"/>
                </a:solidFill>
                <a:hlinkClick r:id="rId4"/>
              </a:rPr>
              <a:t>https://en.wikipedia.org/wiki/Bresenham%27s_line_algorithm</a:t>
            </a:r>
            <a:endParaRPr lang="nl-NL" sz="2800" dirty="0">
              <a:solidFill>
                <a:srgbClr val="FF0000"/>
              </a:solidFill>
            </a:endParaRPr>
          </a:p>
          <a:p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D898-6DB4-1D82-4C57-DDF4F3AA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AB13604F-4231-A7E1-0CEC-13D43D28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78CCE1-469C-66C6-0DBD-212FF072EDEE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A3C6C5-C19D-AE68-6A0F-7CC028268990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79169-B8F6-6749-BAFC-91BFC944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7149F-ED97-EE6B-2B2B-E8CD1C5C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7E7B9F-9C7A-6501-0BF4-43961F2BFC26}"/>
              </a:ext>
            </a:extLst>
          </p:cNvPr>
          <p:cNvSpPr/>
          <p:nvPr/>
        </p:nvSpPr>
        <p:spPr>
          <a:xfrm>
            <a:off x="9410486" y="2300748"/>
            <a:ext cx="2339062" cy="292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02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3B46-BCFB-D59E-173A-5F8ABA39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47B727CE-EAA3-8EC7-1CE7-5D3483267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779953-6003-39E9-C4D0-780187121945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E72466-4D65-F9F0-75E3-FE9B4842E9B6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8C004-FB42-F891-58F2-AF9A5FF1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BAFDC-5C61-6190-AA4C-E72732A05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98577-1E14-BAB5-E507-7597C7D1EA90}"/>
              </a:ext>
            </a:extLst>
          </p:cNvPr>
          <p:cNvSpPr/>
          <p:nvPr/>
        </p:nvSpPr>
        <p:spPr>
          <a:xfrm>
            <a:off x="9410486" y="2561303"/>
            <a:ext cx="2339062" cy="292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26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E895-839C-9118-915E-8EB8B666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105DB572-F5DC-7A98-8FCB-BA079948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046F82-25C6-BB25-6F9A-A8B433BA5C69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C3BC8-2F22-D616-6B6C-FC0953501A2D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87B79-30DE-7328-8E68-9F841345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3141A1-F2D2-18A8-AF24-8AAF5777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848CE5-E184-9C5E-CA05-2B67E8907E4D}"/>
              </a:ext>
            </a:extLst>
          </p:cNvPr>
          <p:cNvSpPr/>
          <p:nvPr/>
        </p:nvSpPr>
        <p:spPr>
          <a:xfrm>
            <a:off x="9410486" y="2748009"/>
            <a:ext cx="2339062" cy="292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41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374D-4E0D-0D4C-7E8D-FFEDC78F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0F2BC3E1-A962-3680-46B5-0ACD3176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21741-AE5B-4018-6E39-B19D26A5BC8E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6F4E8B-68E5-7255-3ECA-2AB04F57151E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3354-1867-1073-CEF3-5EFD8CE6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89CCE-1E79-7DDF-0557-DE1BF4436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FC6F54-E536-2119-216A-64AF2ABAC46C}"/>
              </a:ext>
            </a:extLst>
          </p:cNvPr>
          <p:cNvSpPr/>
          <p:nvPr/>
        </p:nvSpPr>
        <p:spPr>
          <a:xfrm>
            <a:off x="9330973" y="3547467"/>
            <a:ext cx="2339062" cy="292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24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10EF5-D658-9883-DCB2-8AD372D3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4E09F394-E7E0-4991-E5BD-119C0B4C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A683C-7DC7-C66F-DF8D-8A65A6575DB8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BB733-CEB9-85F9-F653-70BDD73AD8CE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62565-110E-AACC-D37A-6997C752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E9EE8-D757-FAFE-E3AE-524D903D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543BC-34BF-88A7-200F-49456E88D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99DD3D15-11A5-F6D6-BE60-F6AC569D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929271-6D89-2994-865F-906D41974850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CEA59-9FED-E3BF-A0C9-507FFF13D7AA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B175-1A32-450C-FF16-59D3DCEC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DDCEEF-D5DD-485D-5347-F133A791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86" y="2018491"/>
            <a:ext cx="2000529" cy="3057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218B75-2034-6107-04AC-13D439A36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151" y="1980386"/>
            <a:ext cx="21815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8D32-5025-65ED-7E20-0D76123B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squares and numbers&#10;&#10;AI-generated content may be incorrect.">
            <a:extLst>
              <a:ext uri="{FF2B5EF4-FFF2-40B4-BE49-F238E27FC236}">
                <a16:creationId xmlns:a16="http://schemas.microsoft.com/office/drawing/2014/main" id="{E59D4D0C-64A6-B89C-E9C4-52AA1794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5F2B69-E440-23E8-1ABD-F14EE6A9A39E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BDFD2E-B9CA-E458-3D81-5A6617ED88BA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98A3D-F5B2-3A02-F6E2-E11C3907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001FF-23ED-C774-F351-1CC9948C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151" y="1980386"/>
            <a:ext cx="21815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numbers and a black dot&#10;&#10;AI-generated content may be incorrect.">
            <a:extLst>
              <a:ext uri="{FF2B5EF4-FFF2-40B4-BE49-F238E27FC236}">
                <a16:creationId xmlns:a16="http://schemas.microsoft.com/office/drawing/2014/main" id="{8002A3BD-E56C-B0A8-3EF2-FA1715F3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9A697-39ED-D70D-1F9C-6E1451FA3389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4ECB50-0EA6-78D9-520E-343C331D83AF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3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D4D6-FE34-3971-DC26-1D6E1E02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squares and numbers&#10;&#10;AI-generated content may be incorrect.">
            <a:extLst>
              <a:ext uri="{FF2B5EF4-FFF2-40B4-BE49-F238E27FC236}">
                <a16:creationId xmlns:a16="http://schemas.microsoft.com/office/drawing/2014/main" id="{1B2568D7-D7A6-2E79-72D2-841300D2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A4E10-5E1C-4485-9ECD-B59E3FCE6F3C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574533-409E-87A2-4947-7A3D6BC8D404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78C9-4803-77FD-BA89-947BD133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E1C0-2F2B-E3AE-2D9E-CC263C5F9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62" y="2030081"/>
            <a:ext cx="199100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C20A-6F3D-C9B6-A41A-0985FE5FE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squares&#10;&#10;AI-generated content may be incorrect.">
            <a:extLst>
              <a:ext uri="{FF2B5EF4-FFF2-40B4-BE49-F238E27FC236}">
                <a16:creationId xmlns:a16="http://schemas.microsoft.com/office/drawing/2014/main" id="{5CD9A65B-54E3-76AC-3F75-91037003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5AC7B8-A277-4082-E6DD-F1F00E96FF31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6F2631-DAE1-D86C-0CE8-893EA3E014B4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FC13AD-E2B7-4574-B420-471B9820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87" y="1761892"/>
            <a:ext cx="2762636" cy="333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B414AD-6BE2-908C-7E07-6C83A2C7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462" y="2030081"/>
            <a:ext cx="1991003" cy="2581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618F9-FC1F-F56D-08A6-C300C8E35F12}"/>
              </a:ext>
            </a:extLst>
          </p:cNvPr>
          <p:cNvSpPr txBox="1"/>
          <p:nvPr/>
        </p:nvSpPr>
        <p:spPr>
          <a:xfrm>
            <a:off x="7778655" y="5715443"/>
            <a:ext cx="271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 NU, JULLIE!!!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644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4813-DE0F-8838-83FE-DF4307BF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squares&#10;&#10;AI-generated content may be incorrect.">
            <a:extLst>
              <a:ext uri="{FF2B5EF4-FFF2-40B4-BE49-F238E27FC236}">
                <a16:creationId xmlns:a16="http://schemas.microsoft.com/office/drawing/2014/main" id="{A8A2A91B-6F84-2CB1-DF25-37797C3E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B9014F-2C84-EB01-A78D-845FC8FFEF54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8B1395-BAF7-1E7D-3101-AF8263926439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837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A5084-20B1-BB22-9FE1-65F4871C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and white squares&#10;&#10;AI-generated content may be incorrect.">
            <a:extLst>
              <a:ext uri="{FF2B5EF4-FFF2-40B4-BE49-F238E27FC236}">
                <a16:creationId xmlns:a16="http://schemas.microsoft.com/office/drawing/2014/main" id="{AC336278-8D41-37B9-51A7-8B5CE092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C123CD-918C-CE27-35B0-753554958EC7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316747-2CA6-8DAE-D919-2194CFE5EE59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400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8C403-B9F3-38F4-69BB-FF3492A4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lines and numbers&#10;&#10;AI-generated content may be incorrect.">
            <a:extLst>
              <a:ext uri="{FF2B5EF4-FFF2-40B4-BE49-F238E27FC236}">
                <a16:creationId xmlns:a16="http://schemas.microsoft.com/office/drawing/2014/main" id="{AC342E2C-04F3-9A76-C516-E5054931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CF7B52-6D10-4815-C15A-83FF7989D226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F001A-D901-8E88-84F0-12EB784C7301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772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A1CD-95BA-348A-C854-555ADC8F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lines and numbers&#10;&#10;AI-generated content may be incorrect.">
            <a:extLst>
              <a:ext uri="{FF2B5EF4-FFF2-40B4-BE49-F238E27FC236}">
                <a16:creationId xmlns:a16="http://schemas.microsoft.com/office/drawing/2014/main" id="{04B68D31-1C27-5085-874F-B84D328F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1DE40E-5CCD-658B-C4D2-9B52C49D2DAB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B81B84-7C7A-12EC-868D-78B526C422F3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00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1B32-2D2F-7AFB-4BE3-3B7F957E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lines&#10;&#10;AI-generated content may be incorrect.">
            <a:extLst>
              <a:ext uri="{FF2B5EF4-FFF2-40B4-BE49-F238E27FC236}">
                <a16:creationId xmlns:a16="http://schemas.microsoft.com/office/drawing/2014/main" id="{2AA0E8E8-D3C5-E9BE-F6EB-73697522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C31C3-7502-0C27-FF89-9005E0DE4D2A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0652BC-395F-34B2-353E-8094FC28E237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05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2945-B441-4C2F-0315-9C34ED33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lines&#10;&#10;AI-generated content may be incorrect.">
            <a:extLst>
              <a:ext uri="{FF2B5EF4-FFF2-40B4-BE49-F238E27FC236}">
                <a16:creationId xmlns:a16="http://schemas.microsoft.com/office/drawing/2014/main" id="{C6F78B7D-5E45-3282-6A02-AB48B43A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642C27-AC6C-F2E0-1BE4-155E51280EC6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A512D6-BB50-C5D6-9B00-8B100125BA38}"/>
              </a:ext>
            </a:extLst>
          </p:cNvPr>
          <p:cNvSpPr txBox="1"/>
          <p:nvPr/>
        </p:nvSpPr>
        <p:spPr>
          <a:xfrm>
            <a:off x="7240385" y="442770"/>
            <a:ext cx="36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Dit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octant 3!!!</a:t>
            </a:r>
            <a:endParaRPr lang="nl-NL" dirty="0"/>
          </a:p>
        </p:txBody>
      </p:sp>
      <p:pic>
        <p:nvPicPr>
          <p:cNvPr id="2050" name="Picture 2" descr="6 Eight octants of a digital circle | Download Scientific ...">
            <a:extLst>
              <a:ext uri="{FF2B5EF4-FFF2-40B4-BE49-F238E27FC236}">
                <a16:creationId xmlns:a16="http://schemas.microsoft.com/office/drawing/2014/main" id="{8B759746-EC7E-08E3-27B2-80B9AF14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71" y="1028093"/>
            <a:ext cx="5314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F2134E7-06CB-BFFA-9EFC-B2F02749BAAF}"/>
              </a:ext>
            </a:extLst>
          </p:cNvPr>
          <p:cNvSpPr/>
          <p:nvPr/>
        </p:nvSpPr>
        <p:spPr>
          <a:xfrm>
            <a:off x="10439799" y="4034029"/>
            <a:ext cx="1225899" cy="1279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1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13B4-26D4-179E-F666-58C4074D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355D18-28B9-CE00-E06C-30B0472FFEF0}"/>
              </a:ext>
            </a:extLst>
          </p:cNvPr>
          <p:cNvSpPr txBox="1"/>
          <p:nvPr/>
        </p:nvSpPr>
        <p:spPr>
          <a:xfrm>
            <a:off x="749150" y="191561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 ook </a:t>
            </a:r>
            <a:r>
              <a:rPr lang="en-US" dirty="0" err="1"/>
              <a:t>voor</a:t>
            </a:r>
            <a:r>
              <a:rPr lang="en-US" dirty="0"/>
              <a:t> octant 2</a:t>
            </a:r>
            <a:endParaRPr lang="nl-NL" dirty="0"/>
          </a:p>
        </p:txBody>
      </p:sp>
      <p:pic>
        <p:nvPicPr>
          <p:cNvPr id="2050" name="Picture 2" descr="6 Eight octants of a digital circle | Download Scientific ...">
            <a:extLst>
              <a:ext uri="{FF2B5EF4-FFF2-40B4-BE49-F238E27FC236}">
                <a16:creationId xmlns:a16="http://schemas.microsoft.com/office/drawing/2014/main" id="{186FF5FD-C56E-7876-9F8F-A54FE2FA5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71" y="1028093"/>
            <a:ext cx="5314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821CB-EB1B-D4CE-EE43-A4DB4D18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812102"/>
            <a:ext cx="4143953" cy="48774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C507890-C151-4CD9-B484-6BBE982A152D}"/>
              </a:ext>
            </a:extLst>
          </p:cNvPr>
          <p:cNvSpPr/>
          <p:nvPr/>
        </p:nvSpPr>
        <p:spPr>
          <a:xfrm>
            <a:off x="149087" y="1839882"/>
            <a:ext cx="2653748" cy="1008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363107-4665-1F79-7298-C7E4CE28ED46}"/>
              </a:ext>
            </a:extLst>
          </p:cNvPr>
          <p:cNvSpPr/>
          <p:nvPr/>
        </p:nvSpPr>
        <p:spPr>
          <a:xfrm>
            <a:off x="10400043" y="2344378"/>
            <a:ext cx="1225899" cy="1279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76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6A9D4-3912-0E89-B15B-095DDFCF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5E8380-9A37-33C3-A271-74923905F30F}"/>
              </a:ext>
            </a:extLst>
          </p:cNvPr>
          <p:cNvSpPr txBox="1"/>
          <p:nvPr/>
        </p:nvSpPr>
        <p:spPr>
          <a:xfrm>
            <a:off x="558232" y="295069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functie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We </a:t>
            </a:r>
            <a:r>
              <a:rPr lang="en-US" dirty="0" err="1"/>
              <a:t>switchen</a:t>
            </a:r>
            <a:r>
              <a:rPr lang="en-US" dirty="0"/>
              <a:t> x en y </a:t>
            </a:r>
            <a:r>
              <a:rPr lang="en-US" dirty="0" err="1"/>
              <a:t>voor</a:t>
            </a:r>
            <a:r>
              <a:rPr lang="en-US" dirty="0"/>
              <a:t> oct 1 en 4!</a:t>
            </a:r>
            <a:endParaRPr lang="nl-NL" dirty="0"/>
          </a:p>
        </p:txBody>
      </p:sp>
      <p:pic>
        <p:nvPicPr>
          <p:cNvPr id="2050" name="Picture 2" descr="6 Eight octants of a digital circle | Download Scientific ...">
            <a:extLst>
              <a:ext uri="{FF2B5EF4-FFF2-40B4-BE49-F238E27FC236}">
                <a16:creationId xmlns:a16="http://schemas.microsoft.com/office/drawing/2014/main" id="{1F85F4C1-BF42-1E8B-141F-F08D0D1B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71" y="1028093"/>
            <a:ext cx="5314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69C2DA-1085-9B82-8C7A-DF5FE2B9EFF2}"/>
              </a:ext>
            </a:extLst>
          </p:cNvPr>
          <p:cNvSpPr/>
          <p:nvPr/>
        </p:nvSpPr>
        <p:spPr>
          <a:xfrm>
            <a:off x="9274628" y="1194494"/>
            <a:ext cx="1225899" cy="1279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23888-2CEC-E2D8-2359-8479738C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2" y="1194494"/>
            <a:ext cx="4172532" cy="48584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1D49F50-40AE-006E-5A16-9BA687B6AA79}"/>
              </a:ext>
            </a:extLst>
          </p:cNvPr>
          <p:cNvSpPr/>
          <p:nvPr/>
        </p:nvSpPr>
        <p:spPr>
          <a:xfrm>
            <a:off x="9274627" y="5190242"/>
            <a:ext cx="1225899" cy="1279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16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A764-ED9D-82C7-5D5C-E12955CF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squares and numbers&#10;&#10;AI-generated content may be incorrect.">
            <a:extLst>
              <a:ext uri="{FF2B5EF4-FFF2-40B4-BE49-F238E27FC236}">
                <a16:creationId xmlns:a16="http://schemas.microsoft.com/office/drawing/2014/main" id="{0A8DE4DD-5A29-D646-F04E-A141C70A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6423E-8D3F-9E8C-37BB-FDD71E6E7563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80C6C8-C01F-2368-509F-5681BD5F5FF3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25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90F06-8986-B814-A96D-6610306B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6C81A6-DF29-C1D7-4F96-DD059EE1A5DD}"/>
              </a:ext>
            </a:extLst>
          </p:cNvPr>
          <p:cNvSpPr txBox="1"/>
          <p:nvPr/>
        </p:nvSpPr>
        <p:spPr>
          <a:xfrm>
            <a:off x="1111076" y="295069"/>
            <a:ext cx="24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Nu alle </a:t>
            </a:r>
            <a:r>
              <a:rPr lang="en-US" dirty="0" err="1"/>
              <a:t>octanten</a:t>
            </a:r>
            <a:r>
              <a:rPr lang="en-US" dirty="0"/>
              <a:t>!!!</a:t>
            </a:r>
            <a:endParaRPr lang="nl-NL" dirty="0"/>
          </a:p>
        </p:txBody>
      </p:sp>
      <p:pic>
        <p:nvPicPr>
          <p:cNvPr id="2050" name="Picture 2" descr="6 Eight octants of a digital circle | Download Scientific ...">
            <a:extLst>
              <a:ext uri="{FF2B5EF4-FFF2-40B4-BE49-F238E27FC236}">
                <a16:creationId xmlns:a16="http://schemas.microsoft.com/office/drawing/2014/main" id="{76967507-F145-E54E-442F-57FA15C8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71" y="1028093"/>
            <a:ext cx="5314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F251BC-1D0E-3A3B-1665-D64A5F29A353}"/>
              </a:ext>
            </a:extLst>
          </p:cNvPr>
          <p:cNvSpPr/>
          <p:nvPr/>
        </p:nvSpPr>
        <p:spPr>
          <a:xfrm>
            <a:off x="6209212" y="824946"/>
            <a:ext cx="5618355" cy="57638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7E5B5-C09B-7468-2881-9A3A0E5C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2" y="1834159"/>
            <a:ext cx="467742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0E213272-EAEE-B924-A281-BC3862E4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3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2C8A-2087-EBC8-A761-8CD6C63E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ssword puzzle with a smiley face&#10;&#10;AI-generated content may be incorrect.">
            <a:extLst>
              <a:ext uri="{FF2B5EF4-FFF2-40B4-BE49-F238E27FC236}">
                <a16:creationId xmlns:a16="http://schemas.microsoft.com/office/drawing/2014/main" id="{A611EB46-EFAB-574E-54C9-5FE7D1720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63D30-939B-4A51-5D92-0BB1981BF742}"/>
              </a:ext>
            </a:extLst>
          </p:cNvPr>
          <p:cNvSpPr txBox="1"/>
          <p:nvPr/>
        </p:nvSpPr>
        <p:spPr>
          <a:xfrm>
            <a:off x="7583424" y="2974848"/>
            <a:ext cx="232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 </a:t>
            </a:r>
            <a:r>
              <a:rPr lang="en-US" sz="3600" dirty="0" err="1"/>
              <a:t>cirkels</a:t>
            </a:r>
            <a:r>
              <a:rPr lang="en-US" sz="3600" dirty="0"/>
              <a:t>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53674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6D74-B06B-43EE-C969-75FDE7C74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ssword puzzle with a smiley face&#10;&#10;AI-generated content may be incorrect.">
            <a:extLst>
              <a:ext uri="{FF2B5EF4-FFF2-40B4-BE49-F238E27FC236}">
                <a16:creationId xmlns:a16="http://schemas.microsoft.com/office/drawing/2014/main" id="{D44A8A49-3050-E658-172C-6196FBED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FBA5E-D8ED-2202-90B2-3A07ABE2F794}"/>
              </a:ext>
            </a:extLst>
          </p:cNvPr>
          <p:cNvSpPr txBox="1"/>
          <p:nvPr/>
        </p:nvSpPr>
        <p:spPr>
          <a:xfrm>
            <a:off x="817512" y="6307786"/>
            <a:ext cx="11374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 err="1"/>
              <a:t>Based</a:t>
            </a:r>
            <a:r>
              <a:rPr lang="nl-NL" sz="2800" dirty="0"/>
              <a:t> on:   </a:t>
            </a:r>
            <a:r>
              <a:rPr lang="nl-NL" sz="2800" dirty="0">
                <a:solidFill>
                  <a:srgbClr val="FF0000"/>
                </a:solidFill>
                <a:hlinkClick r:id="rId3"/>
              </a:rPr>
              <a:t>https://en.wikipedia.org/wiki/Midpoint_circle_algorithm</a:t>
            </a:r>
            <a:endParaRPr lang="nl-NL" sz="2800" dirty="0">
              <a:solidFill>
                <a:srgbClr val="FF0000"/>
              </a:solidFill>
            </a:endParaRPr>
          </a:p>
          <a:p>
            <a:endParaRPr lang="nl-NL" sz="2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956E-2441-F865-553B-0AF359959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150AA-9E22-1735-4B09-49E3F7B0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ssword puzzle with a smiley face&#10;&#10;AI-generated content may be incorrect.">
            <a:extLst>
              <a:ext uri="{FF2B5EF4-FFF2-40B4-BE49-F238E27FC236}">
                <a16:creationId xmlns:a16="http://schemas.microsoft.com/office/drawing/2014/main" id="{7739533D-B5CE-C63F-BFF0-9F64BC31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1AE27-EDD3-67F8-1DD1-F23C586F3A34}"/>
              </a:ext>
            </a:extLst>
          </p:cNvPr>
          <p:cNvSpPr txBox="1"/>
          <p:nvPr/>
        </p:nvSpPr>
        <p:spPr>
          <a:xfrm>
            <a:off x="817512" y="6307786"/>
            <a:ext cx="11374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 err="1"/>
              <a:t>Based</a:t>
            </a:r>
            <a:r>
              <a:rPr lang="nl-NL" sz="2800" dirty="0"/>
              <a:t> on:   </a:t>
            </a:r>
            <a:r>
              <a:rPr lang="nl-NL" sz="2800" dirty="0">
                <a:solidFill>
                  <a:srgbClr val="FF0000"/>
                </a:solidFill>
                <a:hlinkClick r:id="rId3"/>
              </a:rPr>
              <a:t>https://en.wikipedia.org/wiki/Midpoint_circle_algorithm</a:t>
            </a:r>
            <a:endParaRPr lang="nl-NL" sz="2800" dirty="0">
              <a:solidFill>
                <a:srgbClr val="FF0000"/>
              </a:solidFill>
            </a:endParaRPr>
          </a:p>
          <a:p>
            <a:endParaRPr lang="nl-NL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89BD5C-E5D2-585F-1DC8-38A397D9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69" y="1582268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1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AEE23-B35A-0486-CDFB-124F851B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ssword puzzle with a smiley face&#10;&#10;AI-generated content may be incorrect.">
            <a:extLst>
              <a:ext uri="{FF2B5EF4-FFF2-40B4-BE49-F238E27FC236}">
                <a16:creationId xmlns:a16="http://schemas.microsoft.com/office/drawing/2014/main" id="{1BDFE152-B6E8-0F44-83BF-D3308B70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FBFEF-2CE7-1C2D-5312-E1021C9A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2DDE-B096-B500-35B0-D38003B25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5018D-1B62-8CC0-813E-549A5EDC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pic>
        <p:nvPicPr>
          <p:cNvPr id="7" name="Picture 6" descr="A grid with numbers in it&#10;&#10;AI-generated content may be incorrect.">
            <a:extLst>
              <a:ext uri="{FF2B5EF4-FFF2-40B4-BE49-F238E27FC236}">
                <a16:creationId xmlns:a16="http://schemas.microsoft.com/office/drawing/2014/main" id="{C50A31CC-7457-6246-46A4-BE165C803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4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00D6-F559-A732-A6B9-CB1BC429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6A7B33-82FA-DEBB-2019-0A3DB1F4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pic>
        <p:nvPicPr>
          <p:cNvPr id="4" name="Picture 3" descr="A grid with black dots and numbers&#10;&#10;AI-generated content may be incorrect.">
            <a:extLst>
              <a:ext uri="{FF2B5EF4-FFF2-40B4-BE49-F238E27FC236}">
                <a16:creationId xmlns:a16="http://schemas.microsoft.com/office/drawing/2014/main" id="{43E787FD-E4AB-B68B-5CE0-25D47288B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3567CF3-983A-369B-8B93-80397009169F}"/>
              </a:ext>
            </a:extLst>
          </p:cNvPr>
          <p:cNvSpPr/>
          <p:nvPr/>
        </p:nvSpPr>
        <p:spPr>
          <a:xfrm rot="10800000">
            <a:off x="9800559" y="2621148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431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283E-A446-A191-8304-97BAAB6F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014F84-6EE1-B2AA-1204-67B5241E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F9B654D-056B-16E5-3162-3942E80AD4F5}"/>
              </a:ext>
            </a:extLst>
          </p:cNvPr>
          <p:cNvSpPr/>
          <p:nvPr/>
        </p:nvSpPr>
        <p:spPr>
          <a:xfrm rot="10800000">
            <a:off x="9830056" y="2886619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A grid of black and white squares&#10;&#10;AI-generated content may be incorrect.">
            <a:extLst>
              <a:ext uri="{FF2B5EF4-FFF2-40B4-BE49-F238E27FC236}">
                <a16:creationId xmlns:a16="http://schemas.microsoft.com/office/drawing/2014/main" id="{C16FC43D-CFDF-AB1A-05DF-071CC1B28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B8E1-6A8E-AF0B-FD70-607E25F1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F9F75-06C5-03B2-33F0-C88C725C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B3234D4-726A-7050-50A3-10931945706D}"/>
              </a:ext>
            </a:extLst>
          </p:cNvPr>
          <p:cNvSpPr/>
          <p:nvPr/>
        </p:nvSpPr>
        <p:spPr>
          <a:xfrm rot="10800000">
            <a:off x="9889050" y="3429000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 descr="A grid of black squares&#10;&#10;AI-generated content may be incorrect.">
            <a:extLst>
              <a:ext uri="{FF2B5EF4-FFF2-40B4-BE49-F238E27FC236}">
                <a16:creationId xmlns:a16="http://schemas.microsoft.com/office/drawing/2014/main" id="{8417F9B5-2B67-5907-7EF7-51D57484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3640-54FA-C8E9-FC18-1AAC9632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squares&#10;&#10;AI-generated content may be incorrect.">
            <a:extLst>
              <a:ext uri="{FF2B5EF4-FFF2-40B4-BE49-F238E27FC236}">
                <a16:creationId xmlns:a16="http://schemas.microsoft.com/office/drawing/2014/main" id="{64EE9B79-D8A3-867E-E690-FDA3AB01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9BA625-BB75-8B2D-88F7-28F75A496F47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C57F12-EC84-5060-B963-60FDE29172B6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336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99891-9E55-27DD-F69F-534119678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9D70BF-D8FE-39A5-D3C2-1EE04690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A6B2494-A89D-2483-9C79-085F675308A8}"/>
              </a:ext>
            </a:extLst>
          </p:cNvPr>
          <p:cNvSpPr/>
          <p:nvPr/>
        </p:nvSpPr>
        <p:spPr>
          <a:xfrm rot="10800000">
            <a:off x="9879218" y="3930445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A grid of black squares&#10;&#10;AI-generated content may be incorrect.">
            <a:extLst>
              <a:ext uri="{FF2B5EF4-FFF2-40B4-BE49-F238E27FC236}">
                <a16:creationId xmlns:a16="http://schemas.microsoft.com/office/drawing/2014/main" id="{DF406A96-F89F-99B7-85B1-B0FC0DAC5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7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74FF8-919D-9E39-E827-EA7498E4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E027ED-8C22-9C5A-B3EE-079EC5FE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pic>
        <p:nvPicPr>
          <p:cNvPr id="5" name="Picture 4" descr="A grid of black squares&#10;&#10;AI-generated content may be incorrect.">
            <a:extLst>
              <a:ext uri="{FF2B5EF4-FFF2-40B4-BE49-F238E27FC236}">
                <a16:creationId xmlns:a16="http://schemas.microsoft.com/office/drawing/2014/main" id="{BE0855FA-4946-47AE-C366-AE6E3082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003AC-F94F-EFB2-2A1D-7617FDFFFD2F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9018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8EEE-6884-3755-3F61-A0B29160E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7717C4-A51C-7B9C-8C72-FFE8977A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pic>
        <p:nvPicPr>
          <p:cNvPr id="5" name="Picture 4" descr="A grid of black squares&#10;&#10;AI-generated content may be incorrect.">
            <a:extLst>
              <a:ext uri="{FF2B5EF4-FFF2-40B4-BE49-F238E27FC236}">
                <a16:creationId xmlns:a16="http://schemas.microsoft.com/office/drawing/2014/main" id="{712DF7F4-3A85-3A82-48A1-239F1613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F3BF3-F80C-F4B7-8131-A4EB579DC466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B1205-54A0-A2DD-D9AE-ADF28834E9F7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922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AE75-BE73-D110-2B64-24D6930B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EEBCF6-0D3C-79DE-071F-64E198F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C55ED-0ADB-D914-C668-42B6C1A6FAB7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064E6-BF5B-20B1-A69B-888236A33564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27D82B-8AC8-A0BF-D6F2-A04B2A370B6B}"/>
              </a:ext>
            </a:extLst>
          </p:cNvPr>
          <p:cNvSpPr/>
          <p:nvPr/>
        </p:nvSpPr>
        <p:spPr>
          <a:xfrm rot="10800000">
            <a:off x="9879218" y="2642417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grid of black squares&#10;&#10;AI-generated content may be incorrect.">
            <a:extLst>
              <a:ext uri="{FF2B5EF4-FFF2-40B4-BE49-F238E27FC236}">
                <a16:creationId xmlns:a16="http://schemas.microsoft.com/office/drawing/2014/main" id="{95201EDA-A300-2D27-7447-D0C336C29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1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EC1F-F824-9F51-48C2-DF36A873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D0DDE-3DCE-E108-7F35-8107AF3F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1960E-8F8C-8344-2573-4F8378AA3723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DA898-2875-63B8-443D-17BB08886E47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43CABF-814E-269C-5136-D03B9281AC7B}"/>
              </a:ext>
            </a:extLst>
          </p:cNvPr>
          <p:cNvSpPr/>
          <p:nvPr/>
        </p:nvSpPr>
        <p:spPr>
          <a:xfrm rot="10800000">
            <a:off x="9879218" y="2907888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F375B-1E00-512B-9F92-BB72F309D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1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D8D1C-8F7C-CE9C-239E-46D2C877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5DC002-D531-EB47-D9C5-41B64105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7A440-2732-10A4-B567-E8B0A4F45019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5EF9B-DDD6-62D0-F3C6-ACEB1E98D075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3877B7-2C7E-176D-EF26-6C15DA1912DC}"/>
              </a:ext>
            </a:extLst>
          </p:cNvPr>
          <p:cNvSpPr/>
          <p:nvPr/>
        </p:nvSpPr>
        <p:spPr>
          <a:xfrm rot="10800000">
            <a:off x="9879218" y="3134031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18A62-9F84-15DE-1744-EE415CD4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261-7EE7-0FBD-113D-E44413449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29C833-56A5-87C1-0D1D-A8DCF4F0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6A438-246B-C506-316B-79B5D42E3EB8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34096-B3EF-C242-AA6B-D763E6B304E3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F32F33-B4FD-E83B-8EE5-B04EBE0672C2}"/>
              </a:ext>
            </a:extLst>
          </p:cNvPr>
          <p:cNvSpPr/>
          <p:nvPr/>
        </p:nvSpPr>
        <p:spPr>
          <a:xfrm rot="10800000">
            <a:off x="9879218" y="3419165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85B42-5D6E-D67F-E4C4-211329BB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C411A-47EF-653D-E9BC-84B3EEE9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B58065-7576-94B6-6D17-1ADB173E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A28B4-5D8C-064C-9CE7-0356C3A8F4F0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EEEB6-99EE-808D-C696-07F5024486BA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C0617AD-53DD-D462-2B28-001CB43DB17C}"/>
              </a:ext>
            </a:extLst>
          </p:cNvPr>
          <p:cNvSpPr/>
          <p:nvPr/>
        </p:nvSpPr>
        <p:spPr>
          <a:xfrm rot="10800000">
            <a:off x="9879218" y="3664968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B08CD-6179-322A-9A8A-3218465C4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15F8E-6587-76CB-A9A2-D9A3552B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E542C-6A08-D5CB-1727-688D4CC9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9735D-143C-A546-8097-F36252B9BD93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8A325-4FCE-546B-2E7F-91BCE083C32A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EA6FA2-B0B9-8B5C-D502-855F3BCFFB91}"/>
              </a:ext>
            </a:extLst>
          </p:cNvPr>
          <p:cNvSpPr/>
          <p:nvPr/>
        </p:nvSpPr>
        <p:spPr>
          <a:xfrm rot="10800000">
            <a:off x="9879218" y="3920608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2E880-3247-934B-9748-066E47054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28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D2925-D21D-5674-426E-1B6BB606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6D54B5-FCF3-8393-6226-96A822F9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5D71F-AA53-F6D0-B053-D9F5A54D56EC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ECF7A-58E2-647A-50EC-709D352CABC9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1C549E-F6D1-9F4F-04DD-392A5C9198B2}"/>
              </a:ext>
            </a:extLst>
          </p:cNvPr>
          <p:cNvSpPr/>
          <p:nvPr/>
        </p:nvSpPr>
        <p:spPr>
          <a:xfrm rot="10800000">
            <a:off x="9879218" y="4186078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BD90F-9130-8798-0772-AEEE0DD1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1293-EE70-4725-5C84-A7A602E90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squares&#10;&#10;AI-generated content may be incorrect.">
            <a:extLst>
              <a:ext uri="{FF2B5EF4-FFF2-40B4-BE49-F238E27FC236}">
                <a16:creationId xmlns:a16="http://schemas.microsoft.com/office/drawing/2014/main" id="{FFB8FE99-5EAF-0762-8952-FB377148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71D4D-436C-B1E6-D221-2EE14F86A31B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33C8B3-824D-97C3-BA8E-91BE2ED103EA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069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DD13-239C-5D8F-4455-3325CBFF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D8FD8-1FB2-9D47-F40E-5389178C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05026-7C38-DC62-D4DD-8B99CE75E1BC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5FA54-3E7B-63BD-1436-E0AD363A85B1}"/>
              </a:ext>
            </a:extLst>
          </p:cNvPr>
          <p:cNvSpPr txBox="1"/>
          <p:nvPr/>
        </p:nvSpPr>
        <p:spPr>
          <a:xfrm>
            <a:off x="10248249" y="51773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d=-3+2*1+1=0</a:t>
            </a:r>
            <a:endParaRPr lang="nl-N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CC6C2C-D263-2DE4-B312-6DD08B63423C}"/>
              </a:ext>
            </a:extLst>
          </p:cNvPr>
          <p:cNvSpPr/>
          <p:nvPr/>
        </p:nvSpPr>
        <p:spPr>
          <a:xfrm rot="10800000">
            <a:off x="9879218" y="4431884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4FD21-DBF3-79E4-05F5-002F909B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99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1B406-32DB-B7A8-7CB1-4FC7FF515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3E202-0426-0902-4448-9F206ADD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79C8F-BC94-9342-C0E1-EAF3430C99D5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1E8D4-CAC4-97AE-109F-FE4FDD4B1533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A9507-391E-EBB3-4BB6-BB4463285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80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9575-9E7B-53E2-0BD3-986A965C7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3FF5B-49E7-06C0-15BC-92323DE0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E9F-6419-8E79-96C1-1AC8F8571147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1E0DD-329B-3B30-A6BD-D1A268C15BAE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F706DB-7831-BF11-A941-38C08117C1DC}"/>
              </a:ext>
            </a:extLst>
          </p:cNvPr>
          <p:cNvSpPr/>
          <p:nvPr/>
        </p:nvSpPr>
        <p:spPr>
          <a:xfrm rot="10800000">
            <a:off x="9879218" y="2642417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BF136-1B23-B7C0-82B9-CAC1B7C2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51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D6CA-9E69-6FBB-5213-BD294DEA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BB7847-D7C1-5E32-7378-DA8EDB1C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F89E0-FD2F-D4D3-EC07-7F6E370D7BF9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4968-5451-29CA-0EFF-837D78BF586D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88F555-9934-0260-EEFB-39C1A6252A89}"/>
              </a:ext>
            </a:extLst>
          </p:cNvPr>
          <p:cNvSpPr/>
          <p:nvPr/>
        </p:nvSpPr>
        <p:spPr>
          <a:xfrm rot="10800000">
            <a:off x="9879218" y="2878392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0D24-8B9A-AD48-2B77-71AD2557F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34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95B2-86EE-F37D-3801-5FB9267F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CDE93A-0BFC-FD12-D3E8-525D1D44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CD4C2-440E-FCAE-A0C4-1AD4024EFD7D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BE6D4-B0AB-9BBD-3004-EFD7FE0B67A2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CE8FDD-91F0-FC71-5D61-28699E28D00F}"/>
              </a:ext>
            </a:extLst>
          </p:cNvPr>
          <p:cNvSpPr/>
          <p:nvPr/>
        </p:nvSpPr>
        <p:spPr>
          <a:xfrm rot="10800000">
            <a:off x="9879218" y="3143863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C9F2A-52BA-B07D-9FB2-4E3AE0BF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0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A12A0-1C23-6311-4ED2-1C34EDE0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AEC387-6F12-73FA-00AD-146D4B69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233720-F618-A4EF-AF7D-E329B73B5C55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0BEB4-DE2E-26DB-FAA1-5B6F32578B9B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F67771-C7AC-968E-2C4F-BA985D07716C}"/>
              </a:ext>
            </a:extLst>
          </p:cNvPr>
          <p:cNvSpPr/>
          <p:nvPr/>
        </p:nvSpPr>
        <p:spPr>
          <a:xfrm rot="10800000">
            <a:off x="9879218" y="3409335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BD091-8B0A-D89A-76A2-50EFC6E1B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62F78-564A-BA13-1F0F-43CC5BD1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83C6D0-4811-6AD5-2D0E-E3AD3D7C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16E65-25E4-EF99-9457-E6E834B146AA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D40D-D9CC-342D-C76B-5FD1731955CE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430199-36F0-7B6B-D78A-B59A5B2B5650}"/>
              </a:ext>
            </a:extLst>
          </p:cNvPr>
          <p:cNvSpPr/>
          <p:nvPr/>
        </p:nvSpPr>
        <p:spPr>
          <a:xfrm rot="10800000">
            <a:off x="9879218" y="3645309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434F8-1577-CE21-C7B8-260AEA0E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7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BA3F-4008-3C3C-B0E7-9E89A483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774A5-D782-CC32-A647-535782E5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0B98C-98B6-385C-3257-25CA07D50205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1506E-517E-2DEC-B90E-84641758C3CF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D626D4-6895-075D-0EBB-7FAAA419BD25}"/>
              </a:ext>
            </a:extLst>
          </p:cNvPr>
          <p:cNvSpPr/>
          <p:nvPr/>
        </p:nvSpPr>
        <p:spPr>
          <a:xfrm rot="10800000">
            <a:off x="9879218" y="3920609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55702-961D-32B1-C45B-E148F93D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6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2D03E-7ED8-E9B8-0CB7-860C2EA7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10AAA-1EA7-8BE2-F6C7-1D78B02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166C2-4EB8-74E3-279F-6FA5C8A24D4E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85483-AF7E-ED27-7B0B-476CE4784F6B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B16BBB-D94A-B229-BDBF-59B3B7B05A02}"/>
              </a:ext>
            </a:extLst>
          </p:cNvPr>
          <p:cNvSpPr/>
          <p:nvPr/>
        </p:nvSpPr>
        <p:spPr>
          <a:xfrm rot="10800000">
            <a:off x="9879218" y="4215582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958CB-C3EA-D254-4D4C-6ED3D6D98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7005-6DE5-30F4-C6E3-CC4680CA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59FDA2-1DE3-43D1-6D22-B4518D4A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82515"/>
            <a:ext cx="3658111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400EC-E884-3316-61C6-64041E2B66E2}"/>
              </a:ext>
            </a:extLst>
          </p:cNvPr>
          <p:cNvSpPr txBox="1"/>
          <p:nvPr/>
        </p:nvSpPr>
        <p:spPr>
          <a:xfrm>
            <a:off x="10248249" y="48079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87B19-1259-D879-ECD0-6A37BD412080}"/>
              </a:ext>
            </a:extLst>
          </p:cNvPr>
          <p:cNvSpPr txBox="1"/>
          <p:nvPr/>
        </p:nvSpPr>
        <p:spPr>
          <a:xfrm>
            <a:off x="10249852" y="57061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BA1E36-C7BE-216A-897A-E868307A9B02}"/>
              </a:ext>
            </a:extLst>
          </p:cNvPr>
          <p:cNvSpPr/>
          <p:nvPr/>
        </p:nvSpPr>
        <p:spPr>
          <a:xfrm rot="10800000">
            <a:off x="9879218" y="4461385"/>
            <a:ext cx="934064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E817-0CE5-45E0-38E3-89549D224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32700-1463-3228-7835-A4FFB758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and white squares&#10;&#10;AI-generated content may be incorrect.">
            <a:extLst>
              <a:ext uri="{FF2B5EF4-FFF2-40B4-BE49-F238E27FC236}">
                <a16:creationId xmlns:a16="http://schemas.microsoft.com/office/drawing/2014/main" id="{639D69D6-B2FE-4C7E-627A-1D312050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9A4A0-CA01-BB7E-BFF3-0304DDC3CFC2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2C064-314B-570A-3023-71830C7BEBB4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363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7331-88CE-7EC5-B904-8E62AD0C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2A2-5EFC-3ED7-BC94-99827B5BB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4851"/>
            <a:ext cx="9144000" cy="910303"/>
          </a:xfrm>
        </p:spPr>
        <p:txBody>
          <a:bodyPr>
            <a:noAutofit/>
          </a:bodyPr>
          <a:lstStyle/>
          <a:p>
            <a:br>
              <a:rPr lang="nl-NL" sz="4000" dirty="0">
                <a:latin typeface="Trade Gothic Inline" panose="020B0504030203020204" pitchFamily="34" charset="0"/>
              </a:rPr>
            </a:br>
            <a:br>
              <a:rPr lang="nl-NL" sz="4000" dirty="0">
                <a:latin typeface="Trade Gothic Inline" panose="020B0504030203020204" pitchFamily="34" charset="0"/>
              </a:rPr>
            </a:br>
            <a:r>
              <a:rPr lang="nl-NL" sz="4000" dirty="0" err="1">
                <a:latin typeface="Trade Gothic Inline" panose="020B0504030203020204" pitchFamily="34" charset="0"/>
              </a:rPr>
              <a:t>Bresenham’s</a:t>
            </a:r>
            <a:r>
              <a:rPr lang="nl-NL" sz="4000" dirty="0">
                <a:latin typeface="Trade Gothic Inline" panose="020B0504030203020204" pitchFamily="34" charset="0"/>
              </a:rPr>
              <a:t> </a:t>
            </a:r>
            <a:r>
              <a:rPr lang="nl-NL" sz="4000" dirty="0" err="1">
                <a:latin typeface="Trade Gothic Inline" panose="020B0504030203020204" pitchFamily="34" charset="0"/>
              </a:rPr>
              <a:t>Circle</a:t>
            </a:r>
            <a:r>
              <a:rPr lang="nl-NL" sz="4000" dirty="0">
                <a:latin typeface="Trade Gothic Inline" panose="020B0504030203020204" pitchFamily="34" charset="0"/>
              </a:rPr>
              <a:t> </a:t>
            </a:r>
            <a:r>
              <a:rPr lang="nl-NL" sz="4000" dirty="0" err="1">
                <a:latin typeface="Trade Gothic Inline" panose="020B0504030203020204" pitchFamily="34" charset="0"/>
              </a:rPr>
              <a:t>Algorithm</a:t>
            </a:r>
            <a:endParaRPr lang="nl-NL" sz="4000" dirty="0">
              <a:latin typeface="Trade Gothic Inline" panose="020B050403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B91A9-21D2-5962-8CEF-CFA305AE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549"/>
            <a:ext cx="9144000" cy="1655762"/>
          </a:xfrm>
        </p:spPr>
        <p:txBody>
          <a:bodyPr/>
          <a:lstStyle/>
          <a:p>
            <a:r>
              <a:rPr lang="en-US" dirty="0">
                <a:latin typeface="Trade Gothic Inline" panose="020B0504030203020204" pitchFamily="34" charset="0"/>
              </a:rPr>
              <a:t>What did we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F32F1-6171-D29F-5086-FE3F78EB6B2C}"/>
              </a:ext>
            </a:extLst>
          </p:cNvPr>
          <p:cNvSpPr txBox="1"/>
          <p:nvPr/>
        </p:nvSpPr>
        <p:spPr>
          <a:xfrm>
            <a:off x="806245" y="2853502"/>
            <a:ext cx="8622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000" dirty="0" err="1">
                <a:latin typeface="Trade Gothic Inline" panose="020B0504030203020204" pitchFamily="34" charset="0"/>
              </a:rPr>
              <a:t>Bresenham’s</a:t>
            </a:r>
            <a:r>
              <a:rPr lang="nl-NL" sz="4000" dirty="0">
                <a:latin typeface="Trade Gothic Inline" panose="020B0504030203020204" pitchFamily="34" charset="0"/>
              </a:rPr>
              <a:t> Line </a:t>
            </a:r>
            <a:r>
              <a:rPr lang="nl-NL" sz="4000" dirty="0" err="1">
                <a:latin typeface="Trade Gothic Inline" panose="020B0504030203020204" pitchFamily="34" charset="0"/>
              </a:rPr>
              <a:t>Algorithm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8657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2C305-301D-9F17-5691-408D6587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black lines and numbers&#10;&#10;AI-generated content may be incorrect.">
            <a:extLst>
              <a:ext uri="{FF2B5EF4-FFF2-40B4-BE49-F238E27FC236}">
                <a16:creationId xmlns:a16="http://schemas.microsoft.com/office/drawing/2014/main" id="{27D43940-452C-EF40-7FB1-D3B36D7F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98758-862F-1EE7-4608-DC4A3A00A575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45176D-920F-476B-9FEF-03BD9F4109C8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74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6424-B307-E6B5-2EE6-F30392F4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lines and numbers&#10;&#10;AI-generated content may be incorrect.">
            <a:extLst>
              <a:ext uri="{FF2B5EF4-FFF2-40B4-BE49-F238E27FC236}">
                <a16:creationId xmlns:a16="http://schemas.microsoft.com/office/drawing/2014/main" id="{17897FEE-3196-8B0C-CA0B-48890272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61B40-0247-BF68-E4B3-74CC732885C9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1B700E-5466-1D50-3BEA-49A672C93DDE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54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4116B-C590-647A-319A-603762E4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black lines&#10;&#10;AI-generated content may be incorrect.">
            <a:extLst>
              <a:ext uri="{FF2B5EF4-FFF2-40B4-BE49-F238E27FC236}">
                <a16:creationId xmlns:a16="http://schemas.microsoft.com/office/drawing/2014/main" id="{546F354C-41EE-EA5B-44D7-201D872B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ECC85B-997A-494C-0A73-12D61EE59133}"/>
              </a:ext>
            </a:extLst>
          </p:cNvPr>
          <p:cNvCxnSpPr/>
          <p:nvPr/>
        </p:nvCxnSpPr>
        <p:spPr>
          <a:xfrm>
            <a:off x="1927123" y="1907458"/>
            <a:ext cx="3539613" cy="1307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948184-8B09-7D3A-DBD2-428FBB784DB1}"/>
              </a:ext>
            </a:extLst>
          </p:cNvPr>
          <p:cNvSpPr txBox="1"/>
          <p:nvPr/>
        </p:nvSpPr>
        <p:spPr>
          <a:xfrm>
            <a:off x="6759677" y="658761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Hoe </a:t>
            </a:r>
            <a:r>
              <a:rPr lang="en-US" dirty="0" err="1"/>
              <a:t>tekenen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twee </a:t>
            </a:r>
            <a:r>
              <a:rPr lang="en-US" dirty="0" err="1"/>
              <a:t>punten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688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498</Words>
  <Application>Microsoft Office PowerPoint</Application>
  <PresentationFormat>Widescreen</PresentationFormat>
  <Paragraphs>84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Aptos</vt:lpstr>
      <vt:lpstr>Aptos Display</vt:lpstr>
      <vt:lpstr>Arial</vt:lpstr>
      <vt:lpstr>Trade Gothic Inline</vt:lpstr>
      <vt:lpstr>Office Theme</vt:lpstr>
      <vt:lpstr>Bresenham’s Line Algorithm  Bresenham’s Circle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Bresenham’s Circle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1</cp:revision>
  <dcterms:created xsi:type="dcterms:W3CDTF">2025-09-20T08:55:29Z</dcterms:created>
  <dcterms:modified xsi:type="dcterms:W3CDTF">2025-09-20T10:44:56Z</dcterms:modified>
</cp:coreProperties>
</file>