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74" r:id="rId14"/>
    <p:sldId id="270" r:id="rId15"/>
    <p:sldId id="267" r:id="rId16"/>
    <p:sldId id="268" r:id="rId17"/>
    <p:sldId id="269" r:id="rId18"/>
    <p:sldId id="275" r:id="rId19"/>
    <p:sldId id="289" r:id="rId20"/>
    <p:sldId id="276" r:id="rId21"/>
    <p:sldId id="277" r:id="rId22"/>
    <p:sldId id="278" r:id="rId23"/>
    <p:sldId id="279" r:id="rId24"/>
    <p:sldId id="280" r:id="rId25"/>
    <p:sldId id="281" r:id="rId26"/>
    <p:sldId id="290" r:id="rId27"/>
    <p:sldId id="282" r:id="rId28"/>
    <p:sldId id="283" r:id="rId29"/>
    <p:sldId id="284" r:id="rId30"/>
    <p:sldId id="285" r:id="rId31"/>
    <p:sldId id="292" r:id="rId32"/>
    <p:sldId id="291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07F6F-F1B7-40D5-B257-6DE15B551DE3}" v="6" dt="2024-10-09T18:26:54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84" autoAdjust="0"/>
  </p:normalViewPr>
  <p:slideViewPr>
    <p:cSldViewPr snapToGrid="0">
      <p:cViewPr varScale="1">
        <p:scale>
          <a:sx n="72" d="100"/>
          <a:sy n="72" d="100"/>
        </p:scale>
        <p:origin x="68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35A07F6F-F1B7-40D5-B257-6DE15B551DE3}"/>
    <pc:docChg chg="undo custSel addSld delSld modSld sldOrd">
      <pc:chgData name="Marius Versteegen" userId="3db87500-6bb8-48d8-b495-b010ee39f961" providerId="ADAL" clId="{35A07F6F-F1B7-40D5-B257-6DE15B551DE3}" dt="2024-10-09T18:27:33.788" v="56" actId="1076"/>
      <pc:docMkLst>
        <pc:docMk/>
      </pc:docMkLst>
      <pc:sldChg chg="addSp delSp modSp mod modShow chgLayout">
        <pc:chgData name="Marius Versteegen" userId="3db87500-6bb8-48d8-b495-b010ee39f961" providerId="ADAL" clId="{35A07F6F-F1B7-40D5-B257-6DE15B551DE3}" dt="2024-10-09T09:51:33.982" v="2" actId="729"/>
        <pc:sldMkLst>
          <pc:docMk/>
          <pc:sldMk cId="749166025" sldId="286"/>
        </pc:sldMkLst>
        <pc:spChg chg="add del mod ord">
          <ac:chgData name="Marius Versteegen" userId="3db87500-6bb8-48d8-b495-b010ee39f961" providerId="ADAL" clId="{35A07F6F-F1B7-40D5-B257-6DE15B551DE3}" dt="2024-10-09T09:51:30.794" v="1" actId="6264"/>
          <ac:spMkLst>
            <pc:docMk/>
            <pc:sldMk cId="749166025" sldId="286"/>
            <ac:spMk id="2" creationId="{11AAD604-50B9-3B12-6D6E-A276072ECC01}"/>
          </ac:spMkLst>
        </pc:spChg>
        <pc:spChg chg="add del mod ord">
          <ac:chgData name="Marius Versteegen" userId="3db87500-6bb8-48d8-b495-b010ee39f961" providerId="ADAL" clId="{35A07F6F-F1B7-40D5-B257-6DE15B551DE3}" dt="2024-10-09T09:51:30.794" v="1" actId="6264"/>
          <ac:spMkLst>
            <pc:docMk/>
            <pc:sldMk cId="749166025" sldId="286"/>
            <ac:spMk id="3" creationId="{2115D81C-5C39-93AE-C08F-5E57A7921EF9}"/>
          </ac:spMkLst>
        </pc:spChg>
      </pc:sldChg>
      <pc:sldChg chg="mod modShow">
        <pc:chgData name="Marius Versteegen" userId="3db87500-6bb8-48d8-b495-b010ee39f961" providerId="ADAL" clId="{35A07F6F-F1B7-40D5-B257-6DE15B551DE3}" dt="2024-10-09T09:51:39.028" v="3" actId="729"/>
        <pc:sldMkLst>
          <pc:docMk/>
          <pc:sldMk cId="696060891" sldId="287"/>
        </pc:sldMkLst>
      </pc:sldChg>
      <pc:sldChg chg="mod modShow">
        <pc:chgData name="Marius Versteegen" userId="3db87500-6bb8-48d8-b495-b010ee39f961" providerId="ADAL" clId="{35A07F6F-F1B7-40D5-B257-6DE15B551DE3}" dt="2024-10-09T09:51:39.028" v="3" actId="729"/>
        <pc:sldMkLst>
          <pc:docMk/>
          <pc:sldMk cId="614768912" sldId="288"/>
        </pc:sldMkLst>
      </pc:sldChg>
      <pc:sldChg chg="del">
        <pc:chgData name="Marius Versteegen" userId="3db87500-6bb8-48d8-b495-b010ee39f961" providerId="ADAL" clId="{35A07F6F-F1B7-40D5-B257-6DE15B551DE3}" dt="2024-10-09T09:51:48.825" v="4" actId="47"/>
        <pc:sldMkLst>
          <pc:docMk/>
          <pc:sldMk cId="2681881833" sldId="291"/>
        </pc:sldMkLst>
      </pc:sldChg>
      <pc:sldChg chg="addSp delSp modSp new mod ord">
        <pc:chgData name="Marius Versteegen" userId="3db87500-6bb8-48d8-b495-b010ee39f961" providerId="ADAL" clId="{35A07F6F-F1B7-40D5-B257-6DE15B551DE3}" dt="2024-10-09T18:27:33.788" v="56" actId="1076"/>
        <pc:sldMkLst>
          <pc:docMk/>
          <pc:sldMk cId="3376161104" sldId="291"/>
        </pc:sldMkLst>
        <pc:spChg chg="del">
          <ac:chgData name="Marius Versteegen" userId="3db87500-6bb8-48d8-b495-b010ee39f961" providerId="ADAL" clId="{35A07F6F-F1B7-40D5-B257-6DE15B551DE3}" dt="2024-10-09T18:25:20.775" v="17" actId="478"/>
          <ac:spMkLst>
            <pc:docMk/>
            <pc:sldMk cId="3376161104" sldId="291"/>
            <ac:spMk id="2" creationId="{F87D307B-48C1-8F43-0C4B-7F25545E1AE8}"/>
          </ac:spMkLst>
        </pc:spChg>
        <pc:spChg chg="del">
          <ac:chgData name="Marius Versteegen" userId="3db87500-6bb8-48d8-b495-b010ee39f961" providerId="ADAL" clId="{35A07F6F-F1B7-40D5-B257-6DE15B551DE3}" dt="2024-10-09T18:25:23.291" v="18" actId="478"/>
          <ac:spMkLst>
            <pc:docMk/>
            <pc:sldMk cId="3376161104" sldId="291"/>
            <ac:spMk id="3" creationId="{26A58A1D-DA7C-08A6-C3A5-F98E117E2435}"/>
          </ac:spMkLst>
        </pc:spChg>
        <pc:spChg chg="add mod">
          <ac:chgData name="Marius Versteegen" userId="3db87500-6bb8-48d8-b495-b010ee39f961" providerId="ADAL" clId="{35A07F6F-F1B7-40D5-B257-6DE15B551DE3}" dt="2024-10-09T18:27:33.788" v="56" actId="1076"/>
          <ac:spMkLst>
            <pc:docMk/>
            <pc:sldMk cId="3376161104" sldId="291"/>
            <ac:spMk id="8" creationId="{B954FE1B-C155-F78F-2E54-39E881BEFFAA}"/>
          </ac:spMkLst>
        </pc:spChg>
        <pc:picChg chg="add mod">
          <ac:chgData name="Marius Versteegen" userId="3db87500-6bb8-48d8-b495-b010ee39f961" providerId="ADAL" clId="{35A07F6F-F1B7-40D5-B257-6DE15B551DE3}" dt="2024-10-09T18:27:22.413" v="54" actId="1076"/>
          <ac:picMkLst>
            <pc:docMk/>
            <pc:sldMk cId="3376161104" sldId="291"/>
            <ac:picMk id="5" creationId="{C5422576-9DE5-907D-3FDF-BE106D53FA0D}"/>
          </ac:picMkLst>
        </pc:picChg>
        <pc:picChg chg="add mod">
          <ac:chgData name="Marius Versteegen" userId="3db87500-6bb8-48d8-b495-b010ee39f961" providerId="ADAL" clId="{35A07F6F-F1B7-40D5-B257-6DE15B551DE3}" dt="2024-10-09T18:25:51.108" v="27" actId="1076"/>
          <ac:picMkLst>
            <pc:docMk/>
            <pc:sldMk cId="3376161104" sldId="291"/>
            <ac:picMk id="7" creationId="{487F4212-83DC-81C7-2E55-DBDA573068C1}"/>
          </ac:picMkLst>
        </pc:picChg>
      </pc:sldChg>
      <pc:sldChg chg="addSp delSp modSp add mod">
        <pc:chgData name="Marius Versteegen" userId="3db87500-6bb8-48d8-b495-b010ee39f961" providerId="ADAL" clId="{35A07F6F-F1B7-40D5-B257-6DE15B551DE3}" dt="2024-10-09T18:25:02.193" v="14" actId="1076"/>
        <pc:sldMkLst>
          <pc:docMk/>
          <pc:sldMk cId="835483372" sldId="292"/>
        </pc:sldMkLst>
        <pc:spChg chg="del">
          <ac:chgData name="Marius Versteegen" userId="3db87500-6bb8-48d8-b495-b010ee39f961" providerId="ADAL" clId="{35A07F6F-F1B7-40D5-B257-6DE15B551DE3}" dt="2024-10-09T18:24:44.046" v="10" actId="478"/>
          <ac:spMkLst>
            <pc:docMk/>
            <pc:sldMk cId="835483372" sldId="292"/>
            <ac:spMk id="2" creationId="{F87D307B-48C1-8F43-0C4B-7F25545E1AE8}"/>
          </ac:spMkLst>
        </pc:spChg>
        <pc:spChg chg="del">
          <ac:chgData name="Marius Versteegen" userId="3db87500-6bb8-48d8-b495-b010ee39f961" providerId="ADAL" clId="{35A07F6F-F1B7-40D5-B257-6DE15B551DE3}" dt="2024-10-09T18:24:38.182" v="7"/>
          <ac:spMkLst>
            <pc:docMk/>
            <pc:sldMk cId="835483372" sldId="292"/>
            <ac:spMk id="3" creationId="{26A58A1D-DA7C-08A6-C3A5-F98E117E2435}"/>
          </ac:spMkLst>
        </pc:spChg>
        <pc:picChg chg="add mod">
          <ac:chgData name="Marius Versteegen" userId="3db87500-6bb8-48d8-b495-b010ee39f961" providerId="ADAL" clId="{35A07F6F-F1B7-40D5-B257-6DE15B551DE3}" dt="2024-10-09T18:25:02.193" v="14" actId="1076"/>
          <ac:picMkLst>
            <pc:docMk/>
            <pc:sldMk cId="835483372" sldId="292"/>
            <ac:picMk id="5" creationId="{7B9FAF2C-2764-8147-6278-04798B993340}"/>
          </ac:picMkLst>
        </pc:picChg>
      </pc:sldChg>
      <pc:sldChg chg="del">
        <pc:chgData name="Marius Versteegen" userId="3db87500-6bb8-48d8-b495-b010ee39f961" providerId="ADAL" clId="{35A07F6F-F1B7-40D5-B257-6DE15B551DE3}" dt="2024-10-09T09:51:48.825" v="4" actId="47"/>
        <pc:sldMkLst>
          <pc:docMk/>
          <pc:sldMk cId="1226055803" sldId="292"/>
        </pc:sldMkLst>
      </pc:sldChg>
      <pc:sldChg chg="add del">
        <pc:chgData name="Marius Versteegen" userId="3db87500-6bb8-48d8-b495-b010ee39f961" providerId="ADAL" clId="{35A07F6F-F1B7-40D5-B257-6DE15B551DE3}" dt="2024-10-09T18:26:17.337" v="30" actId="47"/>
        <pc:sldMkLst>
          <pc:docMk/>
          <pc:sldMk cId="3009979321" sldId="293"/>
        </pc:sldMkLst>
      </pc:sldChg>
    </pc:docChg>
  </pc:docChgLst>
  <pc:docChgLst>
    <pc:chgData name="Marius" userId="3db87500-6bb8-48d8-b495-b010ee39f961" providerId="ADAL" clId="{EF2E4AB2-F8F3-45B6-AEC1-8E2E56C7B0F3}"/>
    <pc:docChg chg="undo custSel addSld delSld modSld sldOrd">
      <pc:chgData name="Marius" userId="3db87500-6bb8-48d8-b495-b010ee39f961" providerId="ADAL" clId="{EF2E4AB2-F8F3-45B6-AEC1-8E2E56C7B0F3}" dt="2020-09-28T15:31:00.911" v="3399" actId="1076"/>
      <pc:docMkLst>
        <pc:docMk/>
      </pc:docMkLst>
      <pc:sldChg chg="new del">
        <pc:chgData name="Marius" userId="3db87500-6bb8-48d8-b495-b010ee39f961" providerId="ADAL" clId="{EF2E4AB2-F8F3-45B6-AEC1-8E2E56C7B0F3}" dt="2020-09-28T13:30:17.954" v="3" actId="47"/>
        <pc:sldMkLst>
          <pc:docMk/>
          <pc:sldMk cId="1578327320" sldId="256"/>
        </pc:sldMkLst>
      </pc:sldChg>
      <pc:sldChg chg="modSp add mod">
        <pc:chgData name="Marius" userId="3db87500-6bb8-48d8-b495-b010ee39f961" providerId="ADAL" clId="{EF2E4AB2-F8F3-45B6-AEC1-8E2E56C7B0F3}" dt="2020-09-28T13:30:29.878" v="22" actId="20577"/>
        <pc:sldMkLst>
          <pc:docMk/>
          <pc:sldMk cId="2027904907" sldId="257"/>
        </pc:sldMkLst>
        <pc:spChg chg="mod">
          <ac:chgData name="Marius" userId="3db87500-6bb8-48d8-b495-b010ee39f961" providerId="ADAL" clId="{EF2E4AB2-F8F3-45B6-AEC1-8E2E56C7B0F3}" dt="2020-09-28T13:30:29.878" v="22" actId="20577"/>
          <ac:spMkLst>
            <pc:docMk/>
            <pc:sldMk cId="2027904907" sldId="257"/>
            <ac:spMk id="3" creationId="{00000000-0000-0000-0000-000000000000}"/>
          </ac:spMkLst>
        </pc:spChg>
      </pc:sldChg>
      <pc:sldChg chg="add del">
        <pc:chgData name="Marius" userId="3db87500-6bb8-48d8-b495-b010ee39f961" providerId="ADAL" clId="{EF2E4AB2-F8F3-45B6-AEC1-8E2E56C7B0F3}" dt="2020-09-28T13:33:51.064" v="24" actId="47"/>
        <pc:sldMkLst>
          <pc:docMk/>
          <pc:sldMk cId="3184595744" sldId="258"/>
        </pc:sldMkLst>
      </pc:sldChg>
      <pc:sldChg chg="modSp new mod">
        <pc:chgData name="Marius" userId="3db87500-6bb8-48d8-b495-b010ee39f961" providerId="ADAL" clId="{EF2E4AB2-F8F3-45B6-AEC1-8E2E56C7B0F3}" dt="2020-09-28T13:51:09.231" v="260" actId="20577"/>
        <pc:sldMkLst>
          <pc:docMk/>
          <pc:sldMk cId="4189730864" sldId="258"/>
        </pc:sldMkLst>
        <pc:spChg chg="mod">
          <ac:chgData name="Marius" userId="3db87500-6bb8-48d8-b495-b010ee39f961" providerId="ADAL" clId="{EF2E4AB2-F8F3-45B6-AEC1-8E2E56C7B0F3}" dt="2020-09-28T13:50:14.088" v="109" actId="207"/>
          <ac:spMkLst>
            <pc:docMk/>
            <pc:sldMk cId="4189730864" sldId="258"/>
            <ac:spMk id="2" creationId="{3C18ED34-36D5-4CEA-BE50-BD3E2F7314C1}"/>
          </ac:spMkLst>
        </pc:spChg>
        <pc:spChg chg="mod">
          <ac:chgData name="Marius" userId="3db87500-6bb8-48d8-b495-b010ee39f961" providerId="ADAL" clId="{EF2E4AB2-F8F3-45B6-AEC1-8E2E56C7B0F3}" dt="2020-09-28T13:51:09.231" v="260" actId="20577"/>
          <ac:spMkLst>
            <pc:docMk/>
            <pc:sldMk cId="4189730864" sldId="258"/>
            <ac:spMk id="3" creationId="{A17C1C5F-80B8-4E0C-B71A-A9072B4F961D}"/>
          </ac:spMkLst>
        </pc:spChg>
      </pc:sldChg>
      <pc:sldChg chg="addSp delSp modSp add mod modNotesTx">
        <pc:chgData name="Marius" userId="3db87500-6bb8-48d8-b495-b010ee39f961" providerId="ADAL" clId="{EF2E4AB2-F8F3-45B6-AEC1-8E2E56C7B0F3}" dt="2020-09-28T14:28:34.070" v="2033" actId="6549"/>
        <pc:sldMkLst>
          <pc:docMk/>
          <pc:sldMk cId="2047381312" sldId="259"/>
        </pc:sldMkLst>
        <pc:spChg chg="mod">
          <ac:chgData name="Marius" userId="3db87500-6bb8-48d8-b495-b010ee39f961" providerId="ADAL" clId="{EF2E4AB2-F8F3-45B6-AEC1-8E2E56C7B0F3}" dt="2020-09-28T13:52:34.896" v="426" actId="1076"/>
          <ac:spMkLst>
            <pc:docMk/>
            <pc:sldMk cId="2047381312" sldId="259"/>
            <ac:spMk id="2" creationId="{3C18ED34-36D5-4CEA-BE50-BD3E2F7314C1}"/>
          </ac:spMkLst>
        </pc:spChg>
        <pc:spChg chg="del">
          <ac:chgData name="Marius" userId="3db87500-6bb8-48d8-b495-b010ee39f961" providerId="ADAL" clId="{EF2E4AB2-F8F3-45B6-AEC1-8E2E56C7B0F3}" dt="2020-09-28T13:52:17.125" v="414" actId="478"/>
          <ac:spMkLst>
            <pc:docMk/>
            <pc:sldMk cId="2047381312" sldId="259"/>
            <ac:spMk id="3" creationId="{A17C1C5F-80B8-4E0C-B71A-A9072B4F961D}"/>
          </ac:spMkLst>
        </pc:spChg>
        <pc:spChg chg="add del mod">
          <ac:chgData name="Marius" userId="3db87500-6bb8-48d8-b495-b010ee39f961" providerId="ADAL" clId="{EF2E4AB2-F8F3-45B6-AEC1-8E2E56C7B0F3}" dt="2020-09-28T13:52:18.935" v="415" actId="478"/>
          <ac:spMkLst>
            <pc:docMk/>
            <pc:sldMk cId="2047381312" sldId="259"/>
            <ac:spMk id="5" creationId="{01161295-6F5C-4682-9BE9-62DE8174C1EC}"/>
          </ac:spMkLst>
        </pc:spChg>
      </pc:sldChg>
      <pc:sldChg chg="addSp modSp add mod modAnim modNotesTx">
        <pc:chgData name="Marius" userId="3db87500-6bb8-48d8-b495-b010ee39f961" providerId="ADAL" clId="{EF2E4AB2-F8F3-45B6-AEC1-8E2E56C7B0F3}" dt="2020-09-28T14:03:49.506" v="710"/>
        <pc:sldMkLst>
          <pc:docMk/>
          <pc:sldMk cId="3548412498" sldId="260"/>
        </pc:sldMkLst>
        <pc:spChg chg="mod">
          <ac:chgData name="Marius" userId="3db87500-6bb8-48d8-b495-b010ee39f961" providerId="ADAL" clId="{EF2E4AB2-F8F3-45B6-AEC1-8E2E56C7B0F3}" dt="2020-09-28T13:56:08.650" v="513" actId="1076"/>
          <ac:spMkLst>
            <pc:docMk/>
            <pc:sldMk cId="3548412498" sldId="260"/>
            <ac:spMk id="2" creationId="{3C18ED34-36D5-4CEA-BE50-BD3E2F7314C1}"/>
          </ac:spMkLst>
        </pc:spChg>
        <pc:spChg chg="add mod">
          <ac:chgData name="Marius" userId="3db87500-6bb8-48d8-b495-b010ee39f961" providerId="ADAL" clId="{EF2E4AB2-F8F3-45B6-AEC1-8E2E56C7B0F3}" dt="2020-09-28T13:59:00.345" v="673" actId="20577"/>
          <ac:spMkLst>
            <pc:docMk/>
            <pc:sldMk cId="3548412498" sldId="260"/>
            <ac:spMk id="3" creationId="{86E97D53-BA59-43B0-8F95-2E044111F879}"/>
          </ac:spMkLst>
        </pc:spChg>
      </pc:sldChg>
      <pc:sldChg chg="modSp add mod modAnim modNotesTx">
        <pc:chgData name="Marius" userId="3db87500-6bb8-48d8-b495-b010ee39f961" providerId="ADAL" clId="{EF2E4AB2-F8F3-45B6-AEC1-8E2E56C7B0F3}" dt="2020-09-28T14:28:20.782" v="2030" actId="6549"/>
        <pc:sldMkLst>
          <pc:docMk/>
          <pc:sldMk cId="757207157" sldId="261"/>
        </pc:sldMkLst>
        <pc:spChg chg="mod">
          <ac:chgData name="Marius" userId="3db87500-6bb8-48d8-b495-b010ee39f961" providerId="ADAL" clId="{EF2E4AB2-F8F3-45B6-AEC1-8E2E56C7B0F3}" dt="2020-09-28T14:00:15.315" v="679" actId="6549"/>
          <ac:spMkLst>
            <pc:docMk/>
            <pc:sldMk cId="757207157" sldId="261"/>
            <ac:spMk id="3" creationId="{86E97D53-BA59-43B0-8F95-2E044111F879}"/>
          </ac:spMkLst>
        </pc:spChg>
      </pc:sldChg>
      <pc:sldChg chg="modSp add mod modAnim modNotesTx">
        <pc:chgData name="Marius" userId="3db87500-6bb8-48d8-b495-b010ee39f961" providerId="ADAL" clId="{EF2E4AB2-F8F3-45B6-AEC1-8E2E56C7B0F3}" dt="2020-09-28T14:06:39.524" v="723" actId="207"/>
        <pc:sldMkLst>
          <pc:docMk/>
          <pc:sldMk cId="1170310801" sldId="262"/>
        </pc:sldMkLst>
        <pc:spChg chg="mod">
          <ac:chgData name="Marius" userId="3db87500-6bb8-48d8-b495-b010ee39f961" providerId="ADAL" clId="{EF2E4AB2-F8F3-45B6-AEC1-8E2E56C7B0F3}" dt="2020-09-28T14:06:39.524" v="723" actId="207"/>
          <ac:spMkLst>
            <pc:docMk/>
            <pc:sldMk cId="1170310801" sldId="262"/>
            <ac:spMk id="3" creationId="{86E97D53-BA59-43B0-8F95-2E044111F879}"/>
          </ac:spMkLst>
        </pc:spChg>
      </pc:sldChg>
      <pc:sldChg chg="add del">
        <pc:chgData name="Marius" userId="3db87500-6bb8-48d8-b495-b010ee39f961" providerId="ADAL" clId="{EF2E4AB2-F8F3-45B6-AEC1-8E2E56C7B0F3}" dt="2020-09-28T14:02:23.854" v="694" actId="47"/>
        <pc:sldMkLst>
          <pc:docMk/>
          <pc:sldMk cId="2290072924" sldId="263"/>
        </pc:sldMkLst>
      </pc:sldChg>
      <pc:sldChg chg="addSp delSp modSp add mod modAnim modNotesTx">
        <pc:chgData name="Marius" userId="3db87500-6bb8-48d8-b495-b010ee39f961" providerId="ADAL" clId="{EF2E4AB2-F8F3-45B6-AEC1-8E2E56C7B0F3}" dt="2020-09-28T14:19:14.473" v="1609"/>
        <pc:sldMkLst>
          <pc:docMk/>
          <pc:sldMk cId="2013977431" sldId="264"/>
        </pc:sldMkLst>
        <pc:spChg chg="del">
          <ac:chgData name="Marius" userId="3db87500-6bb8-48d8-b495-b010ee39f961" providerId="ADAL" clId="{EF2E4AB2-F8F3-45B6-AEC1-8E2E56C7B0F3}" dt="2020-09-28T14:02:50.199" v="699" actId="478"/>
          <ac:spMkLst>
            <pc:docMk/>
            <pc:sldMk cId="2013977431" sldId="264"/>
            <ac:spMk id="2" creationId="{3C18ED34-36D5-4CEA-BE50-BD3E2F7314C1}"/>
          </ac:spMkLst>
        </pc:spChg>
        <pc:spChg chg="mod">
          <ac:chgData name="Marius" userId="3db87500-6bb8-48d8-b495-b010ee39f961" providerId="ADAL" clId="{EF2E4AB2-F8F3-45B6-AEC1-8E2E56C7B0F3}" dt="2020-09-28T14:02:56.167" v="701" actId="1076"/>
          <ac:spMkLst>
            <pc:docMk/>
            <pc:sldMk cId="2013977431" sldId="264"/>
            <ac:spMk id="3" creationId="{86E97D53-BA59-43B0-8F95-2E044111F879}"/>
          </ac:spMkLst>
        </pc:spChg>
        <pc:spChg chg="add del mod">
          <ac:chgData name="Marius" userId="3db87500-6bb8-48d8-b495-b010ee39f961" providerId="ADAL" clId="{EF2E4AB2-F8F3-45B6-AEC1-8E2E56C7B0F3}" dt="2020-09-28T14:02:52.360" v="700" actId="478"/>
          <ac:spMkLst>
            <pc:docMk/>
            <pc:sldMk cId="2013977431" sldId="264"/>
            <ac:spMk id="4" creationId="{BDAB0FFE-B1F1-4435-B944-8D74D062AE4E}"/>
          </ac:spMkLst>
        </pc:spChg>
      </pc:sldChg>
      <pc:sldChg chg="modSp add mod modNotesTx">
        <pc:chgData name="Marius" userId="3db87500-6bb8-48d8-b495-b010ee39f961" providerId="ADAL" clId="{EF2E4AB2-F8F3-45B6-AEC1-8E2E56C7B0F3}" dt="2020-09-28T14:28:29.341" v="2031" actId="6549"/>
        <pc:sldMkLst>
          <pc:docMk/>
          <pc:sldMk cId="2444555565" sldId="265"/>
        </pc:sldMkLst>
        <pc:spChg chg="mod">
          <ac:chgData name="Marius" userId="3db87500-6bb8-48d8-b495-b010ee39f961" providerId="ADAL" clId="{EF2E4AB2-F8F3-45B6-AEC1-8E2E56C7B0F3}" dt="2020-09-28T14:07:04.315" v="725"/>
          <ac:spMkLst>
            <pc:docMk/>
            <pc:sldMk cId="2444555565" sldId="265"/>
            <ac:spMk id="2" creationId="{3C18ED34-36D5-4CEA-BE50-BD3E2F7314C1}"/>
          </ac:spMkLst>
        </pc:spChg>
      </pc:sldChg>
      <pc:sldChg chg="modSp add mod ord modNotesTx">
        <pc:chgData name="Marius" userId="3db87500-6bb8-48d8-b495-b010ee39f961" providerId="ADAL" clId="{EF2E4AB2-F8F3-45B6-AEC1-8E2E56C7B0F3}" dt="2020-09-28T14:20:38.637" v="1741" actId="20577"/>
        <pc:sldMkLst>
          <pc:docMk/>
          <pc:sldMk cId="3185082351" sldId="266"/>
        </pc:sldMkLst>
        <pc:spChg chg="mod">
          <ac:chgData name="Marius" userId="3db87500-6bb8-48d8-b495-b010ee39f961" providerId="ADAL" clId="{EF2E4AB2-F8F3-45B6-AEC1-8E2E56C7B0F3}" dt="2020-09-28T14:19:51.394" v="1648" actId="5793"/>
          <ac:spMkLst>
            <pc:docMk/>
            <pc:sldMk cId="3185082351" sldId="266"/>
            <ac:spMk id="2" creationId="{3C18ED34-36D5-4CEA-BE50-BD3E2F7314C1}"/>
          </ac:spMkLst>
        </pc:spChg>
      </pc:sldChg>
      <pc:sldChg chg="modSp add mod modNotesTx">
        <pc:chgData name="Marius" userId="3db87500-6bb8-48d8-b495-b010ee39f961" providerId="ADAL" clId="{EF2E4AB2-F8F3-45B6-AEC1-8E2E56C7B0F3}" dt="2020-09-28T14:28:00.646" v="2027" actId="6549"/>
        <pc:sldMkLst>
          <pc:docMk/>
          <pc:sldMk cId="3837933376" sldId="267"/>
        </pc:sldMkLst>
        <pc:spChg chg="mod">
          <ac:chgData name="Marius" userId="3db87500-6bb8-48d8-b495-b010ee39f961" providerId="ADAL" clId="{EF2E4AB2-F8F3-45B6-AEC1-8E2E56C7B0F3}" dt="2020-09-28T14:09:50.126" v="779" actId="20577"/>
          <ac:spMkLst>
            <pc:docMk/>
            <pc:sldMk cId="3837933376" sldId="267"/>
            <ac:spMk id="2" creationId="{3C18ED34-36D5-4CEA-BE50-BD3E2F7314C1}"/>
          </ac:spMkLst>
        </pc:spChg>
      </pc:sldChg>
      <pc:sldChg chg="addSp delSp modSp add mod modNotesTx">
        <pc:chgData name="Marius" userId="3db87500-6bb8-48d8-b495-b010ee39f961" providerId="ADAL" clId="{EF2E4AB2-F8F3-45B6-AEC1-8E2E56C7B0F3}" dt="2020-09-28T15:09:04.828" v="2409" actId="20577"/>
        <pc:sldMkLst>
          <pc:docMk/>
          <pc:sldMk cId="566839663" sldId="268"/>
        </pc:sldMkLst>
        <pc:spChg chg="del">
          <ac:chgData name="Marius" userId="3db87500-6bb8-48d8-b495-b010ee39f961" providerId="ADAL" clId="{EF2E4AB2-F8F3-45B6-AEC1-8E2E56C7B0F3}" dt="2020-09-28T14:10:33.307" v="781" actId="478"/>
          <ac:spMkLst>
            <pc:docMk/>
            <pc:sldMk cId="566839663" sldId="268"/>
            <ac:spMk id="2" creationId="{3C18ED34-36D5-4CEA-BE50-BD3E2F7314C1}"/>
          </ac:spMkLst>
        </pc:spChg>
        <pc:spChg chg="add mod">
          <ac:chgData name="Marius" userId="3db87500-6bb8-48d8-b495-b010ee39f961" providerId="ADAL" clId="{EF2E4AB2-F8F3-45B6-AEC1-8E2E56C7B0F3}" dt="2020-09-28T14:14:59.734" v="960" actId="1076"/>
          <ac:spMkLst>
            <pc:docMk/>
            <pc:sldMk cId="566839663" sldId="268"/>
            <ac:spMk id="3" creationId="{A2501E03-7FBD-42EF-A1D0-843774F3900F}"/>
          </ac:spMkLst>
        </pc:spChg>
        <pc:picChg chg="add del mod">
          <ac:chgData name="Marius" userId="3db87500-6bb8-48d8-b495-b010ee39f961" providerId="ADAL" clId="{EF2E4AB2-F8F3-45B6-AEC1-8E2E56C7B0F3}" dt="2020-09-28T14:12:30.300" v="877" actId="478"/>
          <ac:picMkLst>
            <pc:docMk/>
            <pc:sldMk cId="566839663" sldId="268"/>
            <ac:picMk id="4" creationId="{61C45821-B07B-453A-950C-0D6C244BB923}"/>
          </ac:picMkLst>
        </pc:picChg>
        <pc:picChg chg="add del mod">
          <ac:chgData name="Marius" userId="3db87500-6bb8-48d8-b495-b010ee39f961" providerId="ADAL" clId="{EF2E4AB2-F8F3-45B6-AEC1-8E2E56C7B0F3}" dt="2020-09-28T14:13:30.117" v="957" actId="478"/>
          <ac:picMkLst>
            <pc:docMk/>
            <pc:sldMk cId="566839663" sldId="268"/>
            <ac:picMk id="5" creationId="{63BA6D89-D432-4296-B1FE-A3585578A423}"/>
          </ac:picMkLst>
        </pc:picChg>
        <pc:picChg chg="add mod">
          <ac:chgData name="Marius" userId="3db87500-6bb8-48d8-b495-b010ee39f961" providerId="ADAL" clId="{EF2E4AB2-F8F3-45B6-AEC1-8E2E56C7B0F3}" dt="2020-09-28T14:14:54.882" v="959" actId="1076"/>
          <ac:picMkLst>
            <pc:docMk/>
            <pc:sldMk cId="566839663" sldId="268"/>
            <ac:picMk id="6" creationId="{3599561C-8545-4C43-B6E1-03619C5AA236}"/>
          </ac:picMkLst>
        </pc:picChg>
      </pc:sldChg>
      <pc:sldChg chg="add modNotesTx">
        <pc:chgData name="Marius" userId="3db87500-6bb8-48d8-b495-b010ee39f961" providerId="ADAL" clId="{EF2E4AB2-F8F3-45B6-AEC1-8E2E56C7B0F3}" dt="2020-09-28T14:27:55.927" v="2026" actId="6549"/>
        <pc:sldMkLst>
          <pc:docMk/>
          <pc:sldMk cId="887755253" sldId="269"/>
        </pc:sldMkLst>
      </pc:sldChg>
      <pc:sldChg chg="add modNotesTx">
        <pc:chgData name="Marius" userId="3db87500-6bb8-48d8-b495-b010ee39f961" providerId="ADAL" clId="{EF2E4AB2-F8F3-45B6-AEC1-8E2E56C7B0F3}" dt="2020-09-28T14:28:04.426" v="2028" actId="6549"/>
        <pc:sldMkLst>
          <pc:docMk/>
          <pc:sldMk cId="358935845" sldId="270"/>
        </pc:sldMkLst>
      </pc:sldChg>
      <pc:sldChg chg="add modAnim">
        <pc:chgData name="Marius" userId="3db87500-6bb8-48d8-b495-b010ee39f961" providerId="ADAL" clId="{EF2E4AB2-F8F3-45B6-AEC1-8E2E56C7B0F3}" dt="2020-09-28T14:20:12.931" v="1702"/>
        <pc:sldMkLst>
          <pc:docMk/>
          <pc:sldMk cId="3946374887" sldId="271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696060891" sldId="272"/>
        </pc:sldMkLst>
      </pc:sldChg>
      <pc:sldChg chg="add modAnim modNotesTx">
        <pc:chgData name="Marius" userId="3db87500-6bb8-48d8-b495-b010ee39f961" providerId="ADAL" clId="{EF2E4AB2-F8F3-45B6-AEC1-8E2E56C7B0F3}" dt="2020-09-28T14:28:10.560" v="2029" actId="6549"/>
        <pc:sldMkLst>
          <pc:docMk/>
          <pc:sldMk cId="2234124030" sldId="272"/>
        </pc:sldMkLst>
      </pc:sldChg>
      <pc:sldChg chg="add modAnim">
        <pc:chgData name="Marius" userId="3db87500-6bb8-48d8-b495-b010ee39f961" providerId="ADAL" clId="{EF2E4AB2-F8F3-45B6-AEC1-8E2E56C7B0F3}" dt="2020-09-28T14:20:21.619" v="1704"/>
        <pc:sldMkLst>
          <pc:docMk/>
          <pc:sldMk cId="1911286555" sldId="273"/>
        </pc:sldMkLst>
      </pc:sldChg>
      <pc:sldChg chg="add modAnim">
        <pc:chgData name="Marius" userId="3db87500-6bb8-48d8-b495-b010ee39f961" providerId="ADAL" clId="{EF2E4AB2-F8F3-45B6-AEC1-8E2E56C7B0F3}" dt="2020-09-28T14:20:27.437" v="1705"/>
        <pc:sldMkLst>
          <pc:docMk/>
          <pc:sldMk cId="3268167497" sldId="274"/>
        </pc:sldMkLst>
      </pc:sldChg>
      <pc:sldChg chg="addSp delSp modSp add mod modNotesTx">
        <pc:chgData name="Marius" userId="3db87500-6bb8-48d8-b495-b010ee39f961" providerId="ADAL" clId="{EF2E4AB2-F8F3-45B6-AEC1-8E2E56C7B0F3}" dt="2020-09-28T15:09:54.900" v="2597" actId="20577"/>
        <pc:sldMkLst>
          <pc:docMk/>
          <pc:sldMk cId="987072564" sldId="275"/>
        </pc:sldMkLst>
        <pc:spChg chg="mod">
          <ac:chgData name="Marius" userId="3db87500-6bb8-48d8-b495-b010ee39f961" providerId="ADAL" clId="{EF2E4AB2-F8F3-45B6-AEC1-8E2E56C7B0F3}" dt="2020-09-28T15:01:47.014" v="2167" actId="1076"/>
          <ac:spMkLst>
            <pc:docMk/>
            <pc:sldMk cId="987072564" sldId="275"/>
            <ac:spMk id="3" creationId="{A2501E03-7FBD-42EF-A1D0-843774F3900F}"/>
          </ac:spMkLst>
        </pc:spChg>
        <pc:picChg chg="add del">
          <ac:chgData name="Marius" userId="3db87500-6bb8-48d8-b495-b010ee39f961" providerId="ADAL" clId="{EF2E4AB2-F8F3-45B6-AEC1-8E2E56C7B0F3}" dt="2020-09-28T14:21:57.298" v="1745"/>
          <ac:picMkLst>
            <pc:docMk/>
            <pc:sldMk cId="987072564" sldId="275"/>
            <ac:picMk id="2" creationId="{88C5B33B-AC52-4257-A9BE-2FFFDDC0D569}"/>
          </ac:picMkLst>
        </pc:picChg>
        <pc:picChg chg="del">
          <ac:chgData name="Marius" userId="3db87500-6bb8-48d8-b495-b010ee39f961" providerId="ADAL" clId="{EF2E4AB2-F8F3-45B6-AEC1-8E2E56C7B0F3}" dt="2020-09-28T14:21:54.602" v="1743" actId="478"/>
          <ac:picMkLst>
            <pc:docMk/>
            <pc:sldMk cId="987072564" sldId="275"/>
            <ac:picMk id="4" creationId="{61C45821-B07B-453A-950C-0D6C244BB923}"/>
          </ac:picMkLst>
        </pc:picChg>
        <pc:picChg chg="add mod">
          <ac:chgData name="Marius" userId="3db87500-6bb8-48d8-b495-b010ee39f961" providerId="ADAL" clId="{EF2E4AB2-F8F3-45B6-AEC1-8E2E56C7B0F3}" dt="2020-09-28T15:01:37.971" v="2165" actId="1076"/>
          <ac:picMkLst>
            <pc:docMk/>
            <pc:sldMk cId="987072564" sldId="275"/>
            <ac:picMk id="5" creationId="{A36E260C-4053-4D7D-83C8-C197F784A224}"/>
          </ac:picMkLst>
        </pc:picChg>
        <pc:picChg chg="add mod ord">
          <ac:chgData name="Marius" userId="3db87500-6bb8-48d8-b495-b010ee39f961" providerId="ADAL" clId="{EF2E4AB2-F8F3-45B6-AEC1-8E2E56C7B0F3}" dt="2020-09-28T15:02:18.985" v="2175" actId="1076"/>
          <ac:picMkLst>
            <pc:docMk/>
            <pc:sldMk cId="987072564" sldId="275"/>
            <ac:picMk id="7" creationId="{C4C8EA49-EA75-45E3-B631-22B098D0FE05}"/>
          </ac:picMkLst>
        </pc:picChg>
      </pc:sldChg>
      <pc:sldChg chg="addSp delSp modSp add mod modNotesTx">
        <pc:chgData name="Marius" userId="3db87500-6bb8-48d8-b495-b010ee39f961" providerId="ADAL" clId="{EF2E4AB2-F8F3-45B6-AEC1-8E2E56C7B0F3}" dt="2020-09-28T14:59:27.313" v="2156" actId="14100"/>
        <pc:sldMkLst>
          <pc:docMk/>
          <pc:sldMk cId="2328272580" sldId="276"/>
        </pc:sldMkLst>
        <pc:spChg chg="mod">
          <ac:chgData name="Marius" userId="3db87500-6bb8-48d8-b495-b010ee39f961" providerId="ADAL" clId="{EF2E4AB2-F8F3-45B6-AEC1-8E2E56C7B0F3}" dt="2020-09-28T14:58:10.230" v="2151" actId="1076"/>
          <ac:spMkLst>
            <pc:docMk/>
            <pc:sldMk cId="2328272580" sldId="276"/>
            <ac:spMk id="3" creationId="{A2501E03-7FBD-42EF-A1D0-843774F3900F}"/>
          </ac:spMkLst>
        </pc:spChg>
        <pc:picChg chg="add mod">
          <ac:chgData name="Marius" userId="3db87500-6bb8-48d8-b495-b010ee39f961" providerId="ADAL" clId="{EF2E4AB2-F8F3-45B6-AEC1-8E2E56C7B0F3}" dt="2020-09-28T14:57:37.356" v="2128" actId="1076"/>
          <ac:picMkLst>
            <pc:docMk/>
            <pc:sldMk cId="2328272580" sldId="276"/>
            <ac:picMk id="2" creationId="{84F9DC63-358C-47F2-8DDE-E40413DCB1F3}"/>
          </ac:picMkLst>
        </pc:picChg>
        <pc:picChg chg="add mod">
          <ac:chgData name="Marius" userId="3db87500-6bb8-48d8-b495-b010ee39f961" providerId="ADAL" clId="{EF2E4AB2-F8F3-45B6-AEC1-8E2E56C7B0F3}" dt="2020-09-28T14:59:27.313" v="2156" actId="14100"/>
          <ac:picMkLst>
            <pc:docMk/>
            <pc:sldMk cId="2328272580" sldId="276"/>
            <ac:picMk id="4" creationId="{E0161C67-0078-46B8-BC61-BA083F58D35E}"/>
          </ac:picMkLst>
        </pc:picChg>
        <pc:picChg chg="del">
          <ac:chgData name="Marius" userId="3db87500-6bb8-48d8-b495-b010ee39f961" providerId="ADAL" clId="{EF2E4AB2-F8F3-45B6-AEC1-8E2E56C7B0F3}" dt="2020-09-28T14:25:43.831" v="2006" actId="478"/>
          <ac:picMkLst>
            <pc:docMk/>
            <pc:sldMk cId="2328272580" sldId="276"/>
            <ac:picMk id="5" creationId="{A36E260C-4053-4D7D-83C8-C197F784A224}"/>
          </ac:picMkLst>
        </pc:picChg>
      </pc:sldChg>
      <pc:sldChg chg="addSp delSp modSp add mod">
        <pc:chgData name="Marius" userId="3db87500-6bb8-48d8-b495-b010ee39f961" providerId="ADAL" clId="{EF2E4AB2-F8F3-45B6-AEC1-8E2E56C7B0F3}" dt="2020-09-28T14:59:50.622" v="2159" actId="1076"/>
        <pc:sldMkLst>
          <pc:docMk/>
          <pc:sldMk cId="3225627726" sldId="277"/>
        </pc:sldMkLst>
        <pc:spChg chg="del mod">
          <ac:chgData name="Marius" userId="3db87500-6bb8-48d8-b495-b010ee39f961" providerId="ADAL" clId="{EF2E4AB2-F8F3-45B6-AEC1-8E2E56C7B0F3}" dt="2020-09-28T14:29:53.255" v="2040" actId="478"/>
          <ac:spMkLst>
            <pc:docMk/>
            <pc:sldMk cId="3225627726" sldId="277"/>
            <ac:spMk id="3" creationId="{A2501E03-7FBD-42EF-A1D0-843774F3900F}"/>
          </ac:spMkLst>
        </pc:spChg>
        <pc:spChg chg="add del mod">
          <ac:chgData name="Marius" userId="3db87500-6bb8-48d8-b495-b010ee39f961" providerId="ADAL" clId="{EF2E4AB2-F8F3-45B6-AEC1-8E2E56C7B0F3}" dt="2020-09-28T14:29:57.590" v="2041" actId="478"/>
          <ac:spMkLst>
            <pc:docMk/>
            <pc:sldMk cId="3225627726" sldId="277"/>
            <ac:spMk id="5" creationId="{DE5D247C-A7A4-4FA0-9532-4108E7F23D91}"/>
          </ac:spMkLst>
        </pc:spChg>
        <pc:picChg chg="del">
          <ac:chgData name="Marius" userId="3db87500-6bb8-48d8-b495-b010ee39f961" providerId="ADAL" clId="{EF2E4AB2-F8F3-45B6-AEC1-8E2E56C7B0F3}" dt="2020-09-28T14:29:23.910" v="2035" actId="478"/>
          <ac:picMkLst>
            <pc:docMk/>
            <pc:sldMk cId="3225627726" sldId="277"/>
            <ac:picMk id="2" creationId="{84F9DC63-358C-47F2-8DDE-E40413DCB1F3}"/>
          </ac:picMkLst>
        </pc:picChg>
        <pc:picChg chg="add mod">
          <ac:chgData name="Marius" userId="3db87500-6bb8-48d8-b495-b010ee39f961" providerId="ADAL" clId="{EF2E4AB2-F8F3-45B6-AEC1-8E2E56C7B0F3}" dt="2020-09-28T14:54:38.380" v="2127" actId="1076"/>
          <ac:picMkLst>
            <pc:docMk/>
            <pc:sldMk cId="3225627726" sldId="277"/>
            <ac:picMk id="4" creationId="{1AAE7779-6225-43F3-84CC-A098E24D4C1E}"/>
          </ac:picMkLst>
        </pc:picChg>
        <pc:picChg chg="add mod">
          <ac:chgData name="Marius" userId="3db87500-6bb8-48d8-b495-b010ee39f961" providerId="ADAL" clId="{EF2E4AB2-F8F3-45B6-AEC1-8E2E56C7B0F3}" dt="2020-09-28T14:59:50.622" v="2159" actId="1076"/>
          <ac:picMkLst>
            <pc:docMk/>
            <pc:sldMk cId="3225627726" sldId="277"/>
            <ac:picMk id="6" creationId="{96987C8F-FA99-45DD-8A4A-CCC4A08E006D}"/>
          </ac:picMkLst>
        </pc:picChg>
      </pc:sldChg>
      <pc:sldChg chg="modSp add mod">
        <pc:chgData name="Marius" userId="3db87500-6bb8-48d8-b495-b010ee39f961" providerId="ADAL" clId="{EF2E4AB2-F8F3-45B6-AEC1-8E2E56C7B0F3}" dt="2020-09-28T14:30:22.895" v="2046" actId="20577"/>
        <pc:sldMkLst>
          <pc:docMk/>
          <pc:sldMk cId="1872957247" sldId="278"/>
        </pc:sldMkLst>
        <pc:spChg chg="mod">
          <ac:chgData name="Marius" userId="3db87500-6bb8-48d8-b495-b010ee39f961" providerId="ADAL" clId="{EF2E4AB2-F8F3-45B6-AEC1-8E2E56C7B0F3}" dt="2020-09-28T14:30:22.895" v="2046" actId="20577"/>
          <ac:spMkLst>
            <pc:docMk/>
            <pc:sldMk cId="1872957247" sldId="278"/>
            <ac:spMk id="2" creationId="{3C18ED34-36D5-4CEA-BE50-BD3E2F7314C1}"/>
          </ac:spMkLst>
        </pc:spChg>
      </pc:sldChg>
      <pc:sldChg chg="add">
        <pc:chgData name="Marius" userId="3db87500-6bb8-48d8-b495-b010ee39f961" providerId="ADAL" clId="{EF2E4AB2-F8F3-45B6-AEC1-8E2E56C7B0F3}" dt="2020-09-28T14:30:17.077" v="2042"/>
        <pc:sldMkLst>
          <pc:docMk/>
          <pc:sldMk cId="1887334819" sldId="279"/>
        </pc:sldMkLst>
      </pc:sldChg>
      <pc:sldChg chg="addSp delSp modSp add mod">
        <pc:chgData name="Marius" userId="3db87500-6bb8-48d8-b495-b010ee39f961" providerId="ADAL" clId="{EF2E4AB2-F8F3-45B6-AEC1-8E2E56C7B0F3}" dt="2020-09-28T14:46:42.295" v="2071" actId="1076"/>
        <pc:sldMkLst>
          <pc:docMk/>
          <pc:sldMk cId="1438951995" sldId="280"/>
        </pc:sldMkLst>
        <pc:spChg chg="mod">
          <ac:chgData name="Marius" userId="3db87500-6bb8-48d8-b495-b010ee39f961" providerId="ADAL" clId="{EF2E4AB2-F8F3-45B6-AEC1-8E2E56C7B0F3}" dt="2020-09-28T14:31:46.874" v="2053" actId="1076"/>
          <ac:spMkLst>
            <pc:docMk/>
            <pc:sldMk cId="1438951995" sldId="280"/>
            <ac:spMk id="3" creationId="{A2501E03-7FBD-42EF-A1D0-843774F3900F}"/>
          </ac:spMkLst>
        </pc:spChg>
        <pc:picChg chg="add mod">
          <ac:chgData name="Marius" userId="3db87500-6bb8-48d8-b495-b010ee39f961" providerId="ADAL" clId="{EF2E4AB2-F8F3-45B6-AEC1-8E2E56C7B0F3}" dt="2020-09-28T14:46:42.295" v="2071" actId="1076"/>
          <ac:picMkLst>
            <pc:docMk/>
            <pc:sldMk cId="1438951995" sldId="280"/>
            <ac:picMk id="2" creationId="{8845A87C-6A02-4486-A6F5-CB27CEC0AD6E}"/>
          </ac:picMkLst>
        </pc:picChg>
        <pc:picChg chg="del">
          <ac:chgData name="Marius" userId="3db87500-6bb8-48d8-b495-b010ee39f961" providerId="ADAL" clId="{EF2E4AB2-F8F3-45B6-AEC1-8E2E56C7B0F3}" dt="2020-09-28T14:30:29.552" v="2047" actId="478"/>
          <ac:picMkLst>
            <pc:docMk/>
            <pc:sldMk cId="1438951995" sldId="280"/>
            <ac:picMk id="4" creationId="{61C45821-B07B-453A-950C-0D6C244BB923}"/>
          </ac:picMkLst>
        </pc:picChg>
      </pc:sldChg>
      <pc:sldChg chg="addSp delSp modSp add mod modNotesTx">
        <pc:chgData name="Marius" userId="3db87500-6bb8-48d8-b495-b010ee39f961" providerId="ADAL" clId="{EF2E4AB2-F8F3-45B6-AEC1-8E2E56C7B0F3}" dt="2020-09-28T15:23:38.248" v="3171" actId="20577"/>
        <pc:sldMkLst>
          <pc:docMk/>
          <pc:sldMk cId="2261492720" sldId="281"/>
        </pc:sldMkLst>
        <pc:spChg chg="mod">
          <ac:chgData name="Marius" userId="3db87500-6bb8-48d8-b495-b010ee39f961" providerId="ADAL" clId="{EF2E4AB2-F8F3-45B6-AEC1-8E2E56C7B0F3}" dt="2020-09-28T14:52:27.386" v="2120" actId="1076"/>
          <ac:spMkLst>
            <pc:docMk/>
            <pc:sldMk cId="2261492720" sldId="281"/>
            <ac:spMk id="3" creationId="{A2501E03-7FBD-42EF-A1D0-843774F3900F}"/>
          </ac:spMkLst>
        </pc:spChg>
        <pc:picChg chg="add mod">
          <ac:chgData name="Marius" userId="3db87500-6bb8-48d8-b495-b010ee39f961" providerId="ADAL" clId="{EF2E4AB2-F8F3-45B6-AEC1-8E2E56C7B0F3}" dt="2020-09-28T14:53:02.547" v="2125" actId="14100"/>
          <ac:picMkLst>
            <pc:docMk/>
            <pc:sldMk cId="2261492720" sldId="281"/>
            <ac:picMk id="2" creationId="{21FF7D3A-6819-4D8B-8230-35900E6862A9}"/>
          </ac:picMkLst>
        </pc:picChg>
        <pc:picChg chg="add mod">
          <ac:chgData name="Marius" userId="3db87500-6bb8-48d8-b495-b010ee39f961" providerId="ADAL" clId="{EF2E4AB2-F8F3-45B6-AEC1-8E2E56C7B0F3}" dt="2020-09-28T14:53:07.843" v="2126" actId="14100"/>
          <ac:picMkLst>
            <pc:docMk/>
            <pc:sldMk cId="2261492720" sldId="281"/>
            <ac:picMk id="4" creationId="{0181F8B3-A997-47AD-B77E-45FCEE35F744}"/>
          </ac:picMkLst>
        </pc:picChg>
        <pc:picChg chg="del">
          <ac:chgData name="Marius" userId="3db87500-6bb8-48d8-b495-b010ee39f961" providerId="ADAL" clId="{EF2E4AB2-F8F3-45B6-AEC1-8E2E56C7B0F3}" dt="2020-09-28T14:43:26.577" v="2055" actId="478"/>
          <ac:picMkLst>
            <pc:docMk/>
            <pc:sldMk cId="2261492720" sldId="281"/>
            <ac:picMk id="5" creationId="{A36E260C-4053-4D7D-83C8-C197F784A224}"/>
          </ac:picMkLst>
        </pc:picChg>
      </pc:sldChg>
      <pc:sldChg chg="addSp delSp modSp add mod modNotesTx">
        <pc:chgData name="Marius" userId="3db87500-6bb8-48d8-b495-b010ee39f961" providerId="ADAL" clId="{EF2E4AB2-F8F3-45B6-AEC1-8E2E56C7B0F3}" dt="2020-09-28T15:16:06.882" v="3135" actId="20577"/>
        <pc:sldMkLst>
          <pc:docMk/>
          <pc:sldMk cId="2789339293" sldId="282"/>
        </pc:sldMkLst>
        <pc:spChg chg="mod">
          <ac:chgData name="Marius" userId="3db87500-6bb8-48d8-b495-b010ee39f961" providerId="ADAL" clId="{EF2E4AB2-F8F3-45B6-AEC1-8E2E56C7B0F3}" dt="2020-09-28T14:50:55.883" v="2109" actId="1076"/>
          <ac:spMkLst>
            <pc:docMk/>
            <pc:sldMk cId="2789339293" sldId="282"/>
            <ac:spMk id="3" creationId="{A2501E03-7FBD-42EF-A1D0-843774F3900F}"/>
          </ac:spMkLst>
        </pc:spChg>
        <pc:picChg chg="del">
          <ac:chgData name="Marius" userId="3db87500-6bb8-48d8-b495-b010ee39f961" providerId="ADAL" clId="{EF2E4AB2-F8F3-45B6-AEC1-8E2E56C7B0F3}" dt="2020-09-28T14:44:00.091" v="2058" actId="478"/>
          <ac:picMkLst>
            <pc:docMk/>
            <pc:sldMk cId="2789339293" sldId="282"/>
            <ac:picMk id="2" creationId="{84F9DC63-358C-47F2-8DDE-E40413DCB1F3}"/>
          </ac:picMkLst>
        </pc:picChg>
        <pc:picChg chg="add mod">
          <ac:chgData name="Marius" userId="3db87500-6bb8-48d8-b495-b010ee39f961" providerId="ADAL" clId="{EF2E4AB2-F8F3-45B6-AEC1-8E2E56C7B0F3}" dt="2020-09-28T14:50:51.128" v="2108" actId="1076"/>
          <ac:picMkLst>
            <pc:docMk/>
            <pc:sldMk cId="2789339293" sldId="282"/>
            <ac:picMk id="4" creationId="{81306C35-5D9B-46B3-BAFA-AF83777A04DD}"/>
          </ac:picMkLst>
        </pc:picChg>
        <pc:picChg chg="add mod">
          <ac:chgData name="Marius" userId="3db87500-6bb8-48d8-b495-b010ee39f961" providerId="ADAL" clId="{EF2E4AB2-F8F3-45B6-AEC1-8E2E56C7B0F3}" dt="2020-09-28T14:51:40.648" v="2116" actId="14100"/>
          <ac:picMkLst>
            <pc:docMk/>
            <pc:sldMk cId="2789339293" sldId="282"/>
            <ac:picMk id="6" creationId="{A48E7209-0797-4E2A-B2A8-B751883C9DE2}"/>
          </ac:picMkLst>
        </pc:picChg>
      </pc:sldChg>
      <pc:sldChg chg="addSp delSp modSp add mod">
        <pc:chgData name="Marius" userId="3db87500-6bb8-48d8-b495-b010ee39f961" providerId="ADAL" clId="{EF2E4AB2-F8F3-45B6-AEC1-8E2E56C7B0F3}" dt="2020-09-28T14:49:53.511" v="2083" actId="1076"/>
        <pc:sldMkLst>
          <pc:docMk/>
          <pc:sldMk cId="3748314937" sldId="283"/>
        </pc:sldMkLst>
        <pc:picChg chg="add mod">
          <ac:chgData name="Marius" userId="3db87500-6bb8-48d8-b495-b010ee39f961" providerId="ADAL" clId="{EF2E4AB2-F8F3-45B6-AEC1-8E2E56C7B0F3}" dt="2020-09-28T14:48:50.309" v="2079" actId="1076"/>
          <ac:picMkLst>
            <pc:docMk/>
            <pc:sldMk cId="3748314937" sldId="283"/>
            <ac:picMk id="2" creationId="{7E877154-19B4-47CA-A6EC-1046DC339692}"/>
          </ac:picMkLst>
        </pc:picChg>
        <pc:picChg chg="add mod">
          <ac:chgData name="Marius" userId="3db87500-6bb8-48d8-b495-b010ee39f961" providerId="ADAL" clId="{EF2E4AB2-F8F3-45B6-AEC1-8E2E56C7B0F3}" dt="2020-09-28T14:49:53.511" v="2083" actId="1076"/>
          <ac:picMkLst>
            <pc:docMk/>
            <pc:sldMk cId="3748314937" sldId="283"/>
            <ac:picMk id="3" creationId="{C99A7C01-A41F-4987-87FC-856501F4DBAF}"/>
          </ac:picMkLst>
        </pc:picChg>
        <pc:picChg chg="del">
          <ac:chgData name="Marius" userId="3db87500-6bb8-48d8-b495-b010ee39f961" providerId="ADAL" clId="{EF2E4AB2-F8F3-45B6-AEC1-8E2E56C7B0F3}" dt="2020-09-28T14:45:05.855" v="2061" actId="478"/>
          <ac:picMkLst>
            <pc:docMk/>
            <pc:sldMk cId="3748314937" sldId="283"/>
            <ac:picMk id="4" creationId="{1AAE7779-6225-43F3-84CC-A098E24D4C1E}"/>
          </ac:picMkLst>
        </pc:picChg>
      </pc:sldChg>
      <pc:sldChg chg="addSp delSp modSp add mod">
        <pc:chgData name="Marius" userId="3db87500-6bb8-48d8-b495-b010ee39f961" providerId="ADAL" clId="{EF2E4AB2-F8F3-45B6-AEC1-8E2E56C7B0F3}" dt="2020-09-28T14:48:36.114" v="2078" actId="1076"/>
        <pc:sldMkLst>
          <pc:docMk/>
          <pc:sldMk cId="219216745" sldId="284"/>
        </pc:sldMkLst>
        <pc:picChg chg="del">
          <ac:chgData name="Marius" userId="3db87500-6bb8-48d8-b495-b010ee39f961" providerId="ADAL" clId="{EF2E4AB2-F8F3-45B6-AEC1-8E2E56C7B0F3}" dt="2020-09-28T14:45:48.902" v="2065" actId="478"/>
          <ac:picMkLst>
            <pc:docMk/>
            <pc:sldMk cId="219216745" sldId="284"/>
            <ac:picMk id="2" creationId="{7E877154-19B4-47CA-A6EC-1046DC339692}"/>
          </ac:picMkLst>
        </pc:picChg>
        <pc:picChg chg="add mod">
          <ac:chgData name="Marius" userId="3db87500-6bb8-48d8-b495-b010ee39f961" providerId="ADAL" clId="{EF2E4AB2-F8F3-45B6-AEC1-8E2E56C7B0F3}" dt="2020-09-28T14:48:36.114" v="2078" actId="1076"/>
          <ac:picMkLst>
            <pc:docMk/>
            <pc:sldMk cId="219216745" sldId="284"/>
            <ac:picMk id="3" creationId="{DAEE5D57-D1A2-414B-BC0A-8615FEB94FF5}"/>
          </ac:picMkLst>
        </pc:picChg>
        <pc:picChg chg="add mod">
          <ac:chgData name="Marius" userId="3db87500-6bb8-48d8-b495-b010ee39f961" providerId="ADAL" clId="{EF2E4AB2-F8F3-45B6-AEC1-8E2E56C7B0F3}" dt="2020-09-28T14:48:28.644" v="2076" actId="1076"/>
          <ac:picMkLst>
            <pc:docMk/>
            <pc:sldMk cId="219216745" sldId="284"/>
            <ac:picMk id="4" creationId="{1B67592F-BC9B-4360-8107-733019AF2158}"/>
          </ac:picMkLst>
        </pc:picChg>
      </pc:sldChg>
      <pc:sldChg chg="modSp add mod">
        <pc:chgData name="Marius" userId="3db87500-6bb8-48d8-b495-b010ee39f961" providerId="ADAL" clId="{EF2E4AB2-F8F3-45B6-AEC1-8E2E56C7B0F3}" dt="2020-09-28T15:27:31.622" v="3185" actId="20577"/>
        <pc:sldMkLst>
          <pc:docMk/>
          <pc:sldMk cId="553832334" sldId="285"/>
        </pc:sldMkLst>
        <pc:spChg chg="mod">
          <ac:chgData name="Marius" userId="3db87500-6bb8-48d8-b495-b010ee39f961" providerId="ADAL" clId="{EF2E4AB2-F8F3-45B6-AEC1-8E2E56C7B0F3}" dt="2020-09-28T15:27:31.622" v="3185" actId="20577"/>
          <ac:spMkLst>
            <pc:docMk/>
            <pc:sldMk cId="553832334" sldId="285"/>
            <ac:spMk id="2" creationId="{3C18ED34-36D5-4CEA-BE50-BD3E2F7314C1}"/>
          </ac:spMkLst>
        </pc:spChg>
      </pc:sldChg>
      <pc:sldChg chg="delSp modSp add mod">
        <pc:chgData name="Marius" userId="3db87500-6bb8-48d8-b495-b010ee39f961" providerId="ADAL" clId="{EF2E4AB2-F8F3-45B6-AEC1-8E2E56C7B0F3}" dt="2020-09-28T15:31:00.911" v="3399" actId="1076"/>
        <pc:sldMkLst>
          <pc:docMk/>
          <pc:sldMk cId="749166025" sldId="286"/>
        </pc:sldMkLst>
        <pc:spChg chg="mod">
          <ac:chgData name="Marius" userId="3db87500-6bb8-48d8-b495-b010ee39f961" providerId="ADAL" clId="{EF2E4AB2-F8F3-45B6-AEC1-8E2E56C7B0F3}" dt="2020-09-28T15:31:00.911" v="3399" actId="1076"/>
          <ac:spMkLst>
            <pc:docMk/>
            <pc:sldMk cId="749166025" sldId="286"/>
            <ac:spMk id="5" creationId="{73B49C0D-2F03-441B-A9B4-A6F547413E86}"/>
          </ac:spMkLst>
        </pc:spChg>
        <pc:picChg chg="del mod">
          <ac:chgData name="Marius" userId="3db87500-6bb8-48d8-b495-b010ee39f961" providerId="ADAL" clId="{EF2E4AB2-F8F3-45B6-AEC1-8E2E56C7B0F3}" dt="2020-09-28T15:30:15.155" v="3318" actId="478"/>
          <ac:picMkLst>
            <pc:docMk/>
            <pc:sldMk cId="749166025" sldId="286"/>
            <ac:picMk id="6" creationId="{591726F4-6BF6-429A-A2A1-5BEF0C8F7825}"/>
          </ac:picMkLst>
        </pc:picChg>
      </pc:sldChg>
      <pc:sldChg chg="add">
        <pc:chgData name="Marius" userId="3db87500-6bb8-48d8-b495-b010ee39f961" providerId="ADAL" clId="{EF2E4AB2-F8F3-45B6-AEC1-8E2E56C7B0F3}" dt="2020-09-28T15:27:48.866" v="3186"/>
        <pc:sldMkLst>
          <pc:docMk/>
          <pc:sldMk cId="696060891" sldId="287"/>
        </pc:sldMkLst>
      </pc:sldChg>
      <pc:sldChg chg="add">
        <pc:chgData name="Marius" userId="3db87500-6bb8-48d8-b495-b010ee39f961" providerId="ADAL" clId="{EF2E4AB2-F8F3-45B6-AEC1-8E2E56C7B0F3}" dt="2020-09-28T15:27:48.866" v="3186"/>
        <pc:sldMkLst>
          <pc:docMk/>
          <pc:sldMk cId="614768912" sldId="288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595307461" sldId="301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1654603128" sldId="302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4271094710" sldId="303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1354732398" sldId="304"/>
        </pc:sldMkLst>
      </pc:sldChg>
    </pc:docChg>
  </pc:docChgLst>
  <pc:docChgLst>
    <pc:chgData name="Marius Versteegen" userId="3db87500-6bb8-48d8-b495-b010ee39f961" providerId="ADAL" clId="{258810CA-C083-4D19-B4C2-49B1465C1F2D}"/>
    <pc:docChg chg="undo custSel addSld modSld">
      <pc:chgData name="Marius Versteegen" userId="3db87500-6bb8-48d8-b495-b010ee39f961" providerId="ADAL" clId="{258810CA-C083-4D19-B4C2-49B1465C1F2D}" dt="2021-10-04T18:06:40.681" v="320" actId="1076"/>
      <pc:docMkLst>
        <pc:docMk/>
      </pc:docMkLst>
      <pc:sldChg chg="addSp delSp modSp mod">
        <pc:chgData name="Marius Versteegen" userId="3db87500-6bb8-48d8-b495-b010ee39f961" providerId="ADAL" clId="{258810CA-C083-4D19-B4C2-49B1465C1F2D}" dt="2021-10-04T15:05:37.578" v="24" actId="1076"/>
        <pc:sldMkLst>
          <pc:docMk/>
          <pc:sldMk cId="987072564" sldId="275"/>
        </pc:sldMkLst>
        <pc:spChg chg="mod">
          <ac:chgData name="Marius Versteegen" userId="3db87500-6bb8-48d8-b495-b010ee39f961" providerId="ADAL" clId="{258810CA-C083-4D19-B4C2-49B1465C1F2D}" dt="2021-10-04T15:05:37.578" v="24" actId="1076"/>
          <ac:spMkLst>
            <pc:docMk/>
            <pc:sldMk cId="987072564" sldId="275"/>
            <ac:spMk id="3" creationId="{A2501E03-7FBD-42EF-A1D0-843774F3900F}"/>
          </ac:spMkLst>
        </pc:spChg>
        <pc:spChg chg="add del mod">
          <ac:chgData name="Marius Versteegen" userId="3db87500-6bb8-48d8-b495-b010ee39f961" providerId="ADAL" clId="{258810CA-C083-4D19-B4C2-49B1465C1F2D}" dt="2021-10-04T15:03:03.675" v="5" actId="478"/>
          <ac:spMkLst>
            <pc:docMk/>
            <pc:sldMk cId="987072564" sldId="275"/>
            <ac:spMk id="6" creationId="{DA0AA0AD-666F-4544-B366-6F1451B787B6}"/>
          </ac:spMkLst>
        </pc:spChg>
        <pc:spChg chg="add mod">
          <ac:chgData name="Marius Versteegen" userId="3db87500-6bb8-48d8-b495-b010ee39f961" providerId="ADAL" clId="{258810CA-C083-4D19-B4C2-49B1465C1F2D}" dt="2021-10-04T15:04:29.337" v="17" actId="1076"/>
          <ac:spMkLst>
            <pc:docMk/>
            <pc:sldMk cId="987072564" sldId="275"/>
            <ac:spMk id="8" creationId="{30681A39-F9F4-4153-A5B8-10526BF0C56E}"/>
          </ac:spMkLst>
        </pc:spChg>
        <pc:picChg chg="del mod">
          <ac:chgData name="Marius Versteegen" userId="3db87500-6bb8-48d8-b495-b010ee39f961" providerId="ADAL" clId="{258810CA-C083-4D19-B4C2-49B1465C1F2D}" dt="2021-10-04T15:02:49.443" v="1" actId="478"/>
          <ac:picMkLst>
            <pc:docMk/>
            <pc:sldMk cId="987072564" sldId="275"/>
            <ac:picMk id="5" creationId="{A36E260C-4053-4D7D-83C8-C197F784A224}"/>
          </ac:picMkLst>
        </pc:picChg>
        <pc:picChg chg="mod">
          <ac:chgData name="Marius Versteegen" userId="3db87500-6bb8-48d8-b495-b010ee39f961" providerId="ADAL" clId="{258810CA-C083-4D19-B4C2-49B1465C1F2D}" dt="2021-10-04T15:04:38.298" v="18" actId="14100"/>
          <ac:picMkLst>
            <pc:docMk/>
            <pc:sldMk cId="987072564" sldId="275"/>
            <ac:picMk id="7" creationId="{C4C8EA49-EA75-45E3-B631-22B098D0FE05}"/>
          </ac:picMkLst>
        </pc:picChg>
      </pc:sldChg>
      <pc:sldChg chg="addSp delSp modSp mod">
        <pc:chgData name="Marius Versteegen" userId="3db87500-6bb8-48d8-b495-b010ee39f961" providerId="ADAL" clId="{258810CA-C083-4D19-B4C2-49B1465C1F2D}" dt="2021-10-04T15:10:10.793" v="31" actId="14100"/>
        <pc:sldMkLst>
          <pc:docMk/>
          <pc:sldMk cId="2261492720" sldId="281"/>
        </pc:sldMkLst>
        <pc:spChg chg="add mod">
          <ac:chgData name="Marius Versteegen" userId="3db87500-6bb8-48d8-b495-b010ee39f961" providerId="ADAL" clId="{258810CA-C083-4D19-B4C2-49B1465C1F2D}" dt="2021-10-04T15:10:10.793" v="31" actId="14100"/>
          <ac:spMkLst>
            <pc:docMk/>
            <pc:sldMk cId="2261492720" sldId="281"/>
            <ac:spMk id="6" creationId="{79D2D890-DD6C-43B6-925D-54A8F15D9BD8}"/>
          </ac:spMkLst>
        </pc:spChg>
        <pc:picChg chg="del">
          <ac:chgData name="Marius Versteegen" userId="3db87500-6bb8-48d8-b495-b010ee39f961" providerId="ADAL" clId="{258810CA-C083-4D19-B4C2-49B1465C1F2D}" dt="2021-10-04T15:09:27.359" v="25" actId="478"/>
          <ac:picMkLst>
            <pc:docMk/>
            <pc:sldMk cId="2261492720" sldId="281"/>
            <ac:picMk id="2" creationId="{21FF7D3A-6819-4D8B-8230-35900E6862A9}"/>
          </ac:picMkLst>
        </pc:picChg>
      </pc:sldChg>
      <pc:sldChg chg="mod modShow">
        <pc:chgData name="Marius Versteegen" userId="3db87500-6bb8-48d8-b495-b010ee39f961" providerId="ADAL" clId="{258810CA-C083-4D19-B4C2-49B1465C1F2D}" dt="2021-10-04T15:13:06.781" v="50" actId="729"/>
        <pc:sldMkLst>
          <pc:docMk/>
          <pc:sldMk cId="749166025" sldId="286"/>
        </pc:sldMkLst>
      </pc:sldChg>
      <pc:sldChg chg="mod modShow">
        <pc:chgData name="Marius Versteegen" userId="3db87500-6bb8-48d8-b495-b010ee39f961" providerId="ADAL" clId="{258810CA-C083-4D19-B4C2-49B1465C1F2D}" dt="2021-10-04T15:13:06.781" v="50" actId="729"/>
        <pc:sldMkLst>
          <pc:docMk/>
          <pc:sldMk cId="696060891" sldId="287"/>
        </pc:sldMkLst>
      </pc:sldChg>
      <pc:sldChg chg="mod modShow">
        <pc:chgData name="Marius Versteegen" userId="3db87500-6bb8-48d8-b495-b010ee39f961" providerId="ADAL" clId="{258810CA-C083-4D19-B4C2-49B1465C1F2D}" dt="2021-10-04T15:13:06.781" v="50" actId="729"/>
        <pc:sldMkLst>
          <pc:docMk/>
          <pc:sldMk cId="614768912" sldId="288"/>
        </pc:sldMkLst>
      </pc:sldChg>
      <pc:sldChg chg="modSp add mod">
        <pc:chgData name="Marius Versteegen" userId="3db87500-6bb8-48d8-b495-b010ee39f961" providerId="ADAL" clId="{258810CA-C083-4D19-B4C2-49B1465C1F2D}" dt="2021-10-04T15:05:29.150" v="23" actId="1076"/>
        <pc:sldMkLst>
          <pc:docMk/>
          <pc:sldMk cId="1525398749" sldId="289"/>
        </pc:sldMkLst>
        <pc:spChg chg="mod">
          <ac:chgData name="Marius Versteegen" userId="3db87500-6bb8-48d8-b495-b010ee39f961" providerId="ADAL" clId="{258810CA-C083-4D19-B4C2-49B1465C1F2D}" dt="2021-10-04T15:05:29.150" v="23" actId="1076"/>
          <ac:spMkLst>
            <pc:docMk/>
            <pc:sldMk cId="1525398749" sldId="289"/>
            <ac:spMk id="3" creationId="{A2501E03-7FBD-42EF-A1D0-843774F3900F}"/>
          </ac:spMkLst>
        </pc:spChg>
        <pc:spChg chg="mod">
          <ac:chgData name="Marius Versteegen" userId="3db87500-6bb8-48d8-b495-b010ee39f961" providerId="ADAL" clId="{258810CA-C083-4D19-B4C2-49B1465C1F2D}" dt="2021-10-04T15:05:25.018" v="22" actId="1076"/>
          <ac:spMkLst>
            <pc:docMk/>
            <pc:sldMk cId="1525398749" sldId="289"/>
            <ac:spMk id="8" creationId="{30681A39-F9F4-4153-A5B8-10526BF0C56E}"/>
          </ac:spMkLst>
        </pc:spChg>
      </pc:sldChg>
      <pc:sldChg chg="modSp add mod">
        <pc:chgData name="Marius Versteegen" userId="3db87500-6bb8-48d8-b495-b010ee39f961" providerId="ADAL" clId="{258810CA-C083-4D19-B4C2-49B1465C1F2D}" dt="2021-10-04T15:11:39.254" v="49" actId="1076"/>
        <pc:sldMkLst>
          <pc:docMk/>
          <pc:sldMk cId="3204969985" sldId="290"/>
        </pc:sldMkLst>
        <pc:spChg chg="mod">
          <ac:chgData name="Marius Versteegen" userId="3db87500-6bb8-48d8-b495-b010ee39f961" providerId="ADAL" clId="{258810CA-C083-4D19-B4C2-49B1465C1F2D}" dt="2021-10-04T15:11:39.254" v="49" actId="1076"/>
          <ac:spMkLst>
            <pc:docMk/>
            <pc:sldMk cId="3204969985" sldId="290"/>
            <ac:spMk id="6" creationId="{79D2D890-DD6C-43B6-925D-54A8F15D9BD8}"/>
          </ac:spMkLst>
        </pc:spChg>
      </pc:sldChg>
      <pc:sldChg chg="addSp delSp modSp new mod">
        <pc:chgData name="Marius Versteegen" userId="3db87500-6bb8-48d8-b495-b010ee39f961" providerId="ADAL" clId="{258810CA-C083-4D19-B4C2-49B1465C1F2D}" dt="2021-10-04T18:01:01.600" v="139" actId="1035"/>
        <pc:sldMkLst>
          <pc:docMk/>
          <pc:sldMk cId="2681881833" sldId="291"/>
        </pc:sldMkLst>
        <pc:spChg chg="del">
          <ac:chgData name="Marius Versteegen" userId="3db87500-6bb8-48d8-b495-b010ee39f961" providerId="ADAL" clId="{258810CA-C083-4D19-B4C2-49B1465C1F2D}" dt="2021-10-04T15:39:35.602" v="53" actId="478"/>
          <ac:spMkLst>
            <pc:docMk/>
            <pc:sldMk cId="2681881833" sldId="291"/>
            <ac:spMk id="2" creationId="{A90C2D13-0D91-46AF-85B3-CBC7A78CA82D}"/>
          </ac:spMkLst>
        </pc:spChg>
        <pc:spChg chg="del">
          <ac:chgData name="Marius Versteegen" userId="3db87500-6bb8-48d8-b495-b010ee39f961" providerId="ADAL" clId="{258810CA-C083-4D19-B4C2-49B1465C1F2D}" dt="2021-10-04T15:39:33.962" v="52" actId="478"/>
          <ac:spMkLst>
            <pc:docMk/>
            <pc:sldMk cId="2681881833" sldId="291"/>
            <ac:spMk id="3" creationId="{312A2D86-7C75-404F-B160-B3E2D3D1BD72}"/>
          </ac:spMkLst>
        </pc:spChg>
        <pc:spChg chg="add del mod">
          <ac:chgData name="Marius Versteegen" userId="3db87500-6bb8-48d8-b495-b010ee39f961" providerId="ADAL" clId="{258810CA-C083-4D19-B4C2-49B1465C1F2D}" dt="2021-10-04T15:40:38.451" v="61" actId="478"/>
          <ac:spMkLst>
            <pc:docMk/>
            <pc:sldMk cId="2681881833" sldId="291"/>
            <ac:spMk id="4" creationId="{A3426756-A81D-4A92-9431-3B5A5F2F0F05}"/>
          </ac:spMkLst>
        </pc:spChg>
        <pc:spChg chg="add del mod">
          <ac:chgData name="Marius Versteegen" userId="3db87500-6bb8-48d8-b495-b010ee39f961" providerId="ADAL" clId="{258810CA-C083-4D19-B4C2-49B1465C1F2D}" dt="2021-10-04T15:40:35.460" v="60" actId="478"/>
          <ac:spMkLst>
            <pc:docMk/>
            <pc:sldMk cId="2681881833" sldId="291"/>
            <ac:spMk id="5" creationId="{42941CD4-5A54-4761-A745-94F1EF0DA2C6}"/>
          </ac:spMkLst>
        </pc:spChg>
        <pc:spChg chg="add mod ord">
          <ac:chgData name="Marius Versteegen" userId="3db87500-6bb8-48d8-b495-b010ee39f961" providerId="ADAL" clId="{258810CA-C083-4D19-B4C2-49B1465C1F2D}" dt="2021-10-04T18:00:50.112" v="129" actId="167"/>
          <ac:spMkLst>
            <pc:docMk/>
            <pc:sldMk cId="2681881833" sldId="291"/>
            <ac:spMk id="10" creationId="{9B6736F6-A115-49A5-83B6-ED39C5B6AEA7}"/>
          </ac:spMkLst>
        </pc:spChg>
        <pc:spChg chg="add mod">
          <ac:chgData name="Marius Versteegen" userId="3db87500-6bb8-48d8-b495-b010ee39f961" providerId="ADAL" clId="{258810CA-C083-4D19-B4C2-49B1465C1F2D}" dt="2021-10-04T18:01:01.600" v="139" actId="1035"/>
          <ac:spMkLst>
            <pc:docMk/>
            <pc:sldMk cId="2681881833" sldId="291"/>
            <ac:spMk id="11" creationId="{433C6A49-EC39-4893-BB95-3388B4DB21FD}"/>
          </ac:spMkLst>
        </pc:spChg>
        <pc:picChg chg="add mod">
          <ac:chgData name="Marius Versteegen" userId="3db87500-6bb8-48d8-b495-b010ee39f961" providerId="ADAL" clId="{258810CA-C083-4D19-B4C2-49B1465C1F2D}" dt="2021-10-04T17:57:03.902" v="65" actId="1076"/>
          <ac:picMkLst>
            <pc:docMk/>
            <pc:sldMk cId="2681881833" sldId="291"/>
            <ac:picMk id="7" creationId="{056EB0A5-5F23-48FB-A46C-BE6116424D21}"/>
          </ac:picMkLst>
        </pc:picChg>
        <pc:picChg chg="add mod">
          <ac:chgData name="Marius Versteegen" userId="3db87500-6bb8-48d8-b495-b010ee39f961" providerId="ADAL" clId="{258810CA-C083-4D19-B4C2-49B1465C1F2D}" dt="2021-10-04T17:59:52.600" v="123" actId="1076"/>
          <ac:picMkLst>
            <pc:docMk/>
            <pc:sldMk cId="2681881833" sldId="291"/>
            <ac:picMk id="9" creationId="{41AF5A38-2D78-4E12-A7AC-B17BCFE2EA87}"/>
          </ac:picMkLst>
        </pc:picChg>
        <pc:picChg chg="add del mod">
          <ac:chgData name="Marius Versteegen" userId="3db87500-6bb8-48d8-b495-b010ee39f961" providerId="ADAL" clId="{258810CA-C083-4D19-B4C2-49B1465C1F2D}" dt="2021-10-04T17:56:48.904" v="62" actId="478"/>
          <ac:picMkLst>
            <pc:docMk/>
            <pc:sldMk cId="2681881833" sldId="291"/>
            <ac:picMk id="1026" creationId="{A822B98C-0EEC-4984-AEE3-25EDC0AAB9A2}"/>
          </ac:picMkLst>
        </pc:picChg>
      </pc:sldChg>
      <pc:sldChg chg="addSp delSp modSp add mod">
        <pc:chgData name="Marius Versteegen" userId="3db87500-6bb8-48d8-b495-b010ee39f961" providerId="ADAL" clId="{258810CA-C083-4D19-B4C2-49B1465C1F2D}" dt="2021-10-04T18:06:40.681" v="320" actId="1076"/>
        <pc:sldMkLst>
          <pc:docMk/>
          <pc:sldMk cId="1226055803" sldId="292"/>
        </pc:sldMkLst>
        <pc:spChg chg="add mod">
          <ac:chgData name="Marius Versteegen" userId="3db87500-6bb8-48d8-b495-b010ee39f961" providerId="ADAL" clId="{258810CA-C083-4D19-B4C2-49B1465C1F2D}" dt="2021-10-04T18:06:40.681" v="320" actId="1076"/>
          <ac:spMkLst>
            <pc:docMk/>
            <pc:sldMk cId="1226055803" sldId="292"/>
            <ac:spMk id="4" creationId="{16F71AFC-1918-40FB-A96B-24EBA678DBDA}"/>
          </ac:spMkLst>
        </pc:spChg>
        <pc:spChg chg="mod">
          <ac:chgData name="Marius Versteegen" userId="3db87500-6bb8-48d8-b495-b010ee39f961" providerId="ADAL" clId="{258810CA-C083-4D19-B4C2-49B1465C1F2D}" dt="2021-10-04T18:01:18.184" v="146" actId="1036"/>
          <ac:spMkLst>
            <pc:docMk/>
            <pc:sldMk cId="1226055803" sldId="292"/>
            <ac:spMk id="10" creationId="{9B6736F6-A115-49A5-83B6-ED39C5B6AEA7}"/>
          </ac:spMkLst>
        </pc:spChg>
        <pc:picChg chg="add del mod">
          <ac:chgData name="Marius Versteegen" userId="3db87500-6bb8-48d8-b495-b010ee39f961" providerId="ADAL" clId="{258810CA-C083-4D19-B4C2-49B1465C1F2D}" dt="2021-10-04T18:04:58.880" v="305" actId="478"/>
          <ac:picMkLst>
            <pc:docMk/>
            <pc:sldMk cId="1226055803" sldId="292"/>
            <ac:picMk id="3" creationId="{C5165CB5-2225-4FB3-A095-1DD776ACE06D}"/>
          </ac:picMkLst>
        </pc:picChg>
        <pc:picChg chg="add del">
          <ac:chgData name="Marius Versteegen" userId="3db87500-6bb8-48d8-b495-b010ee39f961" providerId="ADAL" clId="{258810CA-C083-4D19-B4C2-49B1465C1F2D}" dt="2021-10-04T18:05:03.049" v="307" actId="22"/>
          <ac:picMkLst>
            <pc:docMk/>
            <pc:sldMk cId="1226055803" sldId="292"/>
            <ac:picMk id="6" creationId="{47A1B587-9D65-4DD5-98DF-19630ADB5274}"/>
          </ac:picMkLst>
        </pc:picChg>
        <pc:picChg chg="add del">
          <ac:chgData name="Marius Versteegen" userId="3db87500-6bb8-48d8-b495-b010ee39f961" providerId="ADAL" clId="{258810CA-C083-4D19-B4C2-49B1465C1F2D}" dt="2021-10-04T18:05:49.028" v="313" actId="478"/>
          <ac:picMkLst>
            <pc:docMk/>
            <pc:sldMk cId="1226055803" sldId="292"/>
            <ac:picMk id="7" creationId="{056EB0A5-5F23-48FB-A46C-BE6116424D21}"/>
          </ac:picMkLst>
        </pc:picChg>
        <pc:picChg chg="del">
          <ac:chgData name="Marius Versteegen" userId="3db87500-6bb8-48d8-b495-b010ee39f961" providerId="ADAL" clId="{258810CA-C083-4D19-B4C2-49B1465C1F2D}" dt="2021-10-04T18:01:13.169" v="141" actId="478"/>
          <ac:picMkLst>
            <pc:docMk/>
            <pc:sldMk cId="1226055803" sldId="292"/>
            <ac:picMk id="9" creationId="{41AF5A38-2D78-4E12-A7AC-B17BCFE2EA87}"/>
          </ac:picMkLst>
        </pc:picChg>
        <pc:picChg chg="add del mod">
          <ac:chgData name="Marius Versteegen" userId="3db87500-6bb8-48d8-b495-b010ee39f961" providerId="ADAL" clId="{258810CA-C083-4D19-B4C2-49B1465C1F2D}" dt="2021-10-04T18:05:51.105" v="314" actId="478"/>
          <ac:picMkLst>
            <pc:docMk/>
            <pc:sldMk cId="1226055803" sldId="292"/>
            <ac:picMk id="12" creationId="{1DB51BB8-6D82-48F6-9301-755D5BC7EC9E}"/>
          </ac:picMkLst>
        </pc:picChg>
        <pc:picChg chg="add mod">
          <ac:chgData name="Marius Versteegen" userId="3db87500-6bb8-48d8-b495-b010ee39f961" providerId="ADAL" clId="{258810CA-C083-4D19-B4C2-49B1465C1F2D}" dt="2021-10-04T18:06:27.452" v="318" actId="14100"/>
          <ac:picMkLst>
            <pc:docMk/>
            <pc:sldMk cId="1226055803" sldId="292"/>
            <ac:picMk id="14" creationId="{556C81D7-7137-4033-9459-F2836863EC52}"/>
          </ac:picMkLst>
        </pc:picChg>
      </pc:sldChg>
    </pc:docChg>
  </pc:docChgLst>
  <pc:docChgLst>
    <pc:chgData name="Marius" userId="3db87500-6bb8-48d8-b495-b010ee39f961" providerId="ADAL" clId="{73B1D8BF-3666-44C7-8E56-1189A21BFE1F}"/>
    <pc:docChg chg="delSld modSld">
      <pc:chgData name="Marius" userId="3db87500-6bb8-48d8-b495-b010ee39f961" providerId="ADAL" clId="{73B1D8BF-3666-44C7-8E56-1189A21BFE1F}" dt="2020-09-21T13:10:19.922" v="1" actId="729"/>
      <pc:docMkLst>
        <pc:docMk/>
      </pc:docMkLst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027904907" sldId="256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60222040" sldId="257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474481246" sldId="25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338999274" sldId="263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068004004" sldId="264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4031222997" sldId="266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319619443" sldId="27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945538635" sldId="281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020177133" sldId="282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506609672" sldId="287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1545968498" sldId="28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47118767" sldId="289"/>
        </pc:sldMkLst>
      </pc:sldChg>
      <pc:sldChg chg="mod modShow">
        <pc:chgData name="Marius" userId="3db87500-6bb8-48d8-b495-b010ee39f961" providerId="ADAL" clId="{73B1D8BF-3666-44C7-8E56-1189A21BFE1F}" dt="2020-09-21T13:10:19.922" v="1" actId="729"/>
        <pc:sldMkLst>
          <pc:docMk/>
          <pc:sldMk cId="801432151" sldId="297"/>
        </pc:sldMkLst>
      </pc:sldChg>
      <pc:sldChg chg="mod modShow">
        <pc:chgData name="Marius" userId="3db87500-6bb8-48d8-b495-b010ee39f961" providerId="ADAL" clId="{73B1D8BF-3666-44C7-8E56-1189A21BFE1F}" dt="2020-09-21T13:10:19.922" v="1" actId="729"/>
        <pc:sldMkLst>
          <pc:docMk/>
          <pc:sldMk cId="1954525479" sldId="29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136628291" sldId="299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1448850893" sldId="300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4094907362" sldId="301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687595559" sldId="302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542009173" sldId="303"/>
        </pc:sldMkLst>
      </pc:sldChg>
      <pc:sldMasterChg chg="delSldLayout">
        <pc:chgData name="Marius" userId="3db87500-6bb8-48d8-b495-b010ee39f961" providerId="ADAL" clId="{73B1D8BF-3666-44C7-8E56-1189A21BFE1F}" dt="2020-09-21T13:10:10.295" v="0" actId="2696"/>
        <pc:sldMasterMkLst>
          <pc:docMk/>
          <pc:sldMasterMk cId="1337350871" sldId="2147483660"/>
        </pc:sldMasterMkLst>
        <pc:sldLayoutChg chg="del">
          <pc:chgData name="Marius" userId="3db87500-6bb8-48d8-b495-b010ee39f961" providerId="ADAL" clId="{73B1D8BF-3666-44C7-8E56-1189A21BFE1F}" dt="2020-09-21T13:10:10.295" v="0" actId="2696"/>
          <pc:sldLayoutMkLst>
            <pc:docMk/>
            <pc:sldMasterMk cId="1337350871" sldId="2147483660"/>
            <pc:sldLayoutMk cId="1564525152" sldId="2147483682"/>
          </pc:sldLayoutMkLst>
        </pc:sldLayoutChg>
      </pc:sldMasterChg>
    </pc:docChg>
  </pc:docChgLst>
  <pc:docChgLst>
    <pc:chgData name="Marius Versteegen" userId="3db87500-6bb8-48d8-b495-b010ee39f961" providerId="ADAL" clId="{3C5DE94C-6694-479C-9173-0F6B27BF1FF4}"/>
    <pc:docChg chg="modSld">
      <pc:chgData name="Marius Versteegen" userId="3db87500-6bb8-48d8-b495-b010ee39f961" providerId="ADAL" clId="{3C5DE94C-6694-479C-9173-0F6B27BF1FF4}" dt="2021-10-05T07:27:19.190" v="23"/>
      <pc:docMkLst>
        <pc:docMk/>
      </pc:docMkLst>
      <pc:sldChg chg="modSp mod">
        <pc:chgData name="Marius Versteegen" userId="3db87500-6bb8-48d8-b495-b010ee39f961" providerId="ADAL" clId="{3C5DE94C-6694-479C-9173-0F6B27BF1FF4}" dt="2021-10-05T07:27:19.190" v="23"/>
        <pc:sldMkLst>
          <pc:docMk/>
          <pc:sldMk cId="987072564" sldId="275"/>
        </pc:sldMkLst>
        <pc:spChg chg="mod">
          <ac:chgData name="Marius Versteegen" userId="3db87500-6bb8-48d8-b495-b010ee39f961" providerId="ADAL" clId="{3C5DE94C-6694-479C-9173-0F6B27BF1FF4}" dt="2021-10-05T07:27:19.190" v="23"/>
          <ac:spMkLst>
            <pc:docMk/>
            <pc:sldMk cId="987072564" sldId="275"/>
            <ac:spMk id="8" creationId="{30681A39-F9F4-4153-A5B8-10526BF0C56E}"/>
          </ac:spMkLst>
        </pc:spChg>
      </pc:sldChg>
      <pc:sldChg chg="modSp mod">
        <pc:chgData name="Marius Versteegen" userId="3db87500-6bb8-48d8-b495-b010ee39f961" providerId="ADAL" clId="{3C5DE94C-6694-479C-9173-0F6B27BF1FF4}" dt="2021-10-05T07:26:37.088" v="22" actId="20577"/>
        <pc:sldMkLst>
          <pc:docMk/>
          <pc:sldMk cId="2261492720" sldId="281"/>
        </pc:sldMkLst>
        <pc:spChg chg="mod">
          <ac:chgData name="Marius Versteegen" userId="3db87500-6bb8-48d8-b495-b010ee39f961" providerId="ADAL" clId="{3C5DE94C-6694-479C-9173-0F6B27BF1FF4}" dt="2021-10-05T07:26:37.088" v="22" actId="20577"/>
          <ac:spMkLst>
            <pc:docMk/>
            <pc:sldMk cId="2261492720" sldId="281"/>
            <ac:spMk id="6" creationId="{79D2D890-DD6C-43B6-925D-54A8F15D9BD8}"/>
          </ac:spMkLst>
        </pc:spChg>
      </pc:sldChg>
    </pc:docChg>
  </pc:docChgLst>
  <pc:docChgLst>
    <pc:chgData name="Marius" userId="3db87500-6bb8-48d8-b495-b010ee39f961" providerId="ADAL" clId="{49072466-1966-4A59-A46C-6F74C15C8900}"/>
    <pc:docChg chg="undo redo custSel addSld delSld modSld sldOrd">
      <pc:chgData name="Marius" userId="3db87500-6bb8-48d8-b495-b010ee39f961" providerId="ADAL" clId="{49072466-1966-4A59-A46C-6F74C15C8900}" dt="2020-09-21T13:09:08.777" v="1741" actId="729"/>
      <pc:docMkLst>
        <pc:docMk/>
      </pc:docMkLst>
      <pc:sldChg chg="modSp mod">
        <pc:chgData name="Marius" userId="3db87500-6bb8-48d8-b495-b010ee39f961" providerId="ADAL" clId="{49072466-1966-4A59-A46C-6F74C15C8900}" dt="2020-09-20T10:55:29.977" v="122" actId="1076"/>
        <pc:sldMkLst>
          <pc:docMk/>
          <pc:sldMk cId="2027904907" sldId="256"/>
        </pc:sldMkLst>
        <pc:spChg chg="mod">
          <ac:chgData name="Marius" userId="3db87500-6bb8-48d8-b495-b010ee39f961" providerId="ADAL" clId="{49072466-1966-4A59-A46C-6F74C15C8900}" dt="2020-09-20T10:55:29.977" v="122" actId="1076"/>
          <ac:spMkLst>
            <pc:docMk/>
            <pc:sldMk cId="2027904907" sldId="256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0:55:23.846" v="117" actId="207"/>
          <ac:spMkLst>
            <pc:docMk/>
            <pc:sldMk cId="2027904907" sldId="256"/>
            <ac:spMk id="3" creationId="{00000000-0000-0000-0000-000000000000}"/>
          </ac:spMkLst>
        </pc:spChg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60222040" sldId="257"/>
        </pc:sldMkLst>
      </pc:sldChg>
      <pc:sldChg chg="add del">
        <pc:chgData name="Marius" userId="3db87500-6bb8-48d8-b495-b010ee39f961" providerId="ADAL" clId="{49072466-1966-4A59-A46C-6F74C15C8900}" dt="2020-09-20T10:55:30.630" v="123" actId="47"/>
        <pc:sldMkLst>
          <pc:docMk/>
          <pc:sldMk cId="1621214740" sldId="257"/>
        </pc:sldMkLst>
      </pc:sldChg>
      <pc:sldChg chg="modSp mod ord">
        <pc:chgData name="Marius" userId="3db87500-6bb8-48d8-b495-b010ee39f961" providerId="ADAL" clId="{49072466-1966-4A59-A46C-6F74C15C8900}" dt="2020-09-21T12:37:10.246" v="1715" actId="207"/>
        <pc:sldMkLst>
          <pc:docMk/>
          <pc:sldMk cId="2474481246" sldId="258"/>
        </pc:sldMkLst>
        <pc:spChg chg="mod">
          <ac:chgData name="Marius" userId="3db87500-6bb8-48d8-b495-b010ee39f961" providerId="ADAL" clId="{49072466-1966-4A59-A46C-6F74C15C8900}" dt="2020-09-20T10:55:31.958" v="124" actId="20577"/>
          <ac:spMkLst>
            <pc:docMk/>
            <pc:sldMk cId="2474481246" sldId="25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37:10.246" v="1715" actId="207"/>
          <ac:spMkLst>
            <pc:docMk/>
            <pc:sldMk cId="2474481246" sldId="258"/>
            <ac:spMk id="3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523130338" sldId="259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2983066502" sldId="260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4039878731" sldId="261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958592174" sldId="262"/>
        </pc:sldMkLst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22372982" sldId="262"/>
        </pc:sldMkLst>
      </pc:sldChg>
      <pc:sldChg chg="modSp add mod">
        <pc:chgData name="Marius" userId="3db87500-6bb8-48d8-b495-b010ee39f961" providerId="ADAL" clId="{49072466-1966-4A59-A46C-6F74C15C8900}" dt="2020-09-21T13:08:39.996" v="1739" actId="1076"/>
        <pc:sldMkLst>
          <pc:docMk/>
          <pc:sldMk cId="2338999274" sldId="263"/>
        </pc:sldMkLst>
        <pc:spChg chg="mod">
          <ac:chgData name="Marius" userId="3db87500-6bb8-48d8-b495-b010ee39f961" providerId="ADAL" clId="{49072466-1966-4A59-A46C-6F74C15C8900}" dt="2020-09-21T13:08:39.996" v="1739" actId="1076"/>
          <ac:spMkLst>
            <pc:docMk/>
            <pc:sldMk cId="2338999274" sldId="263"/>
            <ac:spMk id="2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649858947" sldId="264"/>
        </pc:sldMkLst>
      </pc:sldChg>
      <pc:sldChg chg="addSp delSp modSp add mod">
        <pc:chgData name="Marius" userId="3db87500-6bb8-48d8-b495-b010ee39f961" providerId="ADAL" clId="{49072466-1966-4A59-A46C-6F74C15C8900}" dt="2020-09-21T12:59:24.490" v="1722" actId="1076"/>
        <pc:sldMkLst>
          <pc:docMk/>
          <pc:sldMk cId="3068004004" sldId="264"/>
        </pc:sldMkLst>
        <pc:spChg chg="add del mod">
          <ac:chgData name="Marius" userId="3db87500-6bb8-48d8-b495-b010ee39f961" providerId="ADAL" clId="{49072466-1966-4A59-A46C-6F74C15C8900}" dt="2020-09-21T12:59:21.970" v="1721" actId="478"/>
          <ac:spMkLst>
            <pc:docMk/>
            <pc:sldMk cId="3068004004" sldId="264"/>
            <ac:spMk id="4" creationId="{CC6E5158-2A02-4270-AE2F-4879D17A1C5F}"/>
          </ac:spMkLst>
        </pc:spChg>
        <pc:picChg chg="add mod">
          <ac:chgData name="Marius" userId="3db87500-6bb8-48d8-b495-b010ee39f961" providerId="ADAL" clId="{49072466-1966-4A59-A46C-6F74C15C8900}" dt="2020-09-21T12:59:24.490" v="1722" actId="1076"/>
          <ac:picMkLst>
            <pc:docMk/>
            <pc:sldMk cId="3068004004" sldId="264"/>
            <ac:picMk id="5" creationId="{A86102DE-D93C-499E-8804-7880DB4200F4}"/>
          </ac:picMkLst>
        </pc:picChg>
        <pc:picChg chg="del">
          <ac:chgData name="Marius" userId="3db87500-6bb8-48d8-b495-b010ee39f961" providerId="ADAL" clId="{49072466-1966-4A59-A46C-6F74C15C8900}" dt="2020-09-21T12:59:17.984" v="1719" actId="478"/>
          <ac:picMkLst>
            <pc:docMk/>
            <pc:sldMk cId="3068004004" sldId="264"/>
            <ac:picMk id="8" creationId="{00000000-0000-0000-0000-000000000000}"/>
          </ac:picMkLst>
        </pc:picChg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14252783" sldId="265"/>
        </pc:sldMkLst>
      </pc:sldChg>
      <pc:sldChg chg="add del">
        <pc:chgData name="Marius" userId="3db87500-6bb8-48d8-b495-b010ee39f961" providerId="ADAL" clId="{49072466-1966-4A59-A46C-6F74C15C8900}" dt="2020-09-20T10:56:09.095" v="127" actId="47"/>
        <pc:sldMkLst>
          <pc:docMk/>
          <pc:sldMk cId="2558480432" sldId="265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808788011" sldId="266"/>
        </pc:sldMkLst>
      </pc:sldChg>
      <pc:sldChg chg="addSp delSp modSp add mod">
        <pc:chgData name="Marius" userId="3db87500-6bb8-48d8-b495-b010ee39f961" providerId="ADAL" clId="{49072466-1966-4A59-A46C-6F74C15C8900}" dt="2020-09-21T13:08:24.639" v="1727" actId="1076"/>
        <pc:sldMkLst>
          <pc:docMk/>
          <pc:sldMk cId="4031222997" sldId="266"/>
        </pc:sldMkLst>
        <pc:spChg chg="add del mod">
          <ac:chgData name="Marius" userId="3db87500-6bb8-48d8-b495-b010ee39f961" providerId="ADAL" clId="{49072466-1966-4A59-A46C-6F74C15C8900}" dt="2020-09-21T13:08:20.370" v="1725" actId="478"/>
          <ac:spMkLst>
            <pc:docMk/>
            <pc:sldMk cId="4031222997" sldId="266"/>
            <ac:spMk id="5" creationId="{851ACA74-645C-4B6D-BF5A-2A8A771CBB1C}"/>
          </ac:spMkLst>
        </pc:spChg>
        <pc:picChg chg="del mod">
          <ac:chgData name="Marius" userId="3db87500-6bb8-48d8-b495-b010ee39f961" providerId="ADAL" clId="{49072466-1966-4A59-A46C-6F74C15C8900}" dt="2020-09-21T13:08:16.906" v="1724" actId="478"/>
          <ac:picMkLst>
            <pc:docMk/>
            <pc:sldMk cId="4031222997" sldId="266"/>
            <ac:picMk id="4" creationId="{00000000-0000-0000-0000-000000000000}"/>
          </ac:picMkLst>
        </pc:picChg>
        <pc:picChg chg="add mod">
          <ac:chgData name="Marius" userId="3db87500-6bb8-48d8-b495-b010ee39f961" providerId="ADAL" clId="{49072466-1966-4A59-A46C-6F74C15C8900}" dt="2020-09-21T13:08:24.639" v="1727" actId="1076"/>
          <ac:picMkLst>
            <pc:docMk/>
            <pc:sldMk cId="4031222997" sldId="266"/>
            <ac:picMk id="6" creationId="{DFDF7751-C6DD-45B5-896E-897F8A4CAA96}"/>
          </ac:picMkLst>
        </pc:pic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749166025" sldId="267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2459563222" sldId="269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3200426914" sldId="270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299161362" sldId="271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696060891" sldId="272"/>
        </pc:sldMkLst>
      </pc:sldChg>
      <pc:sldChg chg="addSp delSp modSp add mod ord">
        <pc:chgData name="Marius" userId="3db87500-6bb8-48d8-b495-b010ee39f961" providerId="ADAL" clId="{49072466-1966-4A59-A46C-6F74C15C8900}" dt="2020-09-21T12:13:38.483" v="1215" actId="20577"/>
        <pc:sldMkLst>
          <pc:docMk/>
          <pc:sldMk cId="2319619443" sldId="278"/>
        </pc:sldMkLst>
        <pc:spChg chg="mod">
          <ac:chgData name="Marius" userId="3db87500-6bb8-48d8-b495-b010ee39f961" providerId="ADAL" clId="{49072466-1966-4A59-A46C-6F74C15C8900}" dt="2020-09-21T12:09:37.261" v="803" actId="20577"/>
          <ac:spMkLst>
            <pc:docMk/>
            <pc:sldMk cId="2319619443" sldId="27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13:38.483" v="1215" actId="20577"/>
          <ac:spMkLst>
            <pc:docMk/>
            <pc:sldMk cId="2319619443" sldId="278"/>
            <ac:spMk id="3" creationId="{00000000-0000-0000-0000-000000000000}"/>
          </ac:spMkLst>
        </pc:spChg>
        <pc:spChg chg="add del">
          <ac:chgData name="Marius" userId="3db87500-6bb8-48d8-b495-b010ee39f961" providerId="ADAL" clId="{49072466-1966-4A59-A46C-6F74C15C8900}" dt="2020-09-20T11:13:39.466" v="134" actId="22"/>
          <ac:spMkLst>
            <pc:docMk/>
            <pc:sldMk cId="2319619443" sldId="278"/>
            <ac:spMk id="5" creationId="{994379B4-B92A-4B7A-8236-CA4EAC3E1364}"/>
          </ac:spMkLst>
        </pc:spChg>
      </pc:sldChg>
      <pc:sldChg chg="add">
        <pc:chgData name="Marius" userId="3db87500-6bb8-48d8-b495-b010ee39f961" providerId="ADAL" clId="{49072466-1966-4A59-A46C-6F74C15C8900}" dt="2020-09-20T11:14:04.497" v="136"/>
        <pc:sldMkLst>
          <pc:docMk/>
          <pc:sldMk cId="945538635" sldId="281"/>
        </pc:sldMkLst>
      </pc:sldChg>
      <pc:sldChg chg="add mod modShow">
        <pc:chgData name="Marius" userId="3db87500-6bb8-48d8-b495-b010ee39f961" providerId="ADAL" clId="{49072466-1966-4A59-A46C-6F74C15C8900}" dt="2020-09-21T13:09:08.777" v="1741" actId="729"/>
        <pc:sldMkLst>
          <pc:docMk/>
          <pc:sldMk cId="2020177133" sldId="282"/>
        </pc:sldMkLst>
      </pc:sldChg>
      <pc:sldChg chg="add">
        <pc:chgData name="Marius" userId="3db87500-6bb8-48d8-b495-b010ee39f961" providerId="ADAL" clId="{49072466-1966-4A59-A46C-6F74C15C8900}" dt="2020-09-20T11:23:54.596" v="181"/>
        <pc:sldMkLst>
          <pc:docMk/>
          <pc:sldMk cId="3506609672" sldId="287"/>
        </pc:sldMkLst>
      </pc:sldChg>
      <pc:sldChg chg="modSp add mod">
        <pc:chgData name="Marius" userId="3db87500-6bb8-48d8-b495-b010ee39f961" providerId="ADAL" clId="{49072466-1966-4A59-A46C-6F74C15C8900}" dt="2020-09-20T11:29:40.020" v="438" actId="114"/>
        <pc:sldMkLst>
          <pc:docMk/>
          <pc:sldMk cId="1545968498" sldId="288"/>
        </pc:sldMkLst>
        <pc:spChg chg="mod">
          <ac:chgData name="Marius" userId="3db87500-6bb8-48d8-b495-b010ee39f961" providerId="ADAL" clId="{49072466-1966-4A59-A46C-6F74C15C8900}" dt="2020-09-20T11:27:28.486" v="208" actId="1076"/>
          <ac:spMkLst>
            <pc:docMk/>
            <pc:sldMk cId="1545968498" sldId="28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1:29:40.020" v="438" actId="114"/>
          <ac:spMkLst>
            <pc:docMk/>
            <pc:sldMk cId="1545968498" sldId="288"/>
            <ac:spMk id="3" creationId="{00000000-0000-0000-0000-000000000000}"/>
          </ac:spMkLst>
        </pc:spChg>
      </pc:sldChg>
      <pc:sldChg chg="add">
        <pc:chgData name="Marius" userId="3db87500-6bb8-48d8-b495-b010ee39f961" providerId="ADAL" clId="{49072466-1966-4A59-A46C-6F74C15C8900}" dt="2020-09-20T11:01:22.499" v="131"/>
        <pc:sldMkLst>
          <pc:docMk/>
          <pc:sldMk cId="347118767" sldId="289"/>
        </pc:sldMkLst>
      </pc:sldChg>
      <pc:sldChg chg="add del">
        <pc:chgData name="Marius" userId="3db87500-6bb8-48d8-b495-b010ee39f961" providerId="ADAL" clId="{49072466-1966-4A59-A46C-6F74C15C8900}" dt="2020-09-20T11:24:35.325" v="183" actId="47"/>
        <pc:sldMkLst>
          <pc:docMk/>
          <pc:sldMk cId="821092428" sldId="295"/>
        </pc:sldMkLst>
      </pc:sldChg>
      <pc:sldChg chg="modSp add mod modShow">
        <pc:chgData name="Marius" userId="3db87500-6bb8-48d8-b495-b010ee39f961" providerId="ADAL" clId="{49072466-1966-4A59-A46C-6F74C15C8900}" dt="2020-09-21T12:18:12.714" v="1216" actId="729"/>
        <pc:sldMkLst>
          <pc:docMk/>
          <pc:sldMk cId="801432151" sldId="297"/>
        </pc:sldMkLst>
        <pc:spChg chg="mod">
          <ac:chgData name="Marius" userId="3db87500-6bb8-48d8-b495-b010ee39f961" providerId="ADAL" clId="{49072466-1966-4A59-A46C-6F74C15C8900}" dt="2020-09-20T11:39:58.433" v="462" actId="27636"/>
          <ac:spMkLst>
            <pc:docMk/>
            <pc:sldMk cId="801432151" sldId="297"/>
            <ac:spMk id="6" creationId="{B55DC4F0-21BF-4D2C-9BD5-76EF43A057F0}"/>
          </ac:spMkLst>
        </pc:spChg>
      </pc:sldChg>
      <pc:sldChg chg="add mod modShow">
        <pc:chgData name="Marius" userId="3db87500-6bb8-48d8-b495-b010ee39f961" providerId="ADAL" clId="{49072466-1966-4A59-A46C-6F74C15C8900}" dt="2020-09-21T12:18:12.714" v="1216" actId="729"/>
        <pc:sldMkLst>
          <pc:docMk/>
          <pc:sldMk cId="1954525479" sldId="298"/>
        </pc:sldMkLst>
      </pc:sldChg>
      <pc:sldChg chg="add">
        <pc:chgData name="Marius" userId="3db87500-6bb8-48d8-b495-b010ee39f961" providerId="ADAL" clId="{49072466-1966-4A59-A46C-6F74C15C8900}" dt="2020-09-20T10:59:52.289" v="128"/>
        <pc:sldMkLst>
          <pc:docMk/>
          <pc:sldMk cId="136628291" sldId="299"/>
        </pc:sldMkLst>
      </pc:sldChg>
      <pc:sldChg chg="modSp add mod">
        <pc:chgData name="Marius" userId="3db87500-6bb8-48d8-b495-b010ee39f961" providerId="ADAL" clId="{49072466-1966-4A59-A46C-6F74C15C8900}" dt="2020-09-20T11:16:37.959" v="174" actId="20577"/>
        <pc:sldMkLst>
          <pc:docMk/>
          <pc:sldMk cId="1448850893" sldId="300"/>
        </pc:sldMkLst>
        <pc:spChg chg="mod">
          <ac:chgData name="Marius" userId="3db87500-6bb8-48d8-b495-b010ee39f961" providerId="ADAL" clId="{49072466-1966-4A59-A46C-6F74C15C8900}" dt="2020-09-20T11:16:37.959" v="174" actId="20577"/>
          <ac:spMkLst>
            <pc:docMk/>
            <pc:sldMk cId="1448850893" sldId="300"/>
            <ac:spMk id="3" creationId="{00000000-0000-0000-0000-000000000000}"/>
          </ac:spMkLst>
        </pc:spChg>
      </pc:sldChg>
      <pc:sldChg chg="add ord">
        <pc:chgData name="Marius" userId="3db87500-6bb8-48d8-b495-b010ee39f961" providerId="ADAL" clId="{49072466-1966-4A59-A46C-6F74C15C8900}" dt="2020-09-20T11:15:07.724" v="139"/>
        <pc:sldMkLst>
          <pc:docMk/>
          <pc:sldMk cId="4094907362" sldId="301"/>
        </pc:sldMkLst>
      </pc:sldChg>
      <pc:sldChg chg="add">
        <pc:chgData name="Marius" userId="3db87500-6bb8-48d8-b495-b010ee39f961" providerId="ADAL" clId="{49072466-1966-4A59-A46C-6F74C15C8900}" dt="2020-09-21T12:09:31.084" v="795" actId="2890"/>
        <pc:sldMkLst>
          <pc:docMk/>
          <pc:sldMk cId="687595559" sldId="302"/>
        </pc:sldMkLst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542009173" sldId="303"/>
        </pc:sldMkLst>
      </pc:sldChg>
    </pc:docChg>
  </pc:docChgLst>
  <pc:docChgLst>
    <pc:chgData name="Marius" userId="3db87500-6bb8-48d8-b495-b010ee39f961" providerId="ADAL" clId="{B4D310D7-469B-4FA3-8F22-7E812862AE47}"/>
    <pc:docChg chg="undo custSel addSld delSld modSld sldOrd">
      <pc:chgData name="Marius" userId="3db87500-6bb8-48d8-b495-b010ee39f961" providerId="ADAL" clId="{B4D310D7-469B-4FA3-8F22-7E812862AE47}" dt="2020-09-23T19:02:59.353" v="6388" actId="1076"/>
      <pc:docMkLst>
        <pc:docMk/>
      </pc:docMkLst>
      <pc:sldChg chg="addSp delSp modSp add mod">
        <pc:chgData name="Marius" userId="3db87500-6bb8-48d8-b495-b010ee39f961" providerId="ADAL" clId="{B4D310D7-469B-4FA3-8F22-7E812862AE47}" dt="2020-09-23T17:20:39.364" v="2050" actId="5793"/>
        <pc:sldMkLst>
          <pc:docMk/>
          <pc:sldMk cId="2338999274" sldId="263"/>
        </pc:sldMkLst>
        <pc:spChg chg="mod">
          <ac:chgData name="Marius" userId="3db87500-6bb8-48d8-b495-b010ee39f961" providerId="ADAL" clId="{B4D310D7-469B-4FA3-8F22-7E812862AE47}" dt="2020-09-23T17:16:25.310" v="1931" actId="1076"/>
          <ac:spMkLst>
            <pc:docMk/>
            <pc:sldMk cId="2338999274" sldId="263"/>
            <ac:spMk id="2" creationId="{00000000-0000-0000-0000-000000000000}"/>
          </ac:spMkLst>
        </pc:spChg>
        <pc:spChg chg="add mod">
          <ac:chgData name="Marius" userId="3db87500-6bb8-48d8-b495-b010ee39f961" providerId="ADAL" clId="{B4D310D7-469B-4FA3-8F22-7E812862AE47}" dt="2020-09-23T17:20:39.364" v="2050" actId="5793"/>
          <ac:spMkLst>
            <pc:docMk/>
            <pc:sldMk cId="2338999274" sldId="263"/>
            <ac:spMk id="5" creationId="{3EA199AE-0865-44E8-B7D5-126F29575D2A}"/>
          </ac:spMkLst>
        </pc:spChg>
        <pc:picChg chg="del mod">
          <ac:chgData name="Marius" userId="3db87500-6bb8-48d8-b495-b010ee39f961" providerId="ADAL" clId="{B4D310D7-469B-4FA3-8F22-7E812862AE47}" dt="2020-09-23T16:30:49.237" v="1008" actId="478"/>
          <ac:picMkLst>
            <pc:docMk/>
            <pc:sldMk cId="2338999274" sldId="263"/>
            <ac:picMk id="4" creationId="{00000000-0000-0000-0000-000000000000}"/>
          </ac:picMkLst>
        </pc:picChg>
      </pc:sldChg>
      <pc:sldChg chg="addSp delSp modSp add mod ord">
        <pc:chgData name="Marius" userId="3db87500-6bb8-48d8-b495-b010ee39f961" providerId="ADAL" clId="{B4D310D7-469B-4FA3-8F22-7E812862AE47}" dt="2020-09-23T18:21:52.066" v="4866"/>
        <pc:sldMkLst>
          <pc:docMk/>
          <pc:sldMk cId="4031222997" sldId="266"/>
        </pc:sldMkLst>
        <pc:spChg chg="mod">
          <ac:chgData name="Marius" userId="3db87500-6bb8-48d8-b495-b010ee39f961" providerId="ADAL" clId="{B4D310D7-469B-4FA3-8F22-7E812862AE47}" dt="2020-09-23T16:16:23.280" v="490" actId="1076"/>
          <ac:spMkLst>
            <pc:docMk/>
            <pc:sldMk cId="4031222997" sldId="266"/>
            <ac:spMk id="2" creationId="{00000000-0000-0000-0000-000000000000}"/>
          </ac:spMkLst>
        </pc:spChg>
        <pc:picChg chg="add mod">
          <ac:chgData name="Marius" userId="3db87500-6bb8-48d8-b495-b010ee39f961" providerId="ADAL" clId="{B4D310D7-469B-4FA3-8F22-7E812862AE47}" dt="2020-09-23T15:52:51.682" v="373" actId="1076"/>
          <ac:picMkLst>
            <pc:docMk/>
            <pc:sldMk cId="4031222997" sldId="266"/>
            <ac:picMk id="3" creationId="{F753B90F-738E-4491-9DA7-922D06353328}"/>
          </ac:picMkLst>
        </pc:picChg>
        <pc:picChg chg="del">
          <ac:chgData name="Marius" userId="3db87500-6bb8-48d8-b495-b010ee39f961" providerId="ADAL" clId="{B4D310D7-469B-4FA3-8F22-7E812862AE47}" dt="2020-09-23T15:46:35.548" v="2" actId="478"/>
          <ac:picMkLst>
            <pc:docMk/>
            <pc:sldMk cId="4031222997" sldId="266"/>
            <ac:picMk id="6" creationId="{DFDF7751-C6DD-45B5-896E-897F8A4CAA96}"/>
          </ac:picMkLst>
        </pc:picChg>
      </pc:sldChg>
      <pc:sldChg chg="addSp modSp add mod modNotesTx">
        <pc:chgData name="Marius" userId="3db87500-6bb8-48d8-b495-b010ee39f961" providerId="ADAL" clId="{B4D310D7-469B-4FA3-8F22-7E812862AE47}" dt="2020-09-23T18:38:25.499" v="5505" actId="20577"/>
        <pc:sldMkLst>
          <pc:docMk/>
          <pc:sldMk cId="696060891" sldId="272"/>
        </pc:sldMkLst>
        <pc:spChg chg="add mod">
          <ac:chgData name="Marius" userId="3db87500-6bb8-48d8-b495-b010ee39f961" providerId="ADAL" clId="{B4D310D7-469B-4FA3-8F22-7E812862AE47}" dt="2020-09-23T18:38:25.499" v="5505" actId="20577"/>
          <ac:spMkLst>
            <pc:docMk/>
            <pc:sldMk cId="696060891" sldId="272"/>
            <ac:spMk id="2" creationId="{DBAF22C7-ADD8-49AE-AACA-06573A4F7251}"/>
          </ac:spMkLst>
        </pc:spChg>
        <pc:picChg chg="mod">
          <ac:chgData name="Marius" userId="3db87500-6bb8-48d8-b495-b010ee39f961" providerId="ADAL" clId="{B4D310D7-469B-4FA3-8F22-7E812862AE47}" dt="2020-09-23T18:36:22.614" v="5476" actId="1076"/>
          <ac:picMkLst>
            <pc:docMk/>
            <pc:sldMk cId="696060891" sldId="272"/>
            <ac:picMk id="6" creationId="{591726F4-6BF6-429A-A2A1-5BEF0C8F7825}"/>
          </ac:picMkLst>
        </pc:picChg>
      </pc:sldChg>
      <pc:sldChg chg="add del">
        <pc:chgData name="Marius" userId="3db87500-6bb8-48d8-b495-b010ee39f961" providerId="ADAL" clId="{B4D310D7-469B-4FA3-8F22-7E812862AE47}" dt="2020-09-23T18:24:57.249" v="5089" actId="47"/>
        <pc:sldMkLst>
          <pc:docMk/>
          <pc:sldMk cId="614768912" sldId="273"/>
        </pc:sldMkLst>
      </pc:sldChg>
      <pc:sldChg chg="modSp mod">
        <pc:chgData name="Marius" userId="3db87500-6bb8-48d8-b495-b010ee39f961" providerId="ADAL" clId="{B4D310D7-469B-4FA3-8F22-7E812862AE47}" dt="2020-09-23T18:50:46.012" v="6287" actId="20577"/>
        <pc:sldMkLst>
          <pc:docMk/>
          <pc:sldMk cId="801432151" sldId="297"/>
        </pc:sldMkLst>
        <pc:spChg chg="mod">
          <ac:chgData name="Marius" userId="3db87500-6bb8-48d8-b495-b010ee39f961" providerId="ADAL" clId="{B4D310D7-469B-4FA3-8F22-7E812862AE47}" dt="2020-09-23T18:38:45.493" v="5527" actId="1076"/>
          <ac:spMkLst>
            <pc:docMk/>
            <pc:sldMk cId="801432151" sldId="297"/>
            <ac:spMk id="6" creationId="{B55DC4F0-21BF-4D2C-9BD5-76EF43A057F0}"/>
          </ac:spMkLst>
        </pc:spChg>
        <pc:spChg chg="mod">
          <ac:chgData name="Marius" userId="3db87500-6bb8-48d8-b495-b010ee39f961" providerId="ADAL" clId="{B4D310D7-469B-4FA3-8F22-7E812862AE47}" dt="2020-09-23T16:22:02.594" v="955" actId="1076"/>
          <ac:spMkLst>
            <pc:docMk/>
            <pc:sldMk cId="801432151" sldId="297"/>
            <ac:spMk id="8" creationId="{3A79F3BE-CAE7-4658-B8BB-4E05594A0C35}"/>
          </ac:spMkLst>
        </pc:spChg>
        <pc:graphicFrameChg chg="mod modGraphic">
          <ac:chgData name="Marius" userId="3db87500-6bb8-48d8-b495-b010ee39f961" providerId="ADAL" clId="{B4D310D7-469B-4FA3-8F22-7E812862AE47}" dt="2020-09-23T18:50:46.012" v="6287" actId="20577"/>
          <ac:graphicFrameMkLst>
            <pc:docMk/>
            <pc:sldMk cId="801432151" sldId="297"/>
            <ac:graphicFrameMk id="4" creationId="{BA97F870-4971-4992-B8A9-F6E95377BBED}"/>
          </ac:graphicFrameMkLst>
        </pc:graphicFrameChg>
      </pc:sldChg>
      <pc:sldChg chg="modSp add mod">
        <pc:chgData name="Marius" userId="3db87500-6bb8-48d8-b495-b010ee39f961" providerId="ADAL" clId="{B4D310D7-469B-4FA3-8F22-7E812862AE47}" dt="2020-09-23T18:22:41.384" v="4889" actId="1076"/>
        <pc:sldMkLst>
          <pc:docMk/>
          <pc:sldMk cId="4255527100" sldId="299"/>
        </pc:sldMkLst>
        <pc:spChg chg="mod">
          <ac:chgData name="Marius" userId="3db87500-6bb8-48d8-b495-b010ee39f961" providerId="ADAL" clId="{B4D310D7-469B-4FA3-8F22-7E812862AE47}" dt="2020-09-23T18:22:41.384" v="4889" actId="1076"/>
          <ac:spMkLst>
            <pc:docMk/>
            <pc:sldMk cId="4255527100" sldId="299"/>
            <ac:spMk id="2" creationId="{00000000-0000-0000-0000-000000000000}"/>
          </ac:spMkLst>
        </pc:spChg>
        <pc:picChg chg="mod">
          <ac:chgData name="Marius" userId="3db87500-6bb8-48d8-b495-b010ee39f961" providerId="ADAL" clId="{B4D310D7-469B-4FA3-8F22-7E812862AE47}" dt="2020-09-23T18:22:38.383" v="4888" actId="1076"/>
          <ac:picMkLst>
            <pc:docMk/>
            <pc:sldMk cId="4255527100" sldId="299"/>
            <ac:picMk id="6" creationId="{DFDF7751-C6DD-45B5-896E-897F8A4CAA96}"/>
          </ac:picMkLst>
        </pc:picChg>
      </pc:sldChg>
      <pc:sldChg chg="addSp delSp modSp add mod modNotesTx">
        <pc:chgData name="Marius" userId="3db87500-6bb8-48d8-b495-b010ee39f961" providerId="ADAL" clId="{B4D310D7-469B-4FA3-8F22-7E812862AE47}" dt="2020-09-23T18:24:36.807" v="5088" actId="207"/>
        <pc:sldMkLst>
          <pc:docMk/>
          <pc:sldMk cId="2065843503" sldId="300"/>
        </pc:sldMkLst>
        <pc:spChg chg="mod">
          <ac:chgData name="Marius" userId="3db87500-6bb8-48d8-b495-b010ee39f961" providerId="ADAL" clId="{B4D310D7-469B-4FA3-8F22-7E812862AE47}" dt="2020-09-23T18:24:36.807" v="5088" actId="207"/>
          <ac:spMkLst>
            <pc:docMk/>
            <pc:sldMk cId="2065843503" sldId="300"/>
            <ac:spMk id="2" creationId="{00000000-0000-0000-0000-000000000000}"/>
          </ac:spMkLst>
        </pc:spChg>
        <pc:picChg chg="add mod">
          <ac:chgData name="Marius" userId="3db87500-6bb8-48d8-b495-b010ee39f961" providerId="ADAL" clId="{B4D310D7-469B-4FA3-8F22-7E812862AE47}" dt="2020-09-23T15:48:29.533" v="62" actId="1076"/>
          <ac:picMkLst>
            <pc:docMk/>
            <pc:sldMk cId="2065843503" sldId="300"/>
            <ac:picMk id="3" creationId="{2B2402F5-E36F-4712-AAF7-8D5EE82C09D4}"/>
          </ac:picMkLst>
        </pc:picChg>
        <pc:picChg chg="del">
          <ac:chgData name="Marius" userId="3db87500-6bb8-48d8-b495-b010ee39f961" providerId="ADAL" clId="{B4D310D7-469B-4FA3-8F22-7E812862AE47}" dt="2020-09-23T15:48:26.034" v="60" actId="478"/>
          <ac:picMkLst>
            <pc:docMk/>
            <pc:sldMk cId="2065843503" sldId="300"/>
            <ac:picMk id="6" creationId="{DFDF7751-C6DD-45B5-896E-897F8A4CAA96}"/>
          </ac:picMkLst>
        </pc:picChg>
      </pc:sldChg>
      <pc:sldChg chg="addSp delSp modSp add mod ord modNotesTx">
        <pc:chgData name="Marius" userId="3db87500-6bb8-48d8-b495-b010ee39f961" providerId="ADAL" clId="{B4D310D7-469B-4FA3-8F22-7E812862AE47}" dt="2020-09-23T18:26:25.666" v="5304" actId="20577"/>
        <pc:sldMkLst>
          <pc:docMk/>
          <pc:sldMk cId="3434452628" sldId="301"/>
        </pc:sldMkLst>
        <pc:spChg chg="mod">
          <ac:chgData name="Marius" userId="3db87500-6bb8-48d8-b495-b010ee39f961" providerId="ADAL" clId="{B4D310D7-469B-4FA3-8F22-7E812862AE47}" dt="2020-09-23T16:17:20.101" v="525" actId="1076"/>
          <ac:spMkLst>
            <pc:docMk/>
            <pc:sldMk cId="3434452628" sldId="301"/>
            <ac:spMk id="2" creationId="{00000000-0000-0000-0000-000000000000}"/>
          </ac:spMkLst>
        </pc:spChg>
        <pc:picChg chg="del">
          <ac:chgData name="Marius" userId="3db87500-6bb8-48d8-b495-b010ee39f961" providerId="ADAL" clId="{B4D310D7-469B-4FA3-8F22-7E812862AE47}" dt="2020-09-23T16:16:30.565" v="492" actId="478"/>
          <ac:picMkLst>
            <pc:docMk/>
            <pc:sldMk cId="3434452628" sldId="301"/>
            <ac:picMk id="3" creationId="{F753B90F-738E-4491-9DA7-922D06353328}"/>
          </ac:picMkLst>
        </pc:picChg>
        <pc:picChg chg="add mod">
          <ac:chgData name="Marius" userId="3db87500-6bb8-48d8-b495-b010ee39f961" providerId="ADAL" clId="{B4D310D7-469B-4FA3-8F22-7E812862AE47}" dt="2020-09-23T16:17:22.427" v="526" actId="1076"/>
          <ac:picMkLst>
            <pc:docMk/>
            <pc:sldMk cId="3434452628" sldId="301"/>
            <ac:picMk id="4" creationId="{036FDD97-118D-4DDC-A1AA-5F614891BF64}"/>
          </ac:picMkLst>
        </pc:picChg>
      </pc:sldChg>
      <pc:sldChg chg="addSp delSp modSp add mod">
        <pc:chgData name="Marius" userId="3db87500-6bb8-48d8-b495-b010ee39f961" providerId="ADAL" clId="{B4D310D7-469B-4FA3-8F22-7E812862AE47}" dt="2020-09-23T16:26:05.305" v="970" actId="1076"/>
        <pc:sldMkLst>
          <pc:docMk/>
          <pc:sldMk cId="560108386" sldId="302"/>
        </pc:sldMkLst>
        <pc:spChg chg="del mod">
          <ac:chgData name="Marius" userId="3db87500-6bb8-48d8-b495-b010ee39f961" providerId="ADAL" clId="{B4D310D7-469B-4FA3-8F22-7E812862AE47}" dt="2020-09-23T16:25:49.298" v="967" actId="478"/>
          <ac:spMkLst>
            <pc:docMk/>
            <pc:sldMk cId="560108386" sldId="302"/>
            <ac:spMk id="5" creationId="{73B49C0D-2F03-441B-A9B4-A6F547413E86}"/>
          </ac:spMkLst>
        </pc:spChg>
        <pc:picChg chg="add mod">
          <ac:chgData name="Marius" userId="3db87500-6bb8-48d8-b495-b010ee39f961" providerId="ADAL" clId="{B4D310D7-469B-4FA3-8F22-7E812862AE47}" dt="2020-09-23T16:26:05.305" v="970" actId="1076"/>
          <ac:picMkLst>
            <pc:docMk/>
            <pc:sldMk cId="560108386" sldId="302"/>
            <ac:picMk id="2" creationId="{4B8030FB-DD67-4F34-8AE3-C28721BDE4E0}"/>
          </ac:picMkLst>
        </pc:picChg>
        <pc:picChg chg="del">
          <ac:chgData name="Marius" userId="3db87500-6bb8-48d8-b495-b010ee39f961" providerId="ADAL" clId="{B4D310D7-469B-4FA3-8F22-7E812862AE47}" dt="2020-09-23T16:25:37.402" v="964" actId="478"/>
          <ac:picMkLst>
            <pc:docMk/>
            <pc:sldMk cId="560108386" sldId="302"/>
            <ac:picMk id="6" creationId="{591726F4-6BF6-429A-A2A1-5BEF0C8F7825}"/>
          </ac:picMkLst>
        </pc:picChg>
      </pc:sldChg>
      <pc:sldChg chg="add">
        <pc:chgData name="Marius" userId="3db87500-6bb8-48d8-b495-b010ee39f961" providerId="ADAL" clId="{B4D310D7-469B-4FA3-8F22-7E812862AE47}" dt="2020-09-23T16:29:00.340" v="972" actId="2890"/>
        <pc:sldMkLst>
          <pc:docMk/>
          <pc:sldMk cId="3071576521" sldId="303"/>
        </pc:sldMkLst>
      </pc:sldChg>
      <pc:sldChg chg="modSp add mod modAnim">
        <pc:chgData name="Marius" userId="3db87500-6bb8-48d8-b495-b010ee39f961" providerId="ADAL" clId="{B4D310D7-469B-4FA3-8F22-7E812862AE47}" dt="2020-09-23T18:30:16.787" v="5403"/>
        <pc:sldMkLst>
          <pc:docMk/>
          <pc:sldMk cId="613788298" sldId="304"/>
        </pc:sldMkLst>
        <pc:spChg chg="mod">
          <ac:chgData name="Marius" userId="3db87500-6bb8-48d8-b495-b010ee39f961" providerId="ADAL" clId="{B4D310D7-469B-4FA3-8F22-7E812862AE47}" dt="2020-09-23T17:46:54.979" v="2846" actId="1076"/>
          <ac:spMkLst>
            <pc:docMk/>
            <pc:sldMk cId="613788298" sldId="304"/>
            <ac:spMk id="5" creationId="{3EA199AE-0865-44E8-B7D5-126F29575D2A}"/>
          </ac:spMkLst>
        </pc:spChg>
      </pc:sldChg>
      <pc:sldChg chg="addSp delSp modSp add mod modAnim">
        <pc:chgData name="Marius" userId="3db87500-6bb8-48d8-b495-b010ee39f961" providerId="ADAL" clId="{B4D310D7-469B-4FA3-8F22-7E812862AE47}" dt="2020-09-23T18:28:48.642" v="5394"/>
        <pc:sldMkLst>
          <pc:docMk/>
          <pc:sldMk cId="2007563477" sldId="305"/>
        </pc:sldMkLst>
        <pc:spChg chg="mod">
          <ac:chgData name="Marius" userId="3db87500-6bb8-48d8-b495-b010ee39f961" providerId="ADAL" clId="{B4D310D7-469B-4FA3-8F22-7E812862AE47}" dt="2020-09-23T17:24:24.124" v="2072" actId="14100"/>
          <ac:spMkLst>
            <pc:docMk/>
            <pc:sldMk cId="2007563477" sldId="305"/>
            <ac:spMk id="2" creationId="{00000000-0000-0000-0000-000000000000}"/>
          </ac:spMkLst>
        </pc:spChg>
        <pc:spChg chg="add del mod">
          <ac:chgData name="Marius" userId="3db87500-6bb8-48d8-b495-b010ee39f961" providerId="ADAL" clId="{B4D310D7-469B-4FA3-8F22-7E812862AE47}" dt="2020-09-23T17:21:03.262" v="2055" actId="478"/>
          <ac:spMkLst>
            <pc:docMk/>
            <pc:sldMk cId="2007563477" sldId="305"/>
            <ac:spMk id="4" creationId="{5B2D9598-504D-488B-9226-E27C846AC761}"/>
          </ac:spMkLst>
        </pc:spChg>
        <pc:spChg chg="del">
          <ac:chgData name="Marius" userId="3db87500-6bb8-48d8-b495-b010ee39f961" providerId="ADAL" clId="{B4D310D7-469B-4FA3-8F22-7E812862AE47}" dt="2020-09-23T17:20:52.499" v="2052" actId="478"/>
          <ac:spMkLst>
            <pc:docMk/>
            <pc:sldMk cId="2007563477" sldId="305"/>
            <ac:spMk id="5" creationId="{3EA199AE-0865-44E8-B7D5-126F29575D2A}"/>
          </ac:spMkLst>
        </pc:spChg>
        <pc:spChg chg="add mod">
          <ac:chgData name="Marius" userId="3db87500-6bb8-48d8-b495-b010ee39f961" providerId="ADAL" clId="{B4D310D7-469B-4FA3-8F22-7E812862AE47}" dt="2020-09-23T17:28:48.292" v="2312" actId="20577"/>
          <ac:spMkLst>
            <pc:docMk/>
            <pc:sldMk cId="2007563477" sldId="305"/>
            <ac:spMk id="7" creationId="{32E46398-E366-4601-9393-06CC284E2544}"/>
          </ac:spMkLst>
        </pc:spChg>
        <pc:spChg chg="add mod">
          <ac:chgData name="Marius" userId="3db87500-6bb8-48d8-b495-b010ee39f961" providerId="ADAL" clId="{B4D310D7-469B-4FA3-8F22-7E812862AE47}" dt="2020-09-23T17:26:59.628" v="2208" actId="1076"/>
          <ac:spMkLst>
            <pc:docMk/>
            <pc:sldMk cId="2007563477" sldId="305"/>
            <ac:spMk id="8" creationId="{B9C884CD-B052-48A7-AA12-5E0310BD78A5}"/>
          </ac:spMkLst>
        </pc:spChg>
        <pc:spChg chg="add mod">
          <ac:chgData name="Marius" userId="3db87500-6bb8-48d8-b495-b010ee39f961" providerId="ADAL" clId="{B4D310D7-469B-4FA3-8F22-7E812862AE47}" dt="2020-09-23T17:27:42.106" v="2259" actId="207"/>
          <ac:spMkLst>
            <pc:docMk/>
            <pc:sldMk cId="2007563477" sldId="305"/>
            <ac:spMk id="9" creationId="{AA853393-379B-4C23-B882-2945BFECFCBA}"/>
          </ac:spMkLst>
        </pc:spChg>
        <pc:picChg chg="add mod">
          <ac:chgData name="Marius" userId="3db87500-6bb8-48d8-b495-b010ee39f961" providerId="ADAL" clId="{B4D310D7-469B-4FA3-8F22-7E812862AE47}" dt="2020-09-23T17:21:47.068" v="2064" actId="1076"/>
          <ac:picMkLst>
            <pc:docMk/>
            <pc:sldMk cId="2007563477" sldId="305"/>
            <ac:picMk id="6" creationId="{3FDBB57A-78D0-4491-A343-E6E3FAD16A77}"/>
          </ac:picMkLst>
        </pc:picChg>
      </pc:sldChg>
      <pc:sldChg chg="addSp delSp modSp add mod modAnim">
        <pc:chgData name="Marius" userId="3db87500-6bb8-48d8-b495-b010ee39f961" providerId="ADAL" clId="{B4D310D7-469B-4FA3-8F22-7E812862AE47}" dt="2020-09-23T18:29:20.982" v="5396"/>
        <pc:sldMkLst>
          <pc:docMk/>
          <pc:sldMk cId="3250413816" sldId="306"/>
        </pc:sldMkLst>
        <pc:spChg chg="mod">
          <ac:chgData name="Marius" userId="3db87500-6bb8-48d8-b495-b010ee39f961" providerId="ADAL" clId="{B4D310D7-469B-4FA3-8F22-7E812862AE47}" dt="2020-09-23T17:43:45.272" v="2841" actId="207"/>
          <ac:spMkLst>
            <pc:docMk/>
            <pc:sldMk cId="3250413816" sldId="306"/>
            <ac:spMk id="2" creationId="{00000000-0000-0000-0000-000000000000}"/>
          </ac:spMkLst>
        </pc:spChg>
        <pc:spChg chg="add del mod">
          <ac:chgData name="Marius" userId="3db87500-6bb8-48d8-b495-b010ee39f961" providerId="ADAL" clId="{B4D310D7-469B-4FA3-8F22-7E812862AE47}" dt="2020-09-23T17:33:20.155" v="2482" actId="478"/>
          <ac:spMkLst>
            <pc:docMk/>
            <pc:sldMk cId="3250413816" sldId="306"/>
            <ac:spMk id="3" creationId="{D924AE7C-7903-4898-B645-A3DC332F27B8}"/>
          </ac:spMkLst>
        </pc:spChg>
        <pc:spChg chg="mod">
          <ac:chgData name="Marius" userId="3db87500-6bb8-48d8-b495-b010ee39f961" providerId="ADAL" clId="{B4D310D7-469B-4FA3-8F22-7E812862AE47}" dt="2020-09-23T17:44:32.783" v="2844" actId="207"/>
          <ac:spMkLst>
            <pc:docMk/>
            <pc:sldMk cId="3250413816" sldId="306"/>
            <ac:spMk id="7" creationId="{32E46398-E366-4601-9393-06CC284E2544}"/>
          </ac:spMkLst>
        </pc:spChg>
        <pc:spChg chg="del mod">
          <ac:chgData name="Marius" userId="3db87500-6bb8-48d8-b495-b010ee39f961" providerId="ADAL" clId="{B4D310D7-469B-4FA3-8F22-7E812862AE47}" dt="2020-09-23T17:28:18.690" v="2299" actId="478"/>
          <ac:spMkLst>
            <pc:docMk/>
            <pc:sldMk cId="3250413816" sldId="306"/>
            <ac:spMk id="8" creationId="{B9C884CD-B052-48A7-AA12-5E0310BD78A5}"/>
          </ac:spMkLst>
        </pc:spChg>
        <pc:spChg chg="del">
          <ac:chgData name="Marius" userId="3db87500-6bb8-48d8-b495-b010ee39f961" providerId="ADAL" clId="{B4D310D7-469B-4FA3-8F22-7E812862AE47}" dt="2020-09-23T17:28:21.714" v="2300" actId="478"/>
          <ac:spMkLst>
            <pc:docMk/>
            <pc:sldMk cId="3250413816" sldId="306"/>
            <ac:spMk id="9" creationId="{AA853393-379B-4C23-B882-2945BFECFCBA}"/>
          </ac:spMkLst>
        </pc:spChg>
        <pc:spChg chg="add mod">
          <ac:chgData name="Marius" userId="3db87500-6bb8-48d8-b495-b010ee39f961" providerId="ADAL" clId="{B4D310D7-469B-4FA3-8F22-7E812862AE47}" dt="2020-09-23T17:44:38.418" v="2845" actId="207"/>
          <ac:spMkLst>
            <pc:docMk/>
            <pc:sldMk cId="3250413816" sldId="306"/>
            <ac:spMk id="10" creationId="{0E546F31-C804-488C-B5C9-06D80128C4A5}"/>
          </ac:spMkLst>
        </pc:spChg>
      </pc:sldChg>
      <pc:sldChg chg="addSp delSp modSp add mod modAnim">
        <pc:chgData name="Marius" userId="3db87500-6bb8-48d8-b495-b010ee39f961" providerId="ADAL" clId="{B4D310D7-469B-4FA3-8F22-7E812862AE47}" dt="2020-09-23T18:29:35.280" v="5398"/>
        <pc:sldMkLst>
          <pc:docMk/>
          <pc:sldMk cId="3240718072" sldId="307"/>
        </pc:sldMkLst>
        <pc:spChg chg="mod">
          <ac:chgData name="Marius" userId="3db87500-6bb8-48d8-b495-b010ee39f961" providerId="ADAL" clId="{B4D310D7-469B-4FA3-8F22-7E812862AE47}" dt="2020-09-23T17:39:01.390" v="2597" actId="207"/>
          <ac:spMkLst>
            <pc:docMk/>
            <pc:sldMk cId="3240718072" sldId="307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7:43:07.663" v="2835" actId="20577"/>
          <ac:spMkLst>
            <pc:docMk/>
            <pc:sldMk cId="3240718072" sldId="307"/>
            <ac:spMk id="7" creationId="{32E46398-E366-4601-9393-06CC284E2544}"/>
          </ac:spMkLst>
        </pc:spChg>
        <pc:spChg chg="mod">
          <ac:chgData name="Marius" userId="3db87500-6bb8-48d8-b495-b010ee39f961" providerId="ADAL" clId="{B4D310D7-469B-4FA3-8F22-7E812862AE47}" dt="2020-09-23T17:43:19.354" v="2839" actId="20577"/>
          <ac:spMkLst>
            <pc:docMk/>
            <pc:sldMk cId="3240718072" sldId="307"/>
            <ac:spMk id="10" creationId="{0E546F31-C804-488C-B5C9-06D80128C4A5}"/>
          </ac:spMkLst>
        </pc:spChg>
        <pc:picChg chg="add del">
          <ac:chgData name="Marius" userId="3db87500-6bb8-48d8-b495-b010ee39f961" providerId="ADAL" clId="{B4D310D7-469B-4FA3-8F22-7E812862AE47}" dt="2020-09-23T17:37:03.837" v="2579" actId="478"/>
          <ac:picMkLst>
            <pc:docMk/>
            <pc:sldMk cId="3240718072" sldId="307"/>
            <ac:picMk id="3" creationId="{0774EBF2-CABF-4176-8280-02B170F7E4C5}"/>
          </ac:picMkLst>
        </pc:picChg>
        <pc:picChg chg="add mod">
          <ac:chgData name="Marius" userId="3db87500-6bb8-48d8-b495-b010ee39f961" providerId="ADAL" clId="{B4D310D7-469B-4FA3-8F22-7E812862AE47}" dt="2020-09-23T17:37:54.615" v="2582" actId="1076"/>
          <ac:picMkLst>
            <pc:docMk/>
            <pc:sldMk cId="3240718072" sldId="307"/>
            <ac:picMk id="4" creationId="{5E88EE67-FE9A-4875-9808-A2FCF37DA119}"/>
          </ac:picMkLst>
        </pc:picChg>
        <pc:picChg chg="del mod">
          <ac:chgData name="Marius" userId="3db87500-6bb8-48d8-b495-b010ee39f961" providerId="ADAL" clId="{B4D310D7-469B-4FA3-8F22-7E812862AE47}" dt="2020-09-23T17:37:00.379" v="2577" actId="478"/>
          <ac:picMkLst>
            <pc:docMk/>
            <pc:sldMk cId="3240718072" sldId="307"/>
            <ac:picMk id="6" creationId="{3FDBB57A-78D0-4491-A343-E6E3FAD16A77}"/>
          </ac:picMkLst>
        </pc:picChg>
      </pc:sldChg>
      <pc:sldChg chg="modSp add mod modAnim">
        <pc:chgData name="Marius" userId="3db87500-6bb8-48d8-b495-b010ee39f961" providerId="ADAL" clId="{B4D310D7-469B-4FA3-8F22-7E812862AE47}" dt="2020-09-23T18:27:52.728" v="5390"/>
        <pc:sldMkLst>
          <pc:docMk/>
          <pc:sldMk cId="495482157" sldId="308"/>
        </pc:sldMkLst>
        <pc:spChg chg="mod">
          <ac:chgData name="Marius" userId="3db87500-6bb8-48d8-b495-b010ee39f961" providerId="ADAL" clId="{B4D310D7-469B-4FA3-8F22-7E812862AE47}" dt="2020-09-23T17:52:31.728" v="3400" actId="1076"/>
          <ac:spMkLst>
            <pc:docMk/>
            <pc:sldMk cId="495482157" sldId="308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7:51:46.882" v="3399" actId="207"/>
          <ac:spMkLst>
            <pc:docMk/>
            <pc:sldMk cId="495482157" sldId="308"/>
            <ac:spMk id="5" creationId="{3EA199AE-0865-44E8-B7D5-126F29575D2A}"/>
          </ac:spMkLst>
        </pc:spChg>
      </pc:sldChg>
      <pc:sldChg chg="add del">
        <pc:chgData name="Marius" userId="3db87500-6bb8-48d8-b495-b010ee39f961" providerId="ADAL" clId="{B4D310D7-469B-4FA3-8F22-7E812862AE47}" dt="2020-09-23T18:28:05.424" v="5391" actId="47"/>
        <pc:sldMkLst>
          <pc:docMk/>
          <pc:sldMk cId="3448584055" sldId="309"/>
        </pc:sldMkLst>
      </pc:sldChg>
      <pc:sldChg chg="modSp add mod modAnim">
        <pc:chgData name="Marius" userId="3db87500-6bb8-48d8-b495-b010ee39f961" providerId="ADAL" clId="{B4D310D7-469B-4FA3-8F22-7E812862AE47}" dt="2020-09-23T18:32:30.879" v="5457" actId="20577"/>
        <pc:sldMkLst>
          <pc:docMk/>
          <pc:sldMk cId="3784921164" sldId="310"/>
        </pc:sldMkLst>
        <pc:spChg chg="mod">
          <ac:chgData name="Marius" userId="3db87500-6bb8-48d8-b495-b010ee39f961" providerId="ADAL" clId="{B4D310D7-469B-4FA3-8F22-7E812862AE47}" dt="2020-09-23T17:53:28.545" v="3412" actId="1076"/>
          <ac:spMkLst>
            <pc:docMk/>
            <pc:sldMk cId="3784921164" sldId="310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8:32:30.879" v="5457" actId="20577"/>
          <ac:spMkLst>
            <pc:docMk/>
            <pc:sldMk cId="3784921164" sldId="310"/>
            <ac:spMk id="5" creationId="{3EA199AE-0865-44E8-B7D5-126F29575D2A}"/>
          </ac:spMkLst>
        </pc:spChg>
      </pc:sldChg>
      <pc:sldChg chg="modSp add mod">
        <pc:chgData name="Marius" userId="3db87500-6bb8-48d8-b495-b010ee39f961" providerId="ADAL" clId="{B4D310D7-469B-4FA3-8F22-7E812862AE47}" dt="2020-09-23T18:07:23.161" v="4269" actId="20577"/>
        <pc:sldMkLst>
          <pc:docMk/>
          <pc:sldMk cId="4110082509" sldId="311"/>
        </pc:sldMkLst>
        <pc:spChg chg="mod">
          <ac:chgData name="Marius" userId="3db87500-6bb8-48d8-b495-b010ee39f961" providerId="ADAL" clId="{B4D310D7-469B-4FA3-8F22-7E812862AE47}" dt="2020-09-23T18:07:23.161" v="4269" actId="20577"/>
          <ac:spMkLst>
            <pc:docMk/>
            <pc:sldMk cId="4110082509" sldId="311"/>
            <ac:spMk id="5" creationId="{3EA199AE-0865-44E8-B7D5-126F29575D2A}"/>
          </ac:spMkLst>
        </pc:spChg>
      </pc:sldChg>
      <pc:sldChg chg="modSp add mod">
        <pc:chgData name="Marius" userId="3db87500-6bb8-48d8-b495-b010ee39f961" providerId="ADAL" clId="{B4D310D7-469B-4FA3-8F22-7E812862AE47}" dt="2020-09-23T18:11:56.548" v="4455" actId="1076"/>
        <pc:sldMkLst>
          <pc:docMk/>
          <pc:sldMk cId="2518114507" sldId="312"/>
        </pc:sldMkLst>
        <pc:spChg chg="mod">
          <ac:chgData name="Marius" userId="3db87500-6bb8-48d8-b495-b010ee39f961" providerId="ADAL" clId="{B4D310D7-469B-4FA3-8F22-7E812862AE47}" dt="2020-09-23T18:11:56.548" v="4455" actId="1076"/>
          <ac:spMkLst>
            <pc:docMk/>
            <pc:sldMk cId="2518114507" sldId="312"/>
            <ac:spMk id="5" creationId="{3EA199AE-0865-44E8-B7D5-126F29575D2A}"/>
          </ac:spMkLst>
        </pc:spChg>
      </pc:sldChg>
      <pc:sldChg chg="modSp add mod">
        <pc:chgData name="Marius" userId="3db87500-6bb8-48d8-b495-b010ee39f961" providerId="ADAL" clId="{B4D310D7-469B-4FA3-8F22-7E812862AE47}" dt="2020-09-23T18:18:41.917" v="4864" actId="20577"/>
        <pc:sldMkLst>
          <pc:docMk/>
          <pc:sldMk cId="2541459629" sldId="313"/>
        </pc:sldMkLst>
        <pc:spChg chg="mod">
          <ac:chgData name="Marius" userId="3db87500-6bb8-48d8-b495-b010ee39f961" providerId="ADAL" clId="{B4D310D7-469B-4FA3-8F22-7E812862AE47}" dt="2020-09-23T18:15:14.487" v="4656" actId="207"/>
          <ac:spMkLst>
            <pc:docMk/>
            <pc:sldMk cId="2541459629" sldId="313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8:18:41.917" v="4864" actId="20577"/>
          <ac:spMkLst>
            <pc:docMk/>
            <pc:sldMk cId="2541459629" sldId="313"/>
            <ac:spMk id="5" creationId="{3EA199AE-0865-44E8-B7D5-126F29575D2A}"/>
          </ac:spMkLst>
        </pc:spChg>
      </pc:sldChg>
      <pc:sldChg chg="addSp delSp modSp add mod delAnim">
        <pc:chgData name="Marius" userId="3db87500-6bb8-48d8-b495-b010ee39f961" providerId="ADAL" clId="{B4D310D7-469B-4FA3-8F22-7E812862AE47}" dt="2020-09-23T19:02:59.353" v="6388" actId="1076"/>
        <pc:sldMkLst>
          <pc:docMk/>
          <pc:sldMk cId="3867051724" sldId="314"/>
        </pc:sldMkLst>
        <pc:spChg chg="mod">
          <ac:chgData name="Marius" userId="3db87500-6bb8-48d8-b495-b010ee39f961" providerId="ADAL" clId="{B4D310D7-469B-4FA3-8F22-7E812862AE47}" dt="2020-09-23T18:53:22.198" v="6382" actId="1076"/>
          <ac:spMkLst>
            <pc:docMk/>
            <pc:sldMk cId="3867051724" sldId="314"/>
            <ac:spMk id="2" creationId="{00000000-0000-0000-0000-000000000000}"/>
          </ac:spMkLst>
        </pc:spChg>
        <pc:spChg chg="add del mod">
          <ac:chgData name="Marius" userId="3db87500-6bb8-48d8-b495-b010ee39f961" providerId="ADAL" clId="{B4D310D7-469B-4FA3-8F22-7E812862AE47}" dt="2020-09-23T18:53:16.087" v="6380" actId="478"/>
          <ac:spMkLst>
            <pc:docMk/>
            <pc:sldMk cId="3867051724" sldId="314"/>
            <ac:spMk id="6" creationId="{FE128A90-B676-49D2-8BC2-81C5D67D4A13}"/>
          </ac:spMkLst>
        </pc:spChg>
        <pc:spChg chg="del mod">
          <ac:chgData name="Marius" userId="3db87500-6bb8-48d8-b495-b010ee39f961" providerId="ADAL" clId="{B4D310D7-469B-4FA3-8F22-7E812862AE47}" dt="2020-09-23T18:53:08.116" v="6378" actId="478"/>
          <ac:spMkLst>
            <pc:docMk/>
            <pc:sldMk cId="3867051724" sldId="314"/>
            <ac:spMk id="7" creationId="{32E46398-E366-4601-9393-06CC284E2544}"/>
          </ac:spMkLst>
        </pc:spChg>
        <pc:spChg chg="del">
          <ac:chgData name="Marius" userId="3db87500-6bb8-48d8-b495-b010ee39f961" providerId="ADAL" clId="{B4D310D7-469B-4FA3-8F22-7E812862AE47}" dt="2020-09-23T18:53:13.911" v="6379" actId="478"/>
          <ac:spMkLst>
            <pc:docMk/>
            <pc:sldMk cId="3867051724" sldId="314"/>
            <ac:spMk id="10" creationId="{0E546F31-C804-488C-B5C9-06D80128C4A5}"/>
          </ac:spMkLst>
        </pc:spChg>
        <pc:picChg chg="add del mod">
          <ac:chgData name="Marius" userId="3db87500-6bb8-48d8-b495-b010ee39f961" providerId="ADAL" clId="{B4D310D7-469B-4FA3-8F22-7E812862AE47}" dt="2020-09-23T19:02:13.847" v="6383" actId="478"/>
          <ac:picMkLst>
            <pc:docMk/>
            <pc:sldMk cId="3867051724" sldId="314"/>
            <ac:picMk id="3" creationId="{071A0A6F-5470-4E54-A895-3AC140F6E0C4}"/>
          </ac:picMkLst>
        </pc:picChg>
        <pc:picChg chg="del">
          <ac:chgData name="Marius" userId="3db87500-6bb8-48d8-b495-b010ee39f961" providerId="ADAL" clId="{B4D310D7-469B-4FA3-8F22-7E812862AE47}" dt="2020-09-23T18:52:04.155" v="6298" actId="478"/>
          <ac:picMkLst>
            <pc:docMk/>
            <pc:sldMk cId="3867051724" sldId="314"/>
            <ac:picMk id="4" creationId="{5E88EE67-FE9A-4875-9808-A2FCF37DA119}"/>
          </ac:picMkLst>
        </pc:picChg>
        <pc:picChg chg="add del">
          <ac:chgData name="Marius" userId="3db87500-6bb8-48d8-b495-b010ee39f961" providerId="ADAL" clId="{B4D310D7-469B-4FA3-8F22-7E812862AE47}" dt="2020-09-23T19:02:29.538" v="6385" actId="478"/>
          <ac:picMkLst>
            <pc:docMk/>
            <pc:sldMk cId="3867051724" sldId="314"/>
            <ac:picMk id="8" creationId="{5748475B-5DED-492D-9F28-C071B48ED1D8}"/>
          </ac:picMkLst>
        </pc:picChg>
        <pc:picChg chg="add mod">
          <ac:chgData name="Marius" userId="3db87500-6bb8-48d8-b495-b010ee39f961" providerId="ADAL" clId="{B4D310D7-469B-4FA3-8F22-7E812862AE47}" dt="2020-09-23T19:02:59.353" v="6388" actId="1076"/>
          <ac:picMkLst>
            <pc:docMk/>
            <pc:sldMk cId="3867051724" sldId="314"/>
            <ac:picMk id="9" creationId="{F5C6FDEA-4C98-44DB-9C43-16A9CD569E87}"/>
          </ac:picMkLst>
        </pc:picChg>
      </pc:sldChg>
    </pc:docChg>
  </pc:docChgLst>
  <pc:docChgLst>
    <pc:chgData name="Marius" userId="3db87500-6bb8-48d8-b495-b010ee39f961" providerId="ADAL" clId="{679C6162-F5BA-450C-A358-6FAFD1B77CE2}"/>
    <pc:docChg chg="undo custSel addSld delSld modSld">
      <pc:chgData name="Marius" userId="3db87500-6bb8-48d8-b495-b010ee39f961" providerId="ADAL" clId="{679C6162-F5BA-450C-A358-6FAFD1B77CE2}" dt="2020-09-24T16:16:53.380" v="271" actId="1076"/>
      <pc:docMkLst>
        <pc:docMk/>
      </pc:docMkLst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338999274" sldId="263"/>
        </pc:sldMkLst>
      </pc:sldChg>
      <pc:sldChg chg="del">
        <pc:chgData name="Marius" userId="3db87500-6bb8-48d8-b495-b010ee39f961" providerId="ADAL" clId="{679C6162-F5BA-450C-A358-6FAFD1B77CE2}" dt="2020-09-24T13:12:11.326" v="1" actId="47"/>
        <pc:sldMkLst>
          <pc:docMk/>
          <pc:sldMk cId="4031222997" sldId="266"/>
        </pc:sldMkLst>
      </pc:sldChg>
      <pc:sldChg chg="addSp delSp modSp mod">
        <pc:chgData name="Marius" userId="3db87500-6bb8-48d8-b495-b010ee39f961" providerId="ADAL" clId="{679C6162-F5BA-450C-A358-6FAFD1B77CE2}" dt="2020-09-24T15:35:15.734" v="129" actId="27636"/>
        <pc:sldMkLst>
          <pc:docMk/>
          <pc:sldMk cId="696060891" sldId="272"/>
        </pc:sldMkLst>
        <pc:spChg chg="del mod">
          <ac:chgData name="Marius" userId="3db87500-6bb8-48d8-b495-b010ee39f961" providerId="ADAL" clId="{679C6162-F5BA-450C-A358-6FAFD1B77CE2}" dt="2020-09-24T15:34:31.458" v="123" actId="478"/>
          <ac:spMkLst>
            <pc:docMk/>
            <pc:sldMk cId="696060891" sldId="272"/>
            <ac:spMk id="2" creationId="{DBAF22C7-ADD8-49AE-AACA-06573A4F7251}"/>
          </ac:spMkLst>
        </pc:spChg>
        <pc:spChg chg="add mod">
          <ac:chgData name="Marius" userId="3db87500-6bb8-48d8-b495-b010ee39f961" providerId="ADAL" clId="{679C6162-F5BA-450C-A358-6FAFD1B77CE2}" dt="2020-09-24T15:35:15.734" v="129" actId="27636"/>
          <ac:spMkLst>
            <pc:docMk/>
            <pc:sldMk cId="696060891" sldId="272"/>
            <ac:spMk id="3" creationId="{8D41A935-4FF2-4C4C-A64B-8ABB44B17FCD}"/>
          </ac:spMkLst>
        </pc:spChg>
        <pc:spChg chg="del mod">
          <ac:chgData name="Marius" userId="3db87500-6bb8-48d8-b495-b010ee39f961" providerId="ADAL" clId="{679C6162-F5BA-450C-A358-6FAFD1B77CE2}" dt="2020-09-24T15:34:18.690" v="122" actId="478"/>
          <ac:spMkLst>
            <pc:docMk/>
            <pc:sldMk cId="696060891" sldId="272"/>
            <ac:spMk id="5" creationId="{73B49C0D-2F03-441B-A9B4-A6F547413E86}"/>
          </ac:spMkLst>
        </pc:spChg>
        <pc:picChg chg="del">
          <ac:chgData name="Marius" userId="3db87500-6bb8-48d8-b495-b010ee39f961" providerId="ADAL" clId="{679C6162-F5BA-450C-A358-6FAFD1B77CE2}" dt="2020-09-24T15:33:21.602" v="107" actId="478"/>
          <ac:picMkLst>
            <pc:docMk/>
            <pc:sldMk cId="696060891" sldId="272"/>
            <ac:picMk id="6" creationId="{591726F4-6BF6-429A-A2A1-5BEF0C8F7825}"/>
          </ac:picMkLst>
        </pc:picChg>
        <pc:picChg chg="add mod">
          <ac:chgData name="Marius" userId="3db87500-6bb8-48d8-b495-b010ee39f961" providerId="ADAL" clId="{679C6162-F5BA-450C-A358-6FAFD1B77CE2}" dt="2020-09-24T15:35:10.039" v="127" actId="1076"/>
          <ac:picMkLst>
            <pc:docMk/>
            <pc:sldMk cId="696060891" sldId="272"/>
            <ac:picMk id="8" creationId="{EFAD8680-51E7-4F11-BB1E-BCE1D9610E1D}"/>
          </ac:picMkLst>
        </pc:picChg>
      </pc:sldChg>
      <pc:sldChg chg="delSp del mod">
        <pc:chgData name="Marius" userId="3db87500-6bb8-48d8-b495-b010ee39f961" providerId="ADAL" clId="{679C6162-F5BA-450C-A358-6FAFD1B77CE2}" dt="2020-09-24T13:19:30.259" v="5" actId="47"/>
        <pc:sldMkLst>
          <pc:docMk/>
          <pc:sldMk cId="801432151" sldId="297"/>
        </pc:sldMkLst>
        <pc:graphicFrameChg chg="del">
          <ac:chgData name="Marius" userId="3db87500-6bb8-48d8-b495-b010ee39f961" providerId="ADAL" clId="{679C6162-F5BA-450C-A358-6FAFD1B77CE2}" dt="2020-09-24T13:19:20.363" v="3" actId="478"/>
          <ac:graphicFrameMkLst>
            <pc:docMk/>
            <pc:sldMk cId="801432151" sldId="297"/>
            <ac:graphicFrameMk id="4" creationId="{BA97F870-4971-4992-B8A9-F6E95377BBED}"/>
          </ac:graphicFrameMkLst>
        </pc:graphicFrameChg>
      </pc:sldChg>
      <pc:sldChg chg="modSp del mod">
        <pc:chgData name="Marius" userId="3db87500-6bb8-48d8-b495-b010ee39f961" providerId="ADAL" clId="{679C6162-F5BA-450C-A358-6FAFD1B77CE2}" dt="2020-09-24T13:21:36.304" v="106" actId="47"/>
        <pc:sldMkLst>
          <pc:docMk/>
          <pc:sldMk cId="1954525479" sldId="298"/>
        </pc:sldMkLst>
        <pc:spChg chg="mod">
          <ac:chgData name="Marius" userId="3db87500-6bb8-48d8-b495-b010ee39f961" providerId="ADAL" clId="{679C6162-F5BA-450C-A358-6FAFD1B77CE2}" dt="2020-09-24T13:19:46.376" v="12" actId="20577"/>
          <ac:spMkLst>
            <pc:docMk/>
            <pc:sldMk cId="1954525479" sldId="298"/>
            <ac:spMk id="2" creationId="{B61FD5BE-1EBA-427D-AA6F-5B25F550DD96}"/>
          </ac:spMkLst>
        </pc:sp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4255527100" sldId="299"/>
        </pc:sldMkLst>
      </pc:sldChg>
      <pc:sldChg chg="del">
        <pc:chgData name="Marius" userId="3db87500-6bb8-48d8-b495-b010ee39f961" providerId="ADAL" clId="{679C6162-F5BA-450C-A358-6FAFD1B77CE2}" dt="2020-09-24T13:12:11.326" v="1" actId="47"/>
        <pc:sldMkLst>
          <pc:docMk/>
          <pc:sldMk cId="2065843503" sldId="300"/>
        </pc:sldMkLst>
      </pc:sldChg>
      <pc:sldChg chg="modSp add mod">
        <pc:chgData name="Marius" userId="3db87500-6bb8-48d8-b495-b010ee39f961" providerId="ADAL" clId="{679C6162-F5BA-450C-A358-6FAFD1B77CE2}" dt="2020-09-24T13:21:14.752" v="105" actId="1076"/>
        <pc:sldMkLst>
          <pc:docMk/>
          <pc:sldMk cId="595307461" sldId="301"/>
        </pc:sldMkLst>
        <pc:spChg chg="mod">
          <ac:chgData name="Marius" userId="3db87500-6bb8-48d8-b495-b010ee39f961" providerId="ADAL" clId="{679C6162-F5BA-450C-A358-6FAFD1B77CE2}" dt="2020-09-24T13:20:37.975" v="97" actId="1076"/>
          <ac:spMkLst>
            <pc:docMk/>
            <pc:sldMk cId="595307461" sldId="301"/>
            <ac:spMk id="6" creationId="{B55DC4F0-21BF-4D2C-9BD5-76EF43A057F0}"/>
          </ac:spMkLst>
        </pc:spChg>
        <pc:spChg chg="mod">
          <ac:chgData name="Marius" userId="3db87500-6bb8-48d8-b495-b010ee39f961" providerId="ADAL" clId="{679C6162-F5BA-450C-A358-6FAFD1B77CE2}" dt="2020-09-24T13:20:31.854" v="96" actId="1076"/>
          <ac:spMkLst>
            <pc:docMk/>
            <pc:sldMk cId="595307461" sldId="301"/>
            <ac:spMk id="8" creationId="{3A79F3BE-CAE7-4658-B8BB-4E05594A0C35}"/>
          </ac:spMkLst>
        </pc:spChg>
        <pc:graphicFrameChg chg="mod modGraphic">
          <ac:chgData name="Marius" userId="3db87500-6bb8-48d8-b495-b010ee39f961" providerId="ADAL" clId="{679C6162-F5BA-450C-A358-6FAFD1B77CE2}" dt="2020-09-24T13:21:14.752" v="105" actId="1076"/>
          <ac:graphicFrameMkLst>
            <pc:docMk/>
            <pc:sldMk cId="595307461" sldId="301"/>
            <ac:graphicFrameMk id="4" creationId="{BA97F870-4971-4992-B8A9-F6E95377BBED}"/>
          </ac:graphicFrameMkLst>
        </pc:graphicFrameChg>
      </pc:sldChg>
      <pc:sldChg chg="del">
        <pc:chgData name="Marius" userId="3db87500-6bb8-48d8-b495-b010ee39f961" providerId="ADAL" clId="{679C6162-F5BA-450C-A358-6FAFD1B77CE2}" dt="2020-09-24T13:12:11.326" v="1" actId="47"/>
        <pc:sldMkLst>
          <pc:docMk/>
          <pc:sldMk cId="3434452628" sldId="301"/>
        </pc:sldMkLst>
      </pc:sldChg>
      <pc:sldChg chg="del">
        <pc:chgData name="Marius" userId="3db87500-6bb8-48d8-b495-b010ee39f961" providerId="ADAL" clId="{679C6162-F5BA-450C-A358-6FAFD1B77CE2}" dt="2020-09-24T13:12:33.834" v="2" actId="47"/>
        <pc:sldMkLst>
          <pc:docMk/>
          <pc:sldMk cId="560108386" sldId="302"/>
        </pc:sldMkLst>
      </pc:sldChg>
      <pc:sldChg chg="addSp delSp modSp add mod">
        <pc:chgData name="Marius" userId="3db87500-6bb8-48d8-b495-b010ee39f961" providerId="ADAL" clId="{679C6162-F5BA-450C-A358-6FAFD1B77CE2}" dt="2020-09-24T16:15:32.678" v="252" actId="1076"/>
        <pc:sldMkLst>
          <pc:docMk/>
          <pc:sldMk cId="1654603128" sldId="302"/>
        </pc:sldMkLst>
        <pc:spChg chg="mod">
          <ac:chgData name="Marius" userId="3db87500-6bb8-48d8-b495-b010ee39f961" providerId="ADAL" clId="{679C6162-F5BA-450C-A358-6FAFD1B77CE2}" dt="2020-09-24T16:15:24.644" v="249" actId="20577"/>
          <ac:spMkLst>
            <pc:docMk/>
            <pc:sldMk cId="1654603128" sldId="302"/>
            <ac:spMk id="3" creationId="{8D41A935-4FF2-4C4C-A64B-8ABB44B17FCD}"/>
          </ac:spMkLst>
        </pc:spChg>
        <pc:picChg chg="add mod">
          <ac:chgData name="Marius" userId="3db87500-6bb8-48d8-b495-b010ee39f961" providerId="ADAL" clId="{679C6162-F5BA-450C-A358-6FAFD1B77CE2}" dt="2020-09-24T16:15:32.678" v="252" actId="1076"/>
          <ac:picMkLst>
            <pc:docMk/>
            <pc:sldMk cId="1654603128" sldId="302"/>
            <ac:picMk id="4" creationId="{89A48A77-7C14-43B9-9D1C-B48E48B077F5}"/>
          </ac:picMkLst>
        </pc:picChg>
        <pc:picChg chg="add mod">
          <ac:chgData name="Marius" userId="3db87500-6bb8-48d8-b495-b010ee39f961" providerId="ADAL" clId="{679C6162-F5BA-450C-A358-6FAFD1B77CE2}" dt="2020-09-24T16:15:07.948" v="239"/>
          <ac:picMkLst>
            <pc:docMk/>
            <pc:sldMk cId="1654603128" sldId="302"/>
            <ac:picMk id="6" creationId="{22CEFF3F-BCC5-4DEB-842E-072FB938CAD0}"/>
          </ac:picMkLst>
        </pc:picChg>
        <pc:picChg chg="del mod">
          <ac:chgData name="Marius" userId="3db87500-6bb8-48d8-b495-b010ee39f961" providerId="ADAL" clId="{679C6162-F5BA-450C-A358-6FAFD1B77CE2}" dt="2020-09-24T16:12:33.117" v="172" actId="478"/>
          <ac:picMkLst>
            <pc:docMk/>
            <pc:sldMk cId="1654603128" sldId="302"/>
            <ac:picMk id="8" creationId="{EFAD8680-51E7-4F11-BB1E-BCE1D9610E1D}"/>
          </ac:picMkLst>
        </pc:pic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071576521" sldId="303"/>
        </pc:sldMkLst>
      </pc:sldChg>
      <pc:sldChg chg="modSp add mod">
        <pc:chgData name="Marius" userId="3db87500-6bb8-48d8-b495-b010ee39f961" providerId="ADAL" clId="{679C6162-F5BA-450C-A358-6FAFD1B77CE2}" dt="2020-09-24T16:16:17.118" v="260" actId="1076"/>
        <pc:sldMkLst>
          <pc:docMk/>
          <pc:sldMk cId="4271094710" sldId="303"/>
        </pc:sldMkLst>
        <pc:picChg chg="mod ord">
          <ac:chgData name="Marius" userId="3db87500-6bb8-48d8-b495-b010ee39f961" providerId="ADAL" clId="{679C6162-F5BA-450C-A358-6FAFD1B77CE2}" dt="2020-09-24T16:16:17.118" v="260" actId="1076"/>
          <ac:picMkLst>
            <pc:docMk/>
            <pc:sldMk cId="4271094710" sldId="303"/>
            <ac:picMk id="4" creationId="{89A48A77-7C14-43B9-9D1C-B48E48B077F5}"/>
          </ac:picMkLst>
        </pc:pic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613788298" sldId="304"/>
        </pc:sldMkLst>
      </pc:sldChg>
      <pc:sldChg chg="modSp add mod">
        <pc:chgData name="Marius" userId="3db87500-6bb8-48d8-b495-b010ee39f961" providerId="ADAL" clId="{679C6162-F5BA-450C-A358-6FAFD1B77CE2}" dt="2020-09-24T16:16:53.380" v="271" actId="1076"/>
        <pc:sldMkLst>
          <pc:docMk/>
          <pc:sldMk cId="1354732398" sldId="304"/>
        </pc:sldMkLst>
        <pc:spChg chg="mod">
          <ac:chgData name="Marius" userId="3db87500-6bb8-48d8-b495-b010ee39f961" providerId="ADAL" clId="{679C6162-F5BA-450C-A358-6FAFD1B77CE2}" dt="2020-09-24T16:16:36.686" v="270" actId="20577"/>
          <ac:spMkLst>
            <pc:docMk/>
            <pc:sldMk cId="1354732398" sldId="304"/>
            <ac:spMk id="3" creationId="{8D41A935-4FF2-4C4C-A64B-8ABB44B17FCD}"/>
          </ac:spMkLst>
        </pc:spChg>
        <pc:picChg chg="mod">
          <ac:chgData name="Marius" userId="3db87500-6bb8-48d8-b495-b010ee39f961" providerId="ADAL" clId="{679C6162-F5BA-450C-A358-6FAFD1B77CE2}" dt="2020-09-24T16:16:53.380" v="271" actId="1076"/>
          <ac:picMkLst>
            <pc:docMk/>
            <pc:sldMk cId="1354732398" sldId="304"/>
            <ac:picMk id="4" creationId="{89A48A77-7C14-43B9-9D1C-B48E48B077F5}"/>
          </ac:picMkLst>
        </pc:picChg>
      </pc:sldChg>
      <pc:sldChg chg="modSp add del mod">
        <pc:chgData name="Marius" userId="3db87500-6bb8-48d8-b495-b010ee39f961" providerId="ADAL" clId="{679C6162-F5BA-450C-A358-6FAFD1B77CE2}" dt="2020-09-24T16:16:26.567" v="261" actId="47"/>
        <pc:sldMkLst>
          <pc:docMk/>
          <pc:sldMk cId="2069869292" sldId="304"/>
        </pc:sldMkLst>
        <pc:picChg chg="mod">
          <ac:chgData name="Marius" userId="3db87500-6bb8-48d8-b495-b010ee39f961" providerId="ADAL" clId="{679C6162-F5BA-450C-A358-6FAFD1B77CE2}" dt="2020-09-24T16:15:55.937" v="256" actId="14100"/>
          <ac:picMkLst>
            <pc:docMk/>
            <pc:sldMk cId="2069869292" sldId="304"/>
            <ac:picMk id="4" creationId="{89A48A77-7C14-43B9-9D1C-B48E48B077F5}"/>
          </ac:picMkLst>
        </pc:pic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007563477" sldId="305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250413816" sldId="306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240718072" sldId="307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495482157" sldId="308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784921164" sldId="310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4110082509" sldId="311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518114507" sldId="312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541459629" sldId="313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867051724" sldId="314"/>
        </pc:sldMkLst>
      </pc:sldChg>
      <pc:sldMasterChg chg="delSldLayout">
        <pc:chgData name="Marius" userId="3db87500-6bb8-48d8-b495-b010ee39f961" providerId="ADAL" clId="{679C6162-F5BA-450C-A358-6FAFD1B77CE2}" dt="2020-09-24T13:12:11.326" v="1" actId="47"/>
        <pc:sldMasterMkLst>
          <pc:docMk/>
          <pc:sldMasterMk cId="1337350871" sldId="2147483660"/>
        </pc:sldMasterMkLst>
        <pc:sldLayoutChg chg="del">
          <pc:chgData name="Marius" userId="3db87500-6bb8-48d8-b495-b010ee39f961" providerId="ADAL" clId="{679C6162-F5BA-450C-A358-6FAFD1B77CE2}" dt="2020-09-24T13:12:11.326" v="1" actId="47"/>
          <pc:sldLayoutMkLst>
            <pc:docMk/>
            <pc:sldMasterMk cId="1337350871" sldId="2147483660"/>
            <pc:sldLayoutMk cId="3301305991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8067-9D27-4B80-BEBB-73A945A422C1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0A00-8D4D-4A85-94C9-00992D4079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87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87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81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765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22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15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259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even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klassediagram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composite </a:t>
            </a:r>
            <a:r>
              <a:rPr lang="en-GB" dirty="0" err="1"/>
              <a:t>en</a:t>
            </a:r>
            <a:r>
              <a:rPr lang="en-GB" dirty="0"/>
              <a:t> reference members </a:t>
            </a:r>
            <a:r>
              <a:rPr lang="en-GB" dirty="0" err="1"/>
              <a:t>heeft</a:t>
            </a:r>
            <a:r>
              <a:rPr lang="en-GB" dirty="0"/>
              <a:t>, die in de private </a:t>
            </a:r>
            <a:r>
              <a:rPr lang="en-GB" dirty="0" err="1"/>
              <a:t>sectie</a:t>
            </a:r>
            <a:r>
              <a:rPr lang="en-GB" dirty="0"/>
              <a:t> 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opgenomen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is,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van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afleiden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Buttons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verwijst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aangestuurd</a:t>
            </a:r>
            <a:r>
              <a:rPr lang="en-GB" dirty="0"/>
              <a:t> door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ButtonHandler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netjes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die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toevoegt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die </a:t>
            </a:r>
            <a:r>
              <a:rPr lang="en-GB" dirty="0" err="1"/>
              <a:t>ButtonHandler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geldt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TrilControl</a:t>
            </a:r>
            <a:r>
              <a:rPr lang="en-GB" dirty="0"/>
              <a:t>.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later </a:t>
            </a:r>
            <a:r>
              <a:rPr lang="en-GB" dirty="0" err="1"/>
              <a:t>TrilControl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code, </a:t>
            </a:r>
            <a:r>
              <a:rPr lang="en-GB" dirty="0" err="1"/>
              <a:t>moeten</a:t>
            </a:r>
            <a:r>
              <a:rPr lang="en-GB" dirty="0"/>
              <a:t> we met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klassediagram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*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constructor </a:t>
            </a:r>
            <a:r>
              <a:rPr lang="en-GB" dirty="0" err="1"/>
              <a:t>hebben</a:t>
            </a:r>
            <a:r>
              <a:rPr lang="en-GB" dirty="0"/>
              <a:t> (die reference members </a:t>
            </a:r>
            <a:r>
              <a:rPr lang="en-GB" dirty="0" err="1"/>
              <a:t>meegeeft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ButtonHandler</a:t>
            </a:r>
            <a:r>
              <a:rPr lang="en-GB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814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6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InstelControl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8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InstelControl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118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 wat </a:t>
            </a:r>
            <a:r>
              <a:rPr lang="en-GB" dirty="0" err="1"/>
              <a:t>uitwerkingen</a:t>
            </a:r>
            <a:r>
              <a:rPr lang="en-GB" dirty="0"/>
              <a:t> van </a:t>
            </a:r>
            <a:r>
              <a:rPr lang="en-GB" dirty="0" err="1"/>
              <a:t>studenten</a:t>
            </a:r>
            <a:r>
              <a:rPr lang="en-GB" dirty="0"/>
              <a:t> langs. Laat </a:t>
            </a:r>
            <a:r>
              <a:rPr lang="en-GB" dirty="0" err="1"/>
              <a:t>evt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de eigen </a:t>
            </a:r>
            <a:r>
              <a:rPr lang="en-GB" dirty="0" err="1"/>
              <a:t>uitwerking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(=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ppt)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1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459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724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even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klassediagram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composite </a:t>
            </a:r>
            <a:r>
              <a:rPr lang="en-GB" dirty="0" err="1"/>
              <a:t>en</a:t>
            </a:r>
            <a:r>
              <a:rPr lang="en-GB" dirty="0"/>
              <a:t> reference members </a:t>
            </a:r>
            <a:r>
              <a:rPr lang="en-GB" dirty="0" err="1"/>
              <a:t>heeft</a:t>
            </a:r>
            <a:r>
              <a:rPr lang="en-GB" dirty="0"/>
              <a:t>, die in de private </a:t>
            </a:r>
            <a:r>
              <a:rPr lang="en-GB" dirty="0" err="1"/>
              <a:t>sectie</a:t>
            </a:r>
            <a:r>
              <a:rPr lang="en-GB" dirty="0"/>
              <a:t> 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opgenomen</a:t>
            </a:r>
            <a:r>
              <a:rPr lang="en-GB" dirty="0"/>
              <a:t>.</a:t>
            </a:r>
          </a:p>
          <a:p>
            <a:r>
              <a:rPr lang="en-GB" dirty="0"/>
              <a:t>*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is,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van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afleiden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Buttons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verwijst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aangestuurd</a:t>
            </a:r>
            <a:r>
              <a:rPr lang="en-GB" dirty="0"/>
              <a:t> door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ButtonHandler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Het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netjes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die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toevoegt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die </a:t>
            </a:r>
            <a:r>
              <a:rPr lang="en-GB" dirty="0" err="1"/>
              <a:t>ButtonHandler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geldt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TrilControl</a:t>
            </a:r>
            <a:r>
              <a:rPr lang="en-GB" dirty="0"/>
              <a:t>.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later </a:t>
            </a:r>
            <a:r>
              <a:rPr lang="en-GB" dirty="0" err="1"/>
              <a:t>TrilControl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code, </a:t>
            </a:r>
            <a:r>
              <a:rPr lang="en-GB" dirty="0" err="1"/>
              <a:t>moeten</a:t>
            </a:r>
            <a:r>
              <a:rPr lang="en-GB" dirty="0"/>
              <a:t> we met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259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0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TrilControl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760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TrilControl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116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br>
              <a:rPr lang="en-GB" dirty="0"/>
            </a:br>
            <a:r>
              <a:rPr lang="en-GB" dirty="0"/>
              <a:t>* De </a:t>
            </a:r>
            <a:r>
              <a:rPr lang="en-GB" dirty="0" err="1"/>
              <a:t>hoofdtoestand</a:t>
            </a:r>
            <a:r>
              <a:rPr lang="en-GB" dirty="0"/>
              <a:t> “NORMAAL”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entry of exit event.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zo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geweest</a:t>
            </a:r>
            <a:r>
              <a:rPr lang="en-GB" dirty="0"/>
              <a:t>, </a:t>
            </a:r>
            <a:r>
              <a:rPr lang="en-GB" dirty="0" err="1"/>
              <a:t>zouden</a:t>
            </a:r>
            <a:r>
              <a:rPr lang="en-GB" dirty="0"/>
              <a:t> er </a:t>
            </a:r>
            <a:r>
              <a:rPr lang="en-GB" dirty="0" err="1"/>
              <a:t>speciale</a:t>
            </a:r>
            <a:r>
              <a:rPr lang="en-GB" dirty="0"/>
              <a:t> </a:t>
            </a:r>
            <a:r>
              <a:rPr lang="en-GB" dirty="0" err="1"/>
              <a:t>maatregelen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geweest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die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aangeroepen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van substate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veranderd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Bijvoorbeeld</a:t>
            </a:r>
            <a:r>
              <a:rPr lang="en-GB" dirty="0"/>
              <a:t>: </a:t>
            </a:r>
            <a:r>
              <a:rPr lang="en-GB" dirty="0" err="1"/>
              <a:t>voer</a:t>
            </a:r>
            <a:r>
              <a:rPr lang="en-GB" dirty="0"/>
              <a:t> entry event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prevstate</a:t>
            </a:r>
            <a:r>
              <a:rPr lang="en-GB" dirty="0"/>
              <a:t> != </a:t>
            </a:r>
            <a:r>
              <a:rPr lang="en-GB" dirty="0" err="1"/>
              <a:t>curstate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voer</a:t>
            </a:r>
            <a:r>
              <a:rPr lang="en-GB" dirty="0"/>
              <a:t> exit event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het moment </a:t>
            </a:r>
            <a:r>
              <a:rPr lang="en-GB" dirty="0" err="1"/>
              <a:t>dat</a:t>
            </a:r>
            <a:r>
              <a:rPr lang="en-GB" dirty="0"/>
              <a:t> van </a:t>
            </a:r>
            <a:r>
              <a:rPr lang="en-GB" dirty="0" err="1"/>
              <a:t>hoofdtoestand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gewisseld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206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98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12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86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80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Doe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&lt;&lt;active&gt;&gt; </a:t>
            </a:r>
            <a:r>
              <a:rPr lang="en-GB" dirty="0" err="1"/>
              <a:t>klassen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 die door </a:t>
            </a:r>
            <a:r>
              <a:rPr lang="en-GB" dirty="0" err="1"/>
              <a:t>een</a:t>
            </a:r>
            <a:r>
              <a:rPr lang="en-GB" dirty="0"/>
              <a:t> Handler via update()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aangeroepen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55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19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16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Zodat</a:t>
            </a:r>
            <a:r>
              <a:rPr lang="en-GB" dirty="0"/>
              <a:t> we </a:t>
            </a:r>
            <a:r>
              <a:rPr lang="en-GB" dirty="0" err="1"/>
              <a:t>straks</a:t>
            </a:r>
            <a:r>
              <a:rPr lang="en-GB" dirty="0"/>
              <a:t> </a:t>
            </a:r>
            <a:r>
              <a:rPr lang="en-GB" dirty="0" err="1"/>
              <a:t>sneller</a:t>
            </a:r>
            <a:r>
              <a:rPr lang="en-GB" dirty="0"/>
              <a:t> </a:t>
            </a:r>
            <a:r>
              <a:rPr lang="en-GB" dirty="0" err="1"/>
              <a:t>heen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zappen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Zap er nu </a:t>
            </a:r>
            <a:r>
              <a:rPr lang="en-GB" dirty="0" err="1"/>
              <a:t>meteen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even </a:t>
            </a:r>
            <a:r>
              <a:rPr lang="en-GB" dirty="0" err="1"/>
              <a:t>doorheen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2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Doe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&lt;&lt;active&gt;&gt; </a:t>
            </a:r>
            <a:r>
              <a:rPr lang="en-GB" dirty="0" err="1"/>
              <a:t>klassen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 die door </a:t>
            </a:r>
            <a:r>
              <a:rPr lang="en-GB" dirty="0" err="1"/>
              <a:t>een</a:t>
            </a:r>
            <a:r>
              <a:rPr lang="en-GB" dirty="0"/>
              <a:t> Handler via update()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aangeroepen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67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4" name="Groep 3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3166" y="0"/>
                <a:ext cx="9137667" cy="17008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28" y="1700808"/>
                <a:ext cx="9137667" cy="515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7" y="236897"/>
              <a:ext cx="4575709" cy="1322460"/>
            </a:xfrm>
            <a:prstGeom prst="rect">
              <a:avLst/>
            </a:prstGeom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13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64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6237114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40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20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0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3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58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87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72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036695" y="2132857"/>
            <a:ext cx="5044440" cy="40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7" hasCustomPrompt="1"/>
          </p:nvPr>
        </p:nvSpPr>
        <p:spPr bwMode="auto">
          <a:xfrm>
            <a:off x="6480043" y="2132857"/>
            <a:ext cx="5044440" cy="404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31693" y="1478612"/>
            <a:ext cx="5044800" cy="6542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65BC-BFEE-4BE6-896F-A3BD0256D559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479-FC6A-4861-A97B-B6042EB75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17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8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707886"/>
          </a:xfr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2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5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4"/>
            <a:ext cx="5044017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4"/>
            <a:ext cx="5044016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9119" y="1484712"/>
            <a:ext cx="5061109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4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9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5" name="Groep 4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66" y="0"/>
                <a:ext cx="9137667" cy="13407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28" y="1352776"/>
                <a:ext cx="9137667" cy="550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411" y="297213"/>
              <a:ext cx="951936" cy="838088"/>
            </a:xfrm>
            <a:prstGeom prst="rect">
              <a:avLst/>
            </a:prstGeom>
          </p:spPr>
        </p:pic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435" y="1637981"/>
            <a:ext cx="10346365" cy="45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9030979" y="6237312"/>
            <a:ext cx="2496277" cy="5760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E879C-DE8C-4AEC-B2B1-9F2E721F1571}" type="slidenum"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373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None/>
        <a:defRPr lang="en-US" sz="3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lang="en-US" sz="3200" dirty="0" smtClean="0">
          <a:solidFill>
            <a:schemeClr val="tx1"/>
          </a:solidFill>
          <a:latin typeface="+mn-lt"/>
        </a:defRPr>
      </a:lvl2pPr>
      <a:lvl3pPr marL="8191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4pPr>
      <a:lvl5pPr marL="15621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/>
              <a:t>TCTI-V2CSM1-16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nl-NL" dirty="0"/>
              <a:t>Van STD naar Code</a:t>
            </a:r>
          </a:p>
        </p:txBody>
      </p:sp>
    </p:spTree>
    <p:extLst>
      <p:ext uri="{BB962C8B-B14F-4D97-AF65-F5344CB8AC3E}">
        <p14:creationId xmlns:p14="http://schemas.microsoft.com/office/powerpoint/2010/main" val="202790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26" y="614920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387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klasse die is afgeleid van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task</a:t>
            </a:r>
            <a:endParaRPr lang="nl-NL" sz="3600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waarmee de toestanden geduid kunnen worden.</a:t>
            </a: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 variabelen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zoals aangegeven in het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klassediagram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(normaliter zijn die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4637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451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constructor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die: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members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initialiseert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Als de klasse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is, laat het eigen object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zich als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toevoegen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 de objecten waar het naar luistert.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members die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nodig hebben toe aan de betreffende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12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19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Maak voor elke STD interface een gelijknamige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publieke funct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aan. De code kun je 1 op 1 overnem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en.</a:t>
            </a:r>
          </a:p>
        </p:txBody>
      </p:sp>
    </p:spTree>
    <p:extLst>
      <p:ext uri="{BB962C8B-B14F-4D97-AF65-F5344CB8AC3E}">
        <p14:creationId xmlns:p14="http://schemas.microsoft.com/office/powerpoint/2010/main" val="19112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492211" y="216037"/>
            <a:ext cx="10960442" cy="642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Implementeer de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statement dat springt naar de code voor de huidige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toestand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Voer daar als eerste de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entry event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code uit.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Vervolgens eventuele “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” code.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Wacht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op het optreden van events: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 een of meer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waitables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hier )</a:t>
            </a:r>
          </a:p>
          <a:p>
            <a:pPr marL="1028700" lvl="1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Interpreteer de event, en laat de bijbehorende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guard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actie en/of transitie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uitvoeren: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flagButton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){state =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26816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Voorbeelden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Voorbeeld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/>
              <a:t>“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3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568058"/>
            <a:ext cx="3126259" cy="1742655"/>
          </a:xfrm>
        </p:spPr>
        <p:txBody>
          <a:bodyPr/>
          <a:lstStyle/>
          <a:p>
            <a:r>
              <a:rPr lang="en-GB" dirty="0" err="1"/>
              <a:t>Klassediagram</a:t>
            </a:r>
            <a:r>
              <a:rPr lang="en-GB" dirty="0"/>
              <a:t> van </a:t>
            </a:r>
            <a:r>
              <a:rPr lang="en-GB" dirty="0" err="1"/>
              <a:t>Trilapparaat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99561C-8545-4C43-B6E1-03619C5A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82" y="0"/>
            <a:ext cx="725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3" y="210066"/>
            <a:ext cx="2833883" cy="1099750"/>
          </a:xfrm>
        </p:spPr>
        <p:txBody>
          <a:bodyPr/>
          <a:lstStyle/>
          <a:p>
            <a:r>
              <a:rPr lang="en-GB" dirty="0"/>
              <a:t>STD van </a:t>
            </a:r>
            <a:r>
              <a:rPr lang="en-GB" dirty="0" err="1"/>
              <a:t>InstelControl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C45821-B07B-453A-950C-0D6C244B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35" y="0"/>
            <a:ext cx="676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081" y="63021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C8EA49-EA75-45E3-B631-22B098D0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69" y="229690"/>
            <a:ext cx="6011856" cy="56829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0681A39-F9F4-4153-A5B8-10526BF0C56E}"/>
              </a:ext>
            </a:extLst>
          </p:cNvPr>
          <p:cNvSpPr txBox="1"/>
          <p:nvPr/>
        </p:nvSpPr>
        <p:spPr>
          <a:xfrm>
            <a:off x="41575" y="305068"/>
            <a:ext cx="888052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"hwlib.hpp"</a:t>
            </a:r>
          </a:p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"rtos.hpp"</a:t>
            </a:r>
          </a:p>
          <a:p>
            <a:endParaRPr lang="nl-NL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Onderstaande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wordt zowel door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TrilControl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en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Gebruikt. Hij moet dus in een aparte header file staan die door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beide wordt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geinclude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. Voor het overzicht zet ik het toch even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erbij, hier.</a:t>
            </a:r>
          </a:p>
          <a:p>
            <a:r>
              <a:rPr lang="nl-NL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InstelControl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task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&lt;&gt;,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ButtonListener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NOODTOESTAND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state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bnPressChannel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bnReleaseChannel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Display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RemoteDatabase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remoteDatabase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timer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logTimer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8707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218" y="0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C8EA49-EA75-45E3-B631-22B098D0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69" y="229690"/>
            <a:ext cx="6011856" cy="56829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0681A39-F9F4-4153-A5B8-10526BF0C56E}"/>
              </a:ext>
            </a:extLst>
          </p:cNvPr>
          <p:cNvSpPr txBox="1"/>
          <p:nvPr/>
        </p:nvSpPr>
        <p:spPr>
          <a:xfrm>
            <a:off x="41575" y="1296959"/>
            <a:ext cx="88805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objecten die door een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aangezwengeld worden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 bij de betreffende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Aanname hierbij: 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negeert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herhaaldelijk aanmelden van dezelfde knop.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mezelf als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ButtonListener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 bij de buttons waar ik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naar luister.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3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70C0"/>
                </a:solidFill>
              </a:rPr>
              <a:t>Programma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7C1C5F-80B8-4E0C-B71A-A9072B4F96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Behandelen</a:t>
            </a:r>
            <a:r>
              <a:rPr lang="en-GB" dirty="0"/>
              <a:t> van de </a:t>
            </a:r>
            <a:r>
              <a:rPr lang="en-GB" dirty="0" err="1"/>
              <a:t>huiswerkopdracht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Theorie</a:t>
            </a:r>
            <a:r>
              <a:rPr lang="en-GB" dirty="0"/>
              <a:t> over van STD </a:t>
            </a:r>
            <a:r>
              <a:rPr lang="en-GB" dirty="0" err="1"/>
              <a:t>naar</a:t>
            </a:r>
            <a:r>
              <a:rPr lang="en-GB" dirty="0"/>
              <a:t>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Voorbeelden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Oefenopdracht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973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4F9DC63-358C-47F2-8DDE-E40413DC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96" y="0"/>
            <a:ext cx="7434792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0" y="147192"/>
            <a:ext cx="2471351" cy="1077218"/>
          </a:xfrm>
        </p:spPr>
        <p:txBody>
          <a:bodyPr/>
          <a:lstStyle/>
          <a:p>
            <a:r>
              <a:rPr lang="en-GB" dirty="0"/>
              <a:t>main()</a:t>
            </a:r>
            <a:br>
              <a:rPr lang="en-GB" dirty="0"/>
            </a:br>
            <a:r>
              <a:rPr lang="en-GB" dirty="0"/>
              <a:t>NORMAAL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0161C67-0078-46B8-BC61-BA083F58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0400"/>
            <a:ext cx="6096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AAE7779-6225-43F3-84CC-A098E24D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140225" cy="6858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6987C8F-FA99-45DD-8A4A-CCC4A08E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7400"/>
            <a:ext cx="593888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2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Voorbeeld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/>
              <a:t>“</a:t>
            </a:r>
            <a:r>
              <a:rPr lang="en-GB" dirty="0" err="1"/>
              <a:t>TrilControl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5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568058"/>
            <a:ext cx="3126259" cy="1742655"/>
          </a:xfrm>
        </p:spPr>
        <p:txBody>
          <a:bodyPr/>
          <a:lstStyle/>
          <a:p>
            <a:r>
              <a:rPr lang="en-GB" dirty="0" err="1"/>
              <a:t>Klassediagram</a:t>
            </a:r>
            <a:r>
              <a:rPr lang="en-GB" dirty="0"/>
              <a:t> van </a:t>
            </a:r>
            <a:r>
              <a:rPr lang="en-GB" dirty="0" err="1"/>
              <a:t>Trilapparaat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99561C-8545-4C43-B6E1-03619C5A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82" y="0"/>
            <a:ext cx="725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3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2" y="222423"/>
            <a:ext cx="2833883" cy="1099750"/>
          </a:xfrm>
        </p:spPr>
        <p:txBody>
          <a:bodyPr/>
          <a:lstStyle/>
          <a:p>
            <a:pPr algn="ctr"/>
            <a:r>
              <a:rPr lang="en-GB" dirty="0"/>
              <a:t>STD van </a:t>
            </a:r>
            <a:r>
              <a:rPr lang="en-GB" dirty="0" err="1"/>
              <a:t>InstelControl</a:t>
            </a:r>
            <a:endParaRPr lang="nl-NL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845A87C-6A02-4486-A6F5-CB27CEC0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57" y="0"/>
            <a:ext cx="5482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649" y="0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81F8B3-A997-47AD-B77E-45FCEE35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18657"/>
            <a:ext cx="4663903" cy="44087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9D2D890-DD6C-43B6-925D-54A8F15D9BD8}"/>
              </a:ext>
            </a:extLst>
          </p:cNvPr>
          <p:cNvSpPr txBox="1"/>
          <p:nvPr/>
        </p:nvSpPr>
        <p:spPr>
          <a:xfrm>
            <a:off x="4719234" y="1"/>
            <a:ext cx="7338448" cy="672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"hwlib.hpp"</a:t>
            </a:r>
          </a:p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"rtos.hpp"</a:t>
            </a:r>
          </a:p>
          <a:p>
            <a:endParaRPr lang="nl-NL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Onderstaande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wordt zowel door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TrilControl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en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Gebruikt. Hij moet dus in een aparte header file staan die door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beide wordt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geinclude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. Voor het overzicht zet ik het toch even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erbij, hier.</a:t>
            </a:r>
          </a:p>
          <a:p>
            <a:r>
              <a:rPr lang="nl-NL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TrilControl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task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&lt;&gt;,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ButtonListener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NOODTOESTAND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substateNormaal_t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NIET_TRILLEN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TRILLEN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state       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substateNormaal_t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substateNormaal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NIET_TRILLEN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bnPressChannel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bnReleaseChannel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Electromagneet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electromagneet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timer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trilTimer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bMagneetEnabled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261492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649" y="0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81F8B3-A997-47AD-B77E-45FCEE35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18657"/>
            <a:ext cx="4663903" cy="44087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9D2D890-DD6C-43B6-925D-54A8F15D9BD8}"/>
              </a:ext>
            </a:extLst>
          </p:cNvPr>
          <p:cNvSpPr txBox="1"/>
          <p:nvPr/>
        </p:nvSpPr>
        <p:spPr>
          <a:xfrm>
            <a:off x="4853552" y="1092631"/>
            <a:ext cx="73384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objecten die door een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aangezwengeld worden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 bij de betreffende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Aanname hierbij: 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negeert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herhaaldelijk aanmelden van dezelfde knop.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mezelf als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ButtonListener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 bij de buttons waar ik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naar luister.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buttonPressed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bnPressChannel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buttonReleased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bnReleaseChannel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0496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1306C35-5D9B-46B3-BAFA-AF83777A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7" y="0"/>
            <a:ext cx="8256233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086" y="247873"/>
            <a:ext cx="3249827" cy="1024873"/>
          </a:xfrm>
        </p:spPr>
        <p:txBody>
          <a:bodyPr/>
          <a:lstStyle/>
          <a:p>
            <a:r>
              <a:rPr lang="en-GB" dirty="0"/>
              <a:t>main()</a:t>
            </a:r>
            <a:br>
              <a:rPr lang="en-GB" dirty="0"/>
            </a:br>
            <a:r>
              <a:rPr lang="en-GB" dirty="0"/>
              <a:t>NIET_TRILLEN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8E7209-0797-4E2A-B2A8-B751883C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2286"/>
            <a:ext cx="6630261" cy="62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E877154-19B4-47CA-A6EC-1046DC33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50" y="0"/>
            <a:ext cx="5548845" cy="6858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99A7C01-A41F-4987-87FC-856501F4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3" y="438665"/>
            <a:ext cx="6340647" cy="59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AEE5D57-D1A2-414B-BC0A-8615FEB9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6" y="2190750"/>
            <a:ext cx="5791200" cy="44941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B67592F-BC9B-4360-8107-733019AF2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65" y="0"/>
            <a:ext cx="9324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2680326"/>
            <a:ext cx="8314224" cy="1077218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Behandelen</a:t>
            </a:r>
            <a:r>
              <a:rPr lang="en-GB" dirty="0">
                <a:solidFill>
                  <a:srgbClr val="0070C0"/>
                </a:solidFill>
              </a:rPr>
              <a:t> van de </a:t>
            </a:r>
            <a:r>
              <a:rPr lang="en-GB" dirty="0" err="1">
                <a:solidFill>
                  <a:srgbClr val="0070C0"/>
                </a:solidFill>
              </a:rPr>
              <a:t>huiswerkopdracht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/>
              <a:t>“Maak STD van </a:t>
            </a:r>
            <a:r>
              <a:rPr lang="en-GB" dirty="0" err="1"/>
              <a:t>InstelControl</a:t>
            </a:r>
            <a:r>
              <a:rPr lang="en-GB" dirty="0"/>
              <a:t>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8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Oefenopdracht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3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diagram, lijn, schermopname&#10;&#10;Automatisch gegenereerde beschrijving">
            <a:extLst>
              <a:ext uri="{FF2B5EF4-FFF2-40B4-BE49-F238E27FC236}">
                <a16:creationId xmlns:a16="http://schemas.microsoft.com/office/drawing/2014/main" id="{7B9FAF2C-2764-8147-6278-04798B99334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11" y="288352"/>
            <a:ext cx="7351295" cy="6281295"/>
          </a:xfrm>
        </p:spPr>
      </p:pic>
    </p:spTree>
    <p:extLst>
      <p:ext uri="{BB962C8B-B14F-4D97-AF65-F5344CB8AC3E}">
        <p14:creationId xmlns:p14="http://schemas.microsoft.com/office/powerpoint/2010/main" val="83548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diagram, lijn, schermopname&#10;&#10;Automatisch gegenereerde beschrijving">
            <a:extLst>
              <a:ext uri="{FF2B5EF4-FFF2-40B4-BE49-F238E27FC236}">
                <a16:creationId xmlns:a16="http://schemas.microsoft.com/office/drawing/2014/main" id="{C5422576-9DE5-907D-3FDF-BE106D53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9" y="0"/>
            <a:ext cx="5356607" cy="4576939"/>
          </a:xfrm>
          <a:prstGeom prst="rect">
            <a:avLst/>
          </a:prstGeom>
        </p:spPr>
      </p:pic>
      <p:pic>
        <p:nvPicPr>
          <p:cNvPr id="7" name="Afbeelding 6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487F4212-83DC-81C7-2E55-DBDA57306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71" y="0"/>
            <a:ext cx="6695529" cy="6858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54FE1B-C155-F78F-2E54-39E881BEFFAA}"/>
              </a:ext>
            </a:extLst>
          </p:cNvPr>
          <p:cNvSpPr txBox="1"/>
          <p:nvPr/>
        </p:nvSpPr>
        <p:spPr>
          <a:xfrm>
            <a:off x="704159" y="4880557"/>
            <a:ext cx="4083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solidFill>
                  <a:schemeClr val="accent4">
                    <a:lumMod val="50000"/>
                  </a:schemeClr>
                </a:solidFill>
              </a:rPr>
              <a:t>Opdracht:  </a:t>
            </a:r>
            <a:br>
              <a:rPr lang="nl-NL" sz="3600" dirty="0">
                <a:solidFill>
                  <a:srgbClr val="00B050"/>
                </a:solidFill>
              </a:rPr>
            </a:br>
            <a:r>
              <a:rPr lang="nl-NL" sz="3200" dirty="0"/>
              <a:t>Schrijf de Code van </a:t>
            </a:r>
            <a:r>
              <a:rPr lang="nl-NL" sz="3200" dirty="0" err="1"/>
              <a:t>LiftDeurController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376161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73B49C0D-2F03-441B-A9B4-A6F547413E86}"/>
              </a:ext>
            </a:extLst>
          </p:cNvPr>
          <p:cNvSpPr txBox="1"/>
          <p:nvPr/>
        </p:nvSpPr>
        <p:spPr>
          <a:xfrm>
            <a:off x="248718" y="2341544"/>
            <a:ext cx="11274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solidFill>
                  <a:schemeClr val="accent4">
                    <a:lumMod val="50000"/>
                  </a:schemeClr>
                </a:solidFill>
              </a:rPr>
              <a:t>Opdracht:  </a:t>
            </a:r>
            <a:br>
              <a:rPr lang="nl-NL" sz="3600" dirty="0">
                <a:solidFill>
                  <a:srgbClr val="00B050"/>
                </a:solidFill>
              </a:rPr>
            </a:br>
            <a:r>
              <a:rPr lang="nl-NL" sz="3200" dirty="0"/>
              <a:t>Schrijf de Code van de </a:t>
            </a:r>
            <a:r>
              <a:rPr lang="nl-NL" sz="3200" dirty="0" err="1"/>
              <a:t>DuivenSchreck</a:t>
            </a:r>
            <a:r>
              <a:rPr lang="nl-NL" sz="3200" dirty="0"/>
              <a:t> </a:t>
            </a:r>
            <a:r>
              <a:rPr lang="nl-NL" sz="3200" dirty="0" err="1">
                <a:solidFill>
                  <a:srgbClr val="00B050"/>
                </a:solidFill>
              </a:rPr>
              <a:t>VerjaagController</a:t>
            </a:r>
            <a:r>
              <a:rPr lang="nl-NL" sz="3200" dirty="0"/>
              <a:t>,</a:t>
            </a:r>
          </a:p>
          <a:p>
            <a:pPr algn="ctr"/>
            <a:r>
              <a:rPr lang="nl-NL" sz="3200" dirty="0"/>
              <a:t>Uitgaande van </a:t>
            </a:r>
            <a:r>
              <a:rPr lang="nl-NL" sz="3200" dirty="0" err="1"/>
              <a:t>klassediagram</a:t>
            </a:r>
            <a:r>
              <a:rPr lang="nl-NL" sz="3200" dirty="0"/>
              <a:t> en STD</a:t>
            </a:r>
          </a:p>
        </p:txBody>
      </p:sp>
    </p:spTree>
    <p:extLst>
      <p:ext uri="{BB962C8B-B14F-4D97-AF65-F5344CB8AC3E}">
        <p14:creationId xmlns:p14="http://schemas.microsoft.com/office/powerpoint/2010/main" val="749166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73B49C0D-2F03-441B-A9B4-A6F547413E86}"/>
              </a:ext>
            </a:extLst>
          </p:cNvPr>
          <p:cNvSpPr txBox="1"/>
          <p:nvPr/>
        </p:nvSpPr>
        <p:spPr>
          <a:xfrm>
            <a:off x="1414914" y="47256"/>
            <a:ext cx="7555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rgbClr val="00B050"/>
                </a:solidFill>
              </a:rPr>
              <a:t>Opdracht: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3200" dirty="0"/>
              <a:t>Teken STD van </a:t>
            </a:r>
            <a:r>
              <a:rPr lang="nl-NL" sz="3200" dirty="0" err="1"/>
              <a:t>WindControl</a:t>
            </a:r>
            <a:endParaRPr lang="nl-NL" sz="3200" dirty="0"/>
          </a:p>
          <a:p>
            <a:pPr marL="342900" indent="-342900">
              <a:buFont typeface="+mj-lt"/>
              <a:buAutoNum type="arabicPeriod"/>
            </a:pPr>
            <a:r>
              <a:rPr lang="nl-NL" sz="3200" dirty="0"/>
              <a:t>Schrijf de code er bij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91726F4-6BF6-429A-A2A1-5BEF0C8F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" y="0"/>
            <a:ext cx="12074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60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B6B6359-977F-400C-AF9B-5AD7B4A2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2" y="0"/>
            <a:ext cx="9941849" cy="6858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9D63CF3-00DF-4DF3-A330-EF70AA1F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81" y="126626"/>
            <a:ext cx="8314224" cy="584775"/>
          </a:xfrm>
        </p:spPr>
        <p:txBody>
          <a:bodyPr/>
          <a:lstStyle/>
          <a:p>
            <a:r>
              <a:rPr lang="en-GB" dirty="0"/>
              <a:t>Std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7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5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26" y="614920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387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klasse die is afgeleid van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task</a:t>
            </a:r>
            <a:endParaRPr lang="nl-NL" sz="3600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waarmee de toestanden geduid kunnen worden.</a:t>
            </a: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 variabelen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zoals aangegeven in het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klassediagram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(normaliter zijn die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484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451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constructor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die: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members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initialiseert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Als de klasse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is, laat het eigen object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zich als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toevoegen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 de objecten waar het naar luistert.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members die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nodig hebben toe aan de betreffende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19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Maak voor elke STD interface een gelijknamige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publieke funct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aan. De code kun je 1 op 1 overnem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en.</a:t>
            </a:r>
          </a:p>
        </p:txBody>
      </p:sp>
    </p:spTree>
    <p:extLst>
      <p:ext uri="{BB962C8B-B14F-4D97-AF65-F5344CB8AC3E}">
        <p14:creationId xmlns:p14="http://schemas.microsoft.com/office/powerpoint/2010/main" val="11703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492211" y="216037"/>
            <a:ext cx="10960442" cy="642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Implementeer de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statement dat springt naar de code voor de huidige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toestand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Voer daar als eerste de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entry event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code uit.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Vervolgens eventuele “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” code.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Wacht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op het optreden van events: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 een of meer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waitables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hier )</a:t>
            </a:r>
          </a:p>
          <a:p>
            <a:pPr marL="1028700" lvl="1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Interpreteer de event, en laat de bijbehorende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guard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actie en/of transitie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uitvoeren: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flagButton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){state =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139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Dezelfde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dias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zonder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animaties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823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U-kleuren-witte-achtergrond">
      <a:dk1>
        <a:srgbClr val="000000"/>
      </a:dk1>
      <a:lt1>
        <a:srgbClr val="FFFFFF"/>
      </a:lt1>
      <a:dk2>
        <a:srgbClr val="ED0010"/>
      </a:dk2>
      <a:lt2>
        <a:srgbClr val="FFFFFF"/>
      </a:lt2>
      <a:accent1>
        <a:srgbClr val="ED0010"/>
      </a:accent1>
      <a:accent2>
        <a:srgbClr val="00A0D2"/>
      </a:accent2>
      <a:accent3>
        <a:srgbClr val="FA8089"/>
      </a:accent3>
      <a:accent4>
        <a:srgbClr val="3FCBF7"/>
      </a:accent4>
      <a:accent5>
        <a:srgbClr val="FDE1E3"/>
      </a:accent5>
      <a:accent6>
        <a:srgbClr val="B5E9F9"/>
      </a:accent6>
      <a:hlink>
        <a:srgbClr val="000000"/>
      </a:hlink>
      <a:folHlink>
        <a:srgbClr val="7F7F7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C6D1080-6A15-4771-8428-6B9DF9817A5E}" vid="{D3C4359F-6C95-47CB-A083-3DC4DABEF15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1142</TotalTime>
  <Words>1646</Words>
  <Application>Microsoft Office PowerPoint</Application>
  <PresentationFormat>Breedbeeld</PresentationFormat>
  <Paragraphs>207</Paragraphs>
  <Slides>35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0" baseType="lpstr">
      <vt:lpstr>Arial</vt:lpstr>
      <vt:lpstr>Calibri</vt:lpstr>
      <vt:lpstr>Wingdings</vt:lpstr>
      <vt:lpstr>Zapf Dingbats</vt:lpstr>
      <vt:lpstr>Theme1</vt:lpstr>
      <vt:lpstr>TCTI-V2CSM1-16</vt:lpstr>
      <vt:lpstr>Programma</vt:lpstr>
      <vt:lpstr>Behandelen van de huiswerkopdracht “Maak STD van InstelControl”</vt:lpstr>
      <vt:lpstr>Stappenplan “Van STD naar Code”</vt:lpstr>
      <vt:lpstr>Stappenplan “Van STD naar Code”</vt:lpstr>
      <vt:lpstr>Stappenplan “Van STD naar Code”</vt:lpstr>
      <vt:lpstr>Stappenplan “Van STD naar Code”</vt:lpstr>
      <vt:lpstr>PowerPoint-presentatie</vt:lpstr>
      <vt:lpstr>Dezelfde dias zonder animaties </vt:lpstr>
      <vt:lpstr>Stappenplan “Van STD naar Code”</vt:lpstr>
      <vt:lpstr>Stappenplan “Van STD naar Code”</vt:lpstr>
      <vt:lpstr>Stappenplan “Van STD naar Code”</vt:lpstr>
      <vt:lpstr>PowerPoint-presentatie</vt:lpstr>
      <vt:lpstr>Voorbeelden “Van STD naar Code”</vt:lpstr>
      <vt:lpstr>Voorbeeld: “InstelControl naar Code”</vt:lpstr>
      <vt:lpstr>Klassediagram van Trilapparaat</vt:lpstr>
      <vt:lpstr>STD van InstelControl</vt:lpstr>
      <vt:lpstr>Stap 1 tm 5</vt:lpstr>
      <vt:lpstr>Stap 1 tm 5</vt:lpstr>
      <vt:lpstr>main() NORMAAL</vt:lpstr>
      <vt:lpstr>PowerPoint-presentatie</vt:lpstr>
      <vt:lpstr>Voorbeeld: “TrilControl naar Code”</vt:lpstr>
      <vt:lpstr>Klassediagram van Trilapparaat</vt:lpstr>
      <vt:lpstr>STD van InstelControl</vt:lpstr>
      <vt:lpstr>Stap 1 tm 5</vt:lpstr>
      <vt:lpstr>Stap 1 tm 5</vt:lpstr>
      <vt:lpstr>main() NIET_TRILLEN</vt:lpstr>
      <vt:lpstr>PowerPoint-presentatie</vt:lpstr>
      <vt:lpstr>PowerPoint-presentatie</vt:lpstr>
      <vt:lpstr>Oefenopdracht “Van STD naar Code”</vt:lpstr>
      <vt:lpstr>PowerPoint-presentatie</vt:lpstr>
      <vt:lpstr>PowerPoint-presentatie</vt:lpstr>
      <vt:lpstr>PowerPoint-presentatie</vt:lpstr>
      <vt:lpstr>PowerPoint-presentatie</vt:lpstr>
      <vt:lpstr>Std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TCTI-V2CSM1-16</dc:title>
  <dc:creator>Jan Zuurbier</dc:creator>
  <cp:lastModifiedBy>Marius Versteegen</cp:lastModifiedBy>
  <cp:revision>8</cp:revision>
  <dcterms:created xsi:type="dcterms:W3CDTF">2019-10-01T07:44:32Z</dcterms:created>
  <dcterms:modified xsi:type="dcterms:W3CDTF">2024-10-09T18:27:39Z</dcterms:modified>
</cp:coreProperties>
</file>