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529" r:id="rId4"/>
    <p:sldId id="280" r:id="rId5"/>
    <p:sldId id="270" r:id="rId6"/>
    <p:sldId id="537" r:id="rId7"/>
    <p:sldId id="528" r:id="rId8"/>
    <p:sldId id="530" r:id="rId9"/>
    <p:sldId id="533" r:id="rId10"/>
    <p:sldId id="531" r:id="rId11"/>
    <p:sldId id="534" r:id="rId12"/>
    <p:sldId id="535" r:id="rId13"/>
    <p:sldId id="536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A27CD4-BACD-4456-B797-888330F905CE}" v="400" dt="2021-05-19T19:28:34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356" autoAdjust="0"/>
    <p:restoredTop sz="94660"/>
  </p:normalViewPr>
  <p:slideViewPr>
    <p:cSldViewPr snapToGrid="0">
      <p:cViewPr varScale="1">
        <p:scale>
          <a:sx n="41" d="100"/>
          <a:sy n="41" d="100"/>
        </p:scale>
        <p:origin x="48" y="1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us" userId="3db87500-6bb8-48d8-b495-b010ee39f961" providerId="ADAL" clId="{F5A27CD4-BACD-4456-B797-888330F905CE}"/>
    <pc:docChg chg="undo custSel addSld delSld modSld sldOrd">
      <pc:chgData name="Marius" userId="3db87500-6bb8-48d8-b495-b010ee39f961" providerId="ADAL" clId="{F5A27CD4-BACD-4456-B797-888330F905CE}" dt="2021-05-20T10:55:19.867" v="3546" actId="47"/>
      <pc:docMkLst>
        <pc:docMk/>
      </pc:docMkLst>
      <pc:sldChg chg="modSp mod">
        <pc:chgData name="Marius" userId="3db87500-6bb8-48d8-b495-b010ee39f961" providerId="ADAL" clId="{F5A27CD4-BACD-4456-B797-888330F905CE}" dt="2021-05-19T18:17:24.386" v="9" actId="20577"/>
        <pc:sldMkLst>
          <pc:docMk/>
          <pc:sldMk cId="1338378963" sldId="256"/>
        </pc:sldMkLst>
        <pc:spChg chg="mod">
          <ac:chgData name="Marius" userId="3db87500-6bb8-48d8-b495-b010ee39f961" providerId="ADAL" clId="{F5A27CD4-BACD-4456-B797-888330F905CE}" dt="2021-05-19T18:17:24.386" v="9" actId="20577"/>
          <ac:spMkLst>
            <pc:docMk/>
            <pc:sldMk cId="1338378963" sldId="256"/>
            <ac:spMk id="2" creationId="{E2700B0C-8F71-4AC7-AB02-5A1AD3E9702F}"/>
          </ac:spMkLst>
        </pc:spChg>
      </pc:sldChg>
      <pc:sldChg chg="modSp mod modAnim">
        <pc:chgData name="Marius" userId="3db87500-6bb8-48d8-b495-b010ee39f961" providerId="ADAL" clId="{F5A27CD4-BACD-4456-B797-888330F905CE}" dt="2021-05-19T19:28:34.071" v="1177" actId="20577"/>
        <pc:sldMkLst>
          <pc:docMk/>
          <pc:sldMk cId="1105070344" sldId="257"/>
        </pc:sldMkLst>
        <pc:spChg chg="mod">
          <ac:chgData name="Marius" userId="3db87500-6bb8-48d8-b495-b010ee39f961" providerId="ADAL" clId="{F5A27CD4-BACD-4456-B797-888330F905CE}" dt="2021-05-19T19:28:34.071" v="1177" actId="20577"/>
          <ac:spMkLst>
            <pc:docMk/>
            <pc:sldMk cId="1105070344" sldId="257"/>
            <ac:spMk id="3" creationId="{154F36FC-9484-48E4-A3DE-3B65D928D785}"/>
          </ac:spMkLst>
        </pc:spChg>
      </pc:sldChg>
      <pc:sldChg chg="add">
        <pc:chgData name="Marius" userId="3db87500-6bb8-48d8-b495-b010ee39f961" providerId="ADAL" clId="{F5A27CD4-BACD-4456-B797-888330F905CE}" dt="2021-05-19T19:26:57.679" v="1083"/>
        <pc:sldMkLst>
          <pc:docMk/>
          <pc:sldMk cId="2758133853" sldId="270"/>
        </pc:sldMkLst>
      </pc:sldChg>
      <pc:sldChg chg="add">
        <pc:chgData name="Marius" userId="3db87500-6bb8-48d8-b495-b010ee39f961" providerId="ADAL" clId="{F5A27CD4-BACD-4456-B797-888330F905CE}" dt="2021-05-19T19:26:57.679" v="1083"/>
        <pc:sldMkLst>
          <pc:docMk/>
          <pc:sldMk cId="870228577" sldId="280"/>
        </pc:sldMkLst>
      </pc:sldChg>
      <pc:sldChg chg="add del">
        <pc:chgData name="Marius" userId="3db87500-6bb8-48d8-b495-b010ee39f961" providerId="ADAL" clId="{F5A27CD4-BACD-4456-B797-888330F905CE}" dt="2021-05-19T18:19:38.710" v="94" actId="47"/>
        <pc:sldMkLst>
          <pc:docMk/>
          <pc:sldMk cId="1702332791" sldId="526"/>
        </pc:sldMkLst>
      </pc:sldChg>
      <pc:sldChg chg="modSp mod">
        <pc:chgData name="Marius" userId="3db87500-6bb8-48d8-b495-b010ee39f961" providerId="ADAL" clId="{F5A27CD4-BACD-4456-B797-888330F905CE}" dt="2021-05-19T20:29:25.797" v="3544" actId="207"/>
        <pc:sldMkLst>
          <pc:docMk/>
          <pc:sldMk cId="340017632" sldId="528"/>
        </pc:sldMkLst>
        <pc:spChg chg="mod">
          <ac:chgData name="Marius" userId="3db87500-6bb8-48d8-b495-b010ee39f961" providerId="ADAL" clId="{F5A27CD4-BACD-4456-B797-888330F905CE}" dt="2021-05-19T18:44:40.778" v="1063" actId="1076"/>
          <ac:spMkLst>
            <pc:docMk/>
            <pc:sldMk cId="340017632" sldId="528"/>
            <ac:spMk id="2" creationId="{E2700B0C-8F71-4AC7-AB02-5A1AD3E9702F}"/>
          </ac:spMkLst>
        </pc:spChg>
        <pc:spChg chg="mod">
          <ac:chgData name="Marius" userId="3db87500-6bb8-48d8-b495-b010ee39f961" providerId="ADAL" clId="{F5A27CD4-BACD-4456-B797-888330F905CE}" dt="2021-05-19T20:29:25.797" v="3544" actId="207"/>
          <ac:spMkLst>
            <pc:docMk/>
            <pc:sldMk cId="340017632" sldId="528"/>
            <ac:spMk id="3" creationId="{17197E34-3F32-487A-B36F-4E9AA759766A}"/>
          </ac:spMkLst>
        </pc:spChg>
      </pc:sldChg>
      <pc:sldChg chg="modSp new mod ord">
        <pc:chgData name="Marius" userId="3db87500-6bb8-48d8-b495-b010ee39f961" providerId="ADAL" clId="{F5A27CD4-BACD-4456-B797-888330F905CE}" dt="2021-05-19T19:27:41.985" v="1134" actId="403"/>
        <pc:sldMkLst>
          <pc:docMk/>
          <pc:sldMk cId="367652518" sldId="529"/>
        </pc:sldMkLst>
        <pc:spChg chg="mod">
          <ac:chgData name="Marius" userId="3db87500-6bb8-48d8-b495-b010ee39f961" providerId="ADAL" clId="{F5A27CD4-BACD-4456-B797-888330F905CE}" dt="2021-05-19T19:27:41.985" v="1134" actId="403"/>
          <ac:spMkLst>
            <pc:docMk/>
            <pc:sldMk cId="367652518" sldId="529"/>
            <ac:spMk id="2" creationId="{F2EAF08C-523C-4D51-B865-2CB76AC88F8B}"/>
          </ac:spMkLst>
        </pc:spChg>
      </pc:sldChg>
      <pc:sldChg chg="modSp del">
        <pc:chgData name="Marius" userId="3db87500-6bb8-48d8-b495-b010ee39f961" providerId="ADAL" clId="{F5A27CD4-BACD-4456-B797-888330F905CE}" dt="2021-05-19T18:45:06.672" v="1065" actId="47"/>
        <pc:sldMkLst>
          <pc:docMk/>
          <pc:sldMk cId="2398984104" sldId="529"/>
        </pc:sldMkLst>
        <pc:graphicFrameChg chg="mod">
          <ac:chgData name="Marius" userId="3db87500-6bb8-48d8-b495-b010ee39f961" providerId="ADAL" clId="{F5A27CD4-BACD-4456-B797-888330F905CE}" dt="2021-05-19T18:36:03.998" v="369" actId="20577"/>
          <ac:graphicFrameMkLst>
            <pc:docMk/>
            <pc:sldMk cId="2398984104" sldId="529"/>
            <ac:graphicFrameMk id="7" creationId="{C0915661-07C2-4159-8F42-D7C938019C43}"/>
          </ac:graphicFrameMkLst>
        </pc:graphicFrameChg>
      </pc:sldChg>
      <pc:sldChg chg="modSp new mod">
        <pc:chgData name="Marius" userId="3db87500-6bb8-48d8-b495-b010ee39f961" providerId="ADAL" clId="{F5A27CD4-BACD-4456-B797-888330F905CE}" dt="2021-05-19T20:10:26.543" v="1787" actId="20577"/>
        <pc:sldMkLst>
          <pc:docMk/>
          <pc:sldMk cId="2647225" sldId="530"/>
        </pc:sldMkLst>
        <pc:spChg chg="mod">
          <ac:chgData name="Marius" userId="3db87500-6bb8-48d8-b495-b010ee39f961" providerId="ADAL" clId="{F5A27CD4-BACD-4456-B797-888330F905CE}" dt="2021-05-19T19:40:12.411" v="1218" actId="20577"/>
          <ac:spMkLst>
            <pc:docMk/>
            <pc:sldMk cId="2647225" sldId="530"/>
            <ac:spMk id="2" creationId="{7F8C7ABE-7C64-4451-9FAC-C98680595FF8}"/>
          </ac:spMkLst>
        </pc:spChg>
        <pc:spChg chg="mod">
          <ac:chgData name="Marius" userId="3db87500-6bb8-48d8-b495-b010ee39f961" providerId="ADAL" clId="{F5A27CD4-BACD-4456-B797-888330F905CE}" dt="2021-05-19T20:10:26.543" v="1787" actId="20577"/>
          <ac:spMkLst>
            <pc:docMk/>
            <pc:sldMk cId="2647225" sldId="530"/>
            <ac:spMk id="3" creationId="{51623041-14D8-4450-B65B-AA4E05642A84}"/>
          </ac:spMkLst>
        </pc:spChg>
      </pc:sldChg>
      <pc:sldChg chg="addSp delSp modSp add del mod">
        <pc:chgData name="Marius" userId="3db87500-6bb8-48d8-b495-b010ee39f961" providerId="ADAL" clId="{F5A27CD4-BACD-4456-B797-888330F905CE}" dt="2021-05-19T19:38:20.165" v="1202" actId="47"/>
        <pc:sldMkLst>
          <pc:docMk/>
          <pc:sldMk cId="1613689021" sldId="530"/>
        </pc:sldMkLst>
        <pc:spChg chg="del">
          <ac:chgData name="Marius" userId="3db87500-6bb8-48d8-b495-b010ee39f961" providerId="ADAL" clId="{F5A27CD4-BACD-4456-B797-888330F905CE}" dt="2021-05-19T19:33:16.053" v="1180" actId="478"/>
          <ac:spMkLst>
            <pc:docMk/>
            <pc:sldMk cId="1613689021" sldId="530"/>
            <ac:spMk id="3" creationId="{9D0B791A-9870-417B-A969-4BAC47109F9A}"/>
          </ac:spMkLst>
        </pc:spChg>
        <pc:picChg chg="add del mod">
          <ac:chgData name="Marius" userId="3db87500-6bb8-48d8-b495-b010ee39f961" providerId="ADAL" clId="{F5A27CD4-BACD-4456-B797-888330F905CE}" dt="2021-05-19T19:33:32.818" v="1183" actId="478"/>
          <ac:picMkLst>
            <pc:docMk/>
            <pc:sldMk cId="1613689021" sldId="530"/>
            <ac:picMk id="5" creationId="{500C23D1-ADB3-41C0-B112-CF67AB2E9A24}"/>
          </ac:picMkLst>
        </pc:picChg>
        <pc:picChg chg="add del mod">
          <ac:chgData name="Marius" userId="3db87500-6bb8-48d8-b495-b010ee39f961" providerId="ADAL" clId="{F5A27CD4-BACD-4456-B797-888330F905CE}" dt="2021-05-19T19:34:17.649" v="1187" actId="478"/>
          <ac:picMkLst>
            <pc:docMk/>
            <pc:sldMk cId="1613689021" sldId="530"/>
            <ac:picMk id="7" creationId="{43807A5C-685A-4ED7-9358-D1830E6402DF}"/>
          </ac:picMkLst>
        </pc:picChg>
        <pc:picChg chg="add del mod">
          <ac:chgData name="Marius" userId="3db87500-6bb8-48d8-b495-b010ee39f961" providerId="ADAL" clId="{F5A27CD4-BACD-4456-B797-888330F905CE}" dt="2021-05-19T19:34:52.322" v="1190" actId="478"/>
          <ac:picMkLst>
            <pc:docMk/>
            <pc:sldMk cId="1613689021" sldId="530"/>
            <ac:picMk id="9" creationId="{9E55A417-7B49-45AD-8593-1F229CEA0DFD}"/>
          </ac:picMkLst>
        </pc:picChg>
        <pc:picChg chg="add">
          <ac:chgData name="Marius" userId="3db87500-6bb8-48d8-b495-b010ee39f961" providerId="ADAL" clId="{F5A27CD4-BACD-4456-B797-888330F905CE}" dt="2021-05-19T19:36:09.777" v="1191" actId="22"/>
          <ac:picMkLst>
            <pc:docMk/>
            <pc:sldMk cId="1613689021" sldId="530"/>
            <ac:picMk id="11" creationId="{DDA70EA5-BC91-40AD-9001-45D035DFE79A}"/>
          </ac:picMkLst>
        </pc:picChg>
        <pc:picChg chg="add">
          <ac:chgData name="Marius" userId="3db87500-6bb8-48d8-b495-b010ee39f961" providerId="ADAL" clId="{F5A27CD4-BACD-4456-B797-888330F905CE}" dt="2021-05-19T19:36:40.561" v="1192" actId="22"/>
          <ac:picMkLst>
            <pc:docMk/>
            <pc:sldMk cId="1613689021" sldId="530"/>
            <ac:picMk id="13" creationId="{6262CA20-A069-4A8F-B134-489699361F3B}"/>
          </ac:picMkLst>
        </pc:picChg>
        <pc:picChg chg="add">
          <ac:chgData name="Marius" userId="3db87500-6bb8-48d8-b495-b010ee39f961" providerId="ADAL" clId="{F5A27CD4-BACD-4456-B797-888330F905CE}" dt="2021-05-19T19:36:42.133" v="1193" actId="22"/>
          <ac:picMkLst>
            <pc:docMk/>
            <pc:sldMk cId="1613689021" sldId="530"/>
            <ac:picMk id="15" creationId="{C9A76855-7DE6-4784-B71E-27F2A98450FE}"/>
          </ac:picMkLst>
        </pc:picChg>
        <pc:picChg chg="add del mod">
          <ac:chgData name="Marius" userId="3db87500-6bb8-48d8-b495-b010ee39f961" providerId="ADAL" clId="{F5A27CD4-BACD-4456-B797-888330F905CE}" dt="2021-05-19T19:37:21.078" v="1196" actId="478"/>
          <ac:picMkLst>
            <pc:docMk/>
            <pc:sldMk cId="1613689021" sldId="530"/>
            <ac:picMk id="17" creationId="{D1524736-9D69-47F8-AF1A-488C4DEEA736}"/>
          </ac:picMkLst>
        </pc:picChg>
        <pc:picChg chg="add">
          <ac:chgData name="Marius" userId="3db87500-6bb8-48d8-b495-b010ee39f961" providerId="ADAL" clId="{F5A27CD4-BACD-4456-B797-888330F905CE}" dt="2021-05-19T19:37:28.687" v="1197" actId="22"/>
          <ac:picMkLst>
            <pc:docMk/>
            <pc:sldMk cId="1613689021" sldId="530"/>
            <ac:picMk id="19" creationId="{6DCBD3BE-234D-4F0D-BBB2-48CA37DBDA10}"/>
          </ac:picMkLst>
        </pc:picChg>
      </pc:sldChg>
      <pc:sldChg chg="add del">
        <pc:chgData name="Marius" userId="3db87500-6bb8-48d8-b495-b010ee39f961" providerId="ADAL" clId="{F5A27CD4-BACD-4456-B797-888330F905CE}" dt="2021-05-19T19:39:41.242" v="1203" actId="47"/>
        <pc:sldMkLst>
          <pc:docMk/>
          <pc:sldMk cId="2100342706" sldId="531"/>
        </pc:sldMkLst>
      </pc:sldChg>
      <pc:sldChg chg="modSp add mod">
        <pc:chgData name="Marius" userId="3db87500-6bb8-48d8-b495-b010ee39f961" providerId="ADAL" clId="{F5A27CD4-BACD-4456-B797-888330F905CE}" dt="2021-05-19T20:20:14.096" v="2660" actId="20577"/>
        <pc:sldMkLst>
          <pc:docMk/>
          <pc:sldMk cId="3017650722" sldId="531"/>
        </pc:sldMkLst>
        <pc:spChg chg="mod">
          <ac:chgData name="Marius" userId="3db87500-6bb8-48d8-b495-b010ee39f961" providerId="ADAL" clId="{F5A27CD4-BACD-4456-B797-888330F905CE}" dt="2021-05-19T20:18:32.707" v="2474" actId="20577"/>
          <ac:spMkLst>
            <pc:docMk/>
            <pc:sldMk cId="3017650722" sldId="531"/>
            <ac:spMk id="2" creationId="{7F8C7ABE-7C64-4451-9FAC-C98680595FF8}"/>
          </ac:spMkLst>
        </pc:spChg>
        <pc:spChg chg="mod">
          <ac:chgData name="Marius" userId="3db87500-6bb8-48d8-b495-b010ee39f961" providerId="ADAL" clId="{F5A27CD4-BACD-4456-B797-888330F905CE}" dt="2021-05-19T20:20:14.096" v="2660" actId="20577"/>
          <ac:spMkLst>
            <pc:docMk/>
            <pc:sldMk cId="3017650722" sldId="531"/>
            <ac:spMk id="3" creationId="{51623041-14D8-4450-B65B-AA4E05642A84}"/>
          </ac:spMkLst>
        </pc:spChg>
      </pc:sldChg>
      <pc:sldChg chg="add del">
        <pc:chgData name="Marius" userId="3db87500-6bb8-48d8-b495-b010ee39f961" providerId="ADAL" clId="{F5A27CD4-BACD-4456-B797-888330F905CE}" dt="2021-05-20T10:55:19.867" v="3546" actId="47"/>
        <pc:sldMkLst>
          <pc:docMk/>
          <pc:sldMk cId="1873759958" sldId="532"/>
        </pc:sldMkLst>
      </pc:sldChg>
      <pc:sldChg chg="add del">
        <pc:chgData name="Marius" userId="3db87500-6bb8-48d8-b495-b010ee39f961" providerId="ADAL" clId="{F5A27CD4-BACD-4456-B797-888330F905CE}" dt="2021-05-19T19:39:41.242" v="1203" actId="47"/>
        <pc:sldMkLst>
          <pc:docMk/>
          <pc:sldMk cId="2774039103" sldId="532"/>
        </pc:sldMkLst>
      </pc:sldChg>
      <pc:sldChg chg="add del">
        <pc:chgData name="Marius" userId="3db87500-6bb8-48d8-b495-b010ee39f961" providerId="ADAL" clId="{F5A27CD4-BACD-4456-B797-888330F905CE}" dt="2021-05-19T19:39:41.242" v="1203" actId="47"/>
        <pc:sldMkLst>
          <pc:docMk/>
          <pc:sldMk cId="2662349991" sldId="533"/>
        </pc:sldMkLst>
      </pc:sldChg>
      <pc:sldChg chg="add ord">
        <pc:chgData name="Marius" userId="3db87500-6bb8-48d8-b495-b010ee39f961" providerId="ADAL" clId="{F5A27CD4-BACD-4456-B797-888330F905CE}" dt="2021-05-19T20:20:37.808" v="2662"/>
        <pc:sldMkLst>
          <pc:docMk/>
          <pc:sldMk cId="2964482897" sldId="533"/>
        </pc:sldMkLst>
      </pc:sldChg>
      <pc:sldChg chg="modSp add mod">
        <pc:chgData name="Marius" userId="3db87500-6bb8-48d8-b495-b010ee39f961" providerId="ADAL" clId="{F5A27CD4-BACD-4456-B797-888330F905CE}" dt="2021-05-19T20:21:51.493" v="2789" actId="20577"/>
        <pc:sldMkLst>
          <pc:docMk/>
          <pc:sldMk cId="2127488715" sldId="534"/>
        </pc:sldMkLst>
        <pc:spChg chg="mod">
          <ac:chgData name="Marius" userId="3db87500-6bb8-48d8-b495-b010ee39f961" providerId="ADAL" clId="{F5A27CD4-BACD-4456-B797-888330F905CE}" dt="2021-05-19T20:20:56.737" v="2665" actId="27636"/>
          <ac:spMkLst>
            <pc:docMk/>
            <pc:sldMk cId="2127488715" sldId="534"/>
            <ac:spMk id="2" creationId="{7F8C7ABE-7C64-4451-9FAC-C98680595FF8}"/>
          </ac:spMkLst>
        </pc:spChg>
        <pc:spChg chg="mod">
          <ac:chgData name="Marius" userId="3db87500-6bb8-48d8-b495-b010ee39f961" providerId="ADAL" clId="{F5A27CD4-BACD-4456-B797-888330F905CE}" dt="2021-05-19T20:21:51.493" v="2789" actId="20577"/>
          <ac:spMkLst>
            <pc:docMk/>
            <pc:sldMk cId="2127488715" sldId="534"/>
            <ac:spMk id="3" creationId="{51623041-14D8-4450-B65B-AA4E05642A84}"/>
          </ac:spMkLst>
        </pc:spChg>
      </pc:sldChg>
      <pc:sldChg chg="add del ord">
        <pc:chgData name="Marius" userId="3db87500-6bb8-48d8-b495-b010ee39f961" providerId="ADAL" clId="{F5A27CD4-BACD-4456-B797-888330F905CE}" dt="2021-05-19T19:38:19.040" v="1201" actId="47"/>
        <pc:sldMkLst>
          <pc:docMk/>
          <pc:sldMk cId="3347623511" sldId="534"/>
        </pc:sldMkLst>
      </pc:sldChg>
      <pc:sldChg chg="modSp add mod">
        <pc:chgData name="Marius" userId="3db87500-6bb8-48d8-b495-b010ee39f961" providerId="ADAL" clId="{F5A27CD4-BACD-4456-B797-888330F905CE}" dt="2021-05-19T20:24:32.032" v="3055" actId="20577"/>
        <pc:sldMkLst>
          <pc:docMk/>
          <pc:sldMk cId="3268932035" sldId="535"/>
        </pc:sldMkLst>
        <pc:spChg chg="mod">
          <ac:chgData name="Marius" userId="3db87500-6bb8-48d8-b495-b010ee39f961" providerId="ADAL" clId="{F5A27CD4-BACD-4456-B797-888330F905CE}" dt="2021-05-19T20:22:13.976" v="2793" actId="20577"/>
          <ac:spMkLst>
            <pc:docMk/>
            <pc:sldMk cId="3268932035" sldId="535"/>
            <ac:spMk id="2" creationId="{7F8C7ABE-7C64-4451-9FAC-C98680595FF8}"/>
          </ac:spMkLst>
        </pc:spChg>
        <pc:spChg chg="mod">
          <ac:chgData name="Marius" userId="3db87500-6bb8-48d8-b495-b010ee39f961" providerId="ADAL" clId="{F5A27CD4-BACD-4456-B797-888330F905CE}" dt="2021-05-19T20:24:32.032" v="3055" actId="20577"/>
          <ac:spMkLst>
            <pc:docMk/>
            <pc:sldMk cId="3268932035" sldId="535"/>
            <ac:spMk id="3" creationId="{51623041-14D8-4450-B65B-AA4E05642A84}"/>
          </ac:spMkLst>
        </pc:spChg>
      </pc:sldChg>
      <pc:sldChg chg="modSp add mod">
        <pc:chgData name="Marius" userId="3db87500-6bb8-48d8-b495-b010ee39f961" providerId="ADAL" clId="{F5A27CD4-BACD-4456-B797-888330F905CE}" dt="2021-05-19T20:28:08.005" v="3521" actId="20577"/>
        <pc:sldMkLst>
          <pc:docMk/>
          <pc:sldMk cId="1833564772" sldId="536"/>
        </pc:sldMkLst>
        <pc:spChg chg="mod">
          <ac:chgData name="Marius" userId="3db87500-6bb8-48d8-b495-b010ee39f961" providerId="ADAL" clId="{F5A27CD4-BACD-4456-B797-888330F905CE}" dt="2021-05-19T20:25:24.264" v="3061" actId="20577"/>
          <ac:spMkLst>
            <pc:docMk/>
            <pc:sldMk cId="1833564772" sldId="536"/>
            <ac:spMk id="2" creationId="{7F8C7ABE-7C64-4451-9FAC-C98680595FF8}"/>
          </ac:spMkLst>
        </pc:spChg>
        <pc:spChg chg="mod">
          <ac:chgData name="Marius" userId="3db87500-6bb8-48d8-b495-b010ee39f961" providerId="ADAL" clId="{F5A27CD4-BACD-4456-B797-888330F905CE}" dt="2021-05-19T20:28:08.005" v="3521" actId="20577"/>
          <ac:spMkLst>
            <pc:docMk/>
            <pc:sldMk cId="1833564772" sldId="536"/>
            <ac:spMk id="3" creationId="{51623041-14D8-4450-B65B-AA4E05642A84}"/>
          </ac:spMkLst>
        </pc:spChg>
      </pc:sldChg>
      <pc:sldChg chg="new">
        <pc:chgData name="Marius" userId="3db87500-6bb8-48d8-b495-b010ee39f961" providerId="ADAL" clId="{F5A27CD4-BACD-4456-B797-888330F905CE}" dt="2021-05-20T09:00:46.291" v="3545" actId="680"/>
        <pc:sldMkLst>
          <pc:docMk/>
          <pc:sldMk cId="2994397862" sldId="537"/>
        </pc:sldMkLst>
      </pc:sldChg>
    </pc:docChg>
  </pc:docChgLst>
  <pc:docChgLst>
    <pc:chgData name="Marius" userId="3db87500-6bb8-48d8-b495-b010ee39f961" providerId="ADAL" clId="{975AA944-2C73-4B7F-A3CE-A2C2FC928A96}"/>
    <pc:docChg chg="custSel addSld delSld modSld sldOrd">
      <pc:chgData name="Marius" userId="3db87500-6bb8-48d8-b495-b010ee39f961" providerId="ADAL" clId="{975AA944-2C73-4B7F-A3CE-A2C2FC928A96}" dt="2021-05-09T20:59:33.731" v="730" actId="20577"/>
      <pc:docMkLst>
        <pc:docMk/>
      </pc:docMkLst>
      <pc:sldChg chg="modSp mod">
        <pc:chgData name="Marius" userId="3db87500-6bb8-48d8-b495-b010ee39f961" providerId="ADAL" clId="{975AA944-2C73-4B7F-A3CE-A2C2FC928A96}" dt="2021-05-09T20:46:18.126" v="3" actId="20577"/>
        <pc:sldMkLst>
          <pc:docMk/>
          <pc:sldMk cId="1338378963" sldId="256"/>
        </pc:sldMkLst>
        <pc:spChg chg="mod">
          <ac:chgData name="Marius" userId="3db87500-6bb8-48d8-b495-b010ee39f961" providerId="ADAL" clId="{975AA944-2C73-4B7F-A3CE-A2C2FC928A96}" dt="2021-05-09T20:46:18.126" v="3" actId="20577"/>
          <ac:spMkLst>
            <pc:docMk/>
            <pc:sldMk cId="1338378963" sldId="256"/>
            <ac:spMk id="2" creationId="{E2700B0C-8F71-4AC7-AB02-5A1AD3E9702F}"/>
          </ac:spMkLst>
        </pc:spChg>
      </pc:sldChg>
      <pc:sldChg chg="modSp mod modAnim">
        <pc:chgData name="Marius" userId="3db87500-6bb8-48d8-b495-b010ee39f961" providerId="ADAL" clId="{975AA944-2C73-4B7F-A3CE-A2C2FC928A96}" dt="2021-05-09T20:49:43.192" v="240" actId="207"/>
        <pc:sldMkLst>
          <pc:docMk/>
          <pc:sldMk cId="1105070344" sldId="257"/>
        </pc:sldMkLst>
        <pc:spChg chg="mod">
          <ac:chgData name="Marius" userId="3db87500-6bb8-48d8-b495-b010ee39f961" providerId="ADAL" clId="{975AA944-2C73-4B7F-A3CE-A2C2FC928A96}" dt="2021-05-09T20:49:43.192" v="240" actId="207"/>
          <ac:spMkLst>
            <pc:docMk/>
            <pc:sldMk cId="1105070344" sldId="257"/>
            <ac:spMk id="3" creationId="{154F36FC-9484-48E4-A3DE-3B65D928D785}"/>
          </ac:spMkLst>
        </pc:spChg>
      </pc:sldChg>
      <pc:sldChg chg="addSp delSp modSp mod ord delDesignElem chgLayout">
        <pc:chgData name="Marius" userId="3db87500-6bb8-48d8-b495-b010ee39f961" providerId="ADAL" clId="{975AA944-2C73-4B7F-A3CE-A2C2FC928A96}" dt="2021-05-09T20:58:24.565" v="720" actId="20577"/>
        <pc:sldMkLst>
          <pc:docMk/>
          <pc:sldMk cId="1702332791" sldId="526"/>
        </pc:sldMkLst>
        <pc:spChg chg="mod ord">
          <ac:chgData name="Marius" userId="3db87500-6bb8-48d8-b495-b010ee39f961" providerId="ADAL" clId="{975AA944-2C73-4B7F-A3CE-A2C2FC928A96}" dt="2021-05-09T20:55:09.332" v="588" actId="14100"/>
          <ac:spMkLst>
            <pc:docMk/>
            <pc:sldMk cId="1702332791" sldId="526"/>
            <ac:spMk id="2" creationId="{53939552-A18C-4FA6-9A9A-6C3D4152BF42}"/>
          </ac:spMkLst>
        </pc:spChg>
        <pc:spChg chg="add del mod">
          <ac:chgData name="Marius" userId="3db87500-6bb8-48d8-b495-b010ee39f961" providerId="ADAL" clId="{975AA944-2C73-4B7F-A3CE-A2C2FC928A96}" dt="2021-05-09T20:54:33.953" v="584" actId="6264"/>
          <ac:spMkLst>
            <pc:docMk/>
            <pc:sldMk cId="1702332791" sldId="526"/>
            <ac:spMk id="3" creationId="{90DB00F5-B7BD-4DA7-BB8F-ACF74D3480D0}"/>
          </ac:spMkLst>
        </pc:spChg>
        <pc:spChg chg="add del mod ord">
          <ac:chgData name="Marius" userId="3db87500-6bb8-48d8-b495-b010ee39f961" providerId="ADAL" clId="{975AA944-2C73-4B7F-A3CE-A2C2FC928A96}" dt="2021-05-09T20:54:48.671" v="585" actId="478"/>
          <ac:spMkLst>
            <pc:docMk/>
            <pc:sldMk cId="1702332791" sldId="526"/>
            <ac:spMk id="4" creationId="{D70E8AF0-EE70-43FE-9C20-C1E9A09F58A8}"/>
          </ac:spMkLst>
        </pc:spChg>
        <pc:spChg chg="add mod ord">
          <ac:chgData name="Marius" userId="3db87500-6bb8-48d8-b495-b010ee39f961" providerId="ADAL" clId="{975AA944-2C73-4B7F-A3CE-A2C2FC928A96}" dt="2021-05-09T20:58:24.565" v="720" actId="20577"/>
          <ac:spMkLst>
            <pc:docMk/>
            <pc:sldMk cId="1702332791" sldId="526"/>
            <ac:spMk id="5" creationId="{A18B7927-FAFC-4234-8053-D6764471DE4C}"/>
          </ac:spMkLst>
        </pc:spChg>
        <pc:spChg chg="add del mod ord">
          <ac:chgData name="Marius" userId="3db87500-6bb8-48d8-b495-b010ee39f961" providerId="ADAL" clId="{975AA944-2C73-4B7F-A3CE-A2C2FC928A96}" dt="2021-05-09T20:55:27.598" v="593" actId="478"/>
          <ac:spMkLst>
            <pc:docMk/>
            <pc:sldMk cId="1702332791" sldId="526"/>
            <ac:spMk id="6" creationId="{8C27A139-4811-4AE0-A7C8-66C0D4758E22}"/>
          </ac:spMkLst>
        </pc:spChg>
        <pc:spChg chg="add del mod ord">
          <ac:chgData name="Marius" userId="3db87500-6bb8-48d8-b495-b010ee39f961" providerId="ADAL" clId="{975AA944-2C73-4B7F-A3CE-A2C2FC928A96}" dt="2021-05-09T20:54:54.949" v="586" actId="478"/>
          <ac:spMkLst>
            <pc:docMk/>
            <pc:sldMk cId="1702332791" sldId="526"/>
            <ac:spMk id="8" creationId="{DF4FDD48-83B8-4D15-8E20-4287EE6CE0C9}"/>
          </ac:spMkLst>
        </pc:spChg>
        <pc:spChg chg="del">
          <ac:chgData name="Marius" userId="3db87500-6bb8-48d8-b495-b010ee39f961" providerId="ADAL" clId="{975AA944-2C73-4B7F-A3CE-A2C2FC928A96}" dt="2021-05-09T20:54:33.953" v="584" actId="6264"/>
          <ac:spMkLst>
            <pc:docMk/>
            <pc:sldMk cId="1702332791" sldId="526"/>
            <ac:spMk id="11" creationId="{2E442304-DDBD-4F7B-8017-36BCC863FB40}"/>
          </ac:spMkLst>
        </pc:spChg>
        <pc:spChg chg="del">
          <ac:chgData name="Marius" userId="3db87500-6bb8-48d8-b495-b010ee39f961" providerId="ADAL" clId="{975AA944-2C73-4B7F-A3CE-A2C2FC928A96}" dt="2021-05-09T20:54:33.953" v="584" actId="6264"/>
          <ac:spMkLst>
            <pc:docMk/>
            <pc:sldMk cId="1702332791" sldId="526"/>
            <ac:spMk id="13" creationId="{5E107275-3853-46FD-A241-DE4355A42675}"/>
          </ac:spMkLst>
        </pc:spChg>
        <pc:graphicFrameChg chg="del mod">
          <ac:chgData name="Marius" userId="3db87500-6bb8-48d8-b495-b010ee39f961" providerId="ADAL" clId="{975AA944-2C73-4B7F-A3CE-A2C2FC928A96}" dt="2021-05-09T20:55:25.441" v="592" actId="478"/>
          <ac:graphicFrameMkLst>
            <pc:docMk/>
            <pc:sldMk cId="1702332791" sldId="526"/>
            <ac:graphicFrameMk id="7" creationId="{C0915661-07C2-4159-8F42-D7C938019C43}"/>
          </ac:graphicFrameMkLst>
        </pc:graphicFrameChg>
      </pc:sldChg>
      <pc:sldChg chg="del">
        <pc:chgData name="Marius" userId="3db87500-6bb8-48d8-b495-b010ee39f961" providerId="ADAL" clId="{975AA944-2C73-4B7F-A3CE-A2C2FC928A96}" dt="2021-05-09T20:49:57.784" v="241" actId="47"/>
        <pc:sldMkLst>
          <pc:docMk/>
          <pc:sldMk cId="4281742414" sldId="527"/>
        </pc:sldMkLst>
      </pc:sldChg>
      <pc:sldChg chg="modSp mod">
        <pc:chgData name="Marius" userId="3db87500-6bb8-48d8-b495-b010ee39f961" providerId="ADAL" clId="{975AA944-2C73-4B7F-A3CE-A2C2FC928A96}" dt="2021-05-09T20:50:12.134" v="279" actId="6549"/>
        <pc:sldMkLst>
          <pc:docMk/>
          <pc:sldMk cId="340017632" sldId="528"/>
        </pc:sldMkLst>
        <pc:spChg chg="mod">
          <ac:chgData name="Marius" userId="3db87500-6bb8-48d8-b495-b010ee39f961" providerId="ADAL" clId="{975AA944-2C73-4B7F-A3CE-A2C2FC928A96}" dt="2021-05-09T20:50:12.134" v="279" actId="6549"/>
          <ac:spMkLst>
            <pc:docMk/>
            <pc:sldMk cId="340017632" sldId="528"/>
            <ac:spMk id="2" creationId="{E2700B0C-8F71-4AC7-AB02-5A1AD3E9702F}"/>
          </ac:spMkLst>
        </pc:spChg>
      </pc:sldChg>
      <pc:sldChg chg="delSp modSp add setBg delDesignElem">
        <pc:chgData name="Marius" userId="3db87500-6bb8-48d8-b495-b010ee39f961" providerId="ADAL" clId="{975AA944-2C73-4B7F-A3CE-A2C2FC928A96}" dt="2021-05-09T20:59:33.731" v="730" actId="20577"/>
        <pc:sldMkLst>
          <pc:docMk/>
          <pc:sldMk cId="2398984104" sldId="529"/>
        </pc:sldMkLst>
        <pc:spChg chg="del">
          <ac:chgData name="Marius" userId="3db87500-6bb8-48d8-b495-b010ee39f961" providerId="ADAL" clId="{975AA944-2C73-4B7F-A3CE-A2C2FC928A96}" dt="2021-05-09T20:50:39.453" v="281"/>
          <ac:spMkLst>
            <pc:docMk/>
            <pc:sldMk cId="2398984104" sldId="529"/>
            <ac:spMk id="11" creationId="{2E442304-DDBD-4F7B-8017-36BCC863FB40}"/>
          </ac:spMkLst>
        </pc:spChg>
        <pc:spChg chg="del">
          <ac:chgData name="Marius" userId="3db87500-6bb8-48d8-b495-b010ee39f961" providerId="ADAL" clId="{975AA944-2C73-4B7F-A3CE-A2C2FC928A96}" dt="2021-05-09T20:50:39.453" v="281"/>
          <ac:spMkLst>
            <pc:docMk/>
            <pc:sldMk cId="2398984104" sldId="529"/>
            <ac:spMk id="13" creationId="{5E107275-3853-46FD-A241-DE4355A42675}"/>
          </ac:spMkLst>
        </pc:spChg>
        <pc:graphicFrameChg chg="mod">
          <ac:chgData name="Marius" userId="3db87500-6bb8-48d8-b495-b010ee39f961" providerId="ADAL" clId="{975AA944-2C73-4B7F-A3CE-A2C2FC928A96}" dt="2021-05-09T20:59:33.731" v="730" actId="20577"/>
          <ac:graphicFrameMkLst>
            <pc:docMk/>
            <pc:sldMk cId="2398984104" sldId="529"/>
            <ac:graphicFrameMk id="7" creationId="{C0915661-07C2-4159-8F42-D7C938019C4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71901-B3D3-490F-AC5E-187F6E952CB6}" type="datetimeFigureOut">
              <a:rPr lang="nl-NL" smtClean="0"/>
              <a:t>20-5-2021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3D3F7-FCBF-451B-A977-116FF598FE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0926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TAMAGOTCHI-4U-Bandai-Rose-Pink/dp/B00ZHJH8Z4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800" dirty="0" err="1"/>
              <a:t>Afbeelding</a:t>
            </a:r>
            <a:r>
              <a:rPr lang="en-GB" sz="800" dirty="0"/>
              <a:t>:</a:t>
            </a:r>
            <a:r>
              <a:rPr lang="nl-NL" sz="800" dirty="0">
                <a:hlinkClick r:id="rId3"/>
              </a:rPr>
              <a:t>https://www.amazon.com/TAMAGOTCHI-4U-Bandai-Rose-Pink/dp/B00ZHJH8Z4</a:t>
            </a:r>
            <a:endParaRPr lang="nl-NL" sz="800" dirty="0"/>
          </a:p>
          <a:p>
            <a:r>
              <a:rPr lang="nl-NL" dirty="0"/>
              <a:t>…</a:t>
            </a:r>
          </a:p>
          <a:p>
            <a:r>
              <a:rPr lang="nl-NL" dirty="0"/>
              <a:t>Laten we nu eens een </a:t>
            </a:r>
            <a:r>
              <a:rPr lang="nl-NL" dirty="0" err="1"/>
              <a:t>sequentiele</a:t>
            </a:r>
            <a:r>
              <a:rPr lang="nl-NL" dirty="0"/>
              <a:t> schakeling </a:t>
            </a:r>
            <a:r>
              <a:rPr lang="nl-NL" dirty="0" err="1"/>
              <a:t>designen</a:t>
            </a:r>
            <a:r>
              <a:rPr lang="nl-NL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3C673-F6F9-4FAE-88DC-39C616B3AA4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5049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Laat</a:t>
            </a:r>
            <a:r>
              <a:rPr lang="en-GB" baseline="0" dirty="0"/>
              <a:t> </a:t>
            </a:r>
            <a:r>
              <a:rPr lang="en-GB" baseline="0" dirty="0" err="1"/>
              <a:t>na</a:t>
            </a:r>
            <a:r>
              <a:rPr lang="en-GB" baseline="0" dirty="0"/>
              <a:t> </a:t>
            </a:r>
            <a:r>
              <a:rPr lang="en-GB" baseline="0" dirty="0" err="1"/>
              <a:t>elke</a:t>
            </a:r>
            <a:r>
              <a:rPr lang="en-GB" baseline="0" dirty="0"/>
              <a:t> </a:t>
            </a:r>
            <a:r>
              <a:rPr lang="en-GB" baseline="0" dirty="0" err="1"/>
              <a:t>stap</a:t>
            </a:r>
            <a:r>
              <a:rPr lang="en-GB" baseline="0" dirty="0"/>
              <a:t> </a:t>
            </a:r>
            <a:r>
              <a:rPr lang="en-GB" baseline="0" dirty="0" err="1"/>
              <a:t>een</a:t>
            </a:r>
            <a:r>
              <a:rPr lang="en-GB" baseline="0" dirty="0"/>
              <a:t> student het </a:t>
            </a:r>
            <a:r>
              <a:rPr lang="en-GB" baseline="0" dirty="0" err="1"/>
              <a:t>resultaat</a:t>
            </a:r>
            <a:r>
              <a:rPr lang="en-GB" baseline="0" dirty="0"/>
              <a:t> op het </a:t>
            </a:r>
            <a:r>
              <a:rPr lang="en-GB" baseline="0" dirty="0" err="1"/>
              <a:t>bord</a:t>
            </a:r>
            <a:r>
              <a:rPr lang="en-GB" baseline="0" dirty="0"/>
              <a:t> </a:t>
            </a:r>
            <a:r>
              <a:rPr lang="en-GB" baseline="0" dirty="0" err="1"/>
              <a:t>tekenen</a:t>
            </a:r>
            <a:r>
              <a:rPr lang="en-GB" baseline="0" dirty="0"/>
              <a:t>.</a:t>
            </a:r>
            <a:br>
              <a:rPr lang="en-GB" baseline="0" dirty="0"/>
            </a:b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3C673-F6F9-4FAE-88DC-39C616B3AA4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932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7B02F-DC17-4F49-9678-08BEAA6C6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A5F1FF1-FD71-4D47-9E38-724B05441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6F678B5-C7A8-4225-930B-BC0179C2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4633-5D86-4200-9BE5-7054EBCD8B6C}" type="datetimeFigureOut">
              <a:rPr lang="nl-NL" smtClean="0"/>
              <a:t>20-5-2021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72423FC-793A-4C2E-AACE-A8D0C0F82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4709E7-AD36-46ED-B27F-EAB09C137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089-89AA-44E6-89C6-5C912CBF51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678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F2D9A-EDB9-4842-854E-09AC1E3D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C14B37C-CAEB-430B-9886-95059F30A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D853EC-51AE-458B-9013-A186A058F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4633-5D86-4200-9BE5-7054EBCD8B6C}" type="datetimeFigureOut">
              <a:rPr lang="nl-NL" smtClean="0"/>
              <a:t>20-5-2021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EEDD407-A65B-484C-8291-EE61F9F8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72F5CA-865A-4A9E-A3DF-82D19888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089-89AA-44E6-89C6-5C912CBF51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269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D97383B-F99D-4B3F-9F16-CD375B7A90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6C4170B-F013-4B34-A166-D3C9BD60E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ECCC626-9971-4D4D-972B-89B1FA04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4633-5D86-4200-9BE5-7054EBCD8B6C}" type="datetimeFigureOut">
              <a:rPr lang="nl-NL" smtClean="0"/>
              <a:t>20-5-2021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3C39DDA-4774-4A3A-BAFA-690EF0FF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8EA337D-7DAC-4CF5-87B0-13B15CD6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089-89AA-44E6-89C6-5C912CBF51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272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73A36-BB07-4015-BCC4-BDD6346B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BB12C1-94F7-4FFC-A094-4BDAD6B13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B0E803C-843F-4FDD-840B-4E214D2EE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4633-5D86-4200-9BE5-7054EBCD8B6C}" type="datetimeFigureOut">
              <a:rPr lang="nl-NL" smtClean="0"/>
              <a:t>20-5-2021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A7AC4D4-D9E7-45C6-A146-30B81BED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E7820F-0683-4E2D-A833-A9F8C8F0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089-89AA-44E6-89C6-5C912CBF51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156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6FBF1A-7BDC-4C3A-AD26-902D7B04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67D15B-3BDE-4ACB-8A3D-BED2B23C4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62941EB-19A9-42AC-AE51-C8A6419E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4633-5D86-4200-9BE5-7054EBCD8B6C}" type="datetimeFigureOut">
              <a:rPr lang="nl-NL" smtClean="0"/>
              <a:t>20-5-2021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3B1B0F-F0D3-4BEC-9DB3-1F4C0C21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426670-FFAD-4A63-81AF-56C8F729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089-89AA-44E6-89C6-5C912CBF51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993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8D3FA1-071F-44BB-AF59-5A76A99B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D76606-CFE7-411F-9DCB-F5EE560DE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40E0D94-909C-49D7-9E38-A3D64C7C2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A834B22-C615-4322-8674-2B4DC089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4633-5D86-4200-9BE5-7054EBCD8B6C}" type="datetimeFigureOut">
              <a:rPr lang="nl-NL" smtClean="0"/>
              <a:t>20-5-2021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8298F34-B231-4B37-AD4A-98E64738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C630A5B-500E-463C-9080-53CA59E4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089-89AA-44E6-89C6-5C912CBF51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487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11FD60-9CD6-4329-A426-B7611FD5E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4014D63-0CFD-4F9A-AA8C-E608BE2D9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30F667D-015C-49EB-A960-8C2F8457A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3EF9E35-5E91-41BA-89BD-247A860D7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83EC081-7E58-461F-95DB-361CF0182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4BDDBE0-0742-4A71-9AEA-B0531BEA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4633-5D86-4200-9BE5-7054EBCD8B6C}" type="datetimeFigureOut">
              <a:rPr lang="nl-NL" smtClean="0"/>
              <a:t>20-5-2021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0987764-D79C-4603-8338-8A33B0E13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4156F63-7CB5-4F97-9574-2BE92F82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089-89AA-44E6-89C6-5C912CBF51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311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3D6A4-FC98-46C8-9DE5-6EEB255F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98A4472-DC29-45ED-A75E-4DD93270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4633-5D86-4200-9BE5-7054EBCD8B6C}" type="datetimeFigureOut">
              <a:rPr lang="nl-NL" smtClean="0"/>
              <a:t>20-5-2021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C11FDF5-37C4-4598-ADEF-C8F31B00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80E790F-9C89-44E9-B312-A9E3BFF3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089-89AA-44E6-89C6-5C912CBF51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77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025FA07-1603-4CD4-8F20-10F31C80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4633-5D86-4200-9BE5-7054EBCD8B6C}" type="datetimeFigureOut">
              <a:rPr lang="nl-NL" smtClean="0"/>
              <a:t>20-5-2021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C9E6A79-E498-4376-9F0D-014E35E9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DA81C72-9C0C-4D5A-AC48-2423EC66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089-89AA-44E6-89C6-5C912CBF51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056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5BC6D1-A39C-4231-8B36-CCBD1B6A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227691-3491-45FA-AE32-3CDB7838B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1C85392-B023-4054-9FC4-0AD267266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94DA0A5-41B8-4FC4-A912-CF315BE7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4633-5D86-4200-9BE5-7054EBCD8B6C}" type="datetimeFigureOut">
              <a:rPr lang="nl-NL" smtClean="0"/>
              <a:t>20-5-2021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B880276-3DFD-4055-AD56-D9B98735C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14014A0-C61A-4AE0-BD58-7578F216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089-89AA-44E6-89C6-5C912CBF51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22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C22D4-BDBF-4A11-A487-68CFD676B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45F4A9C-149D-4D9B-9FE0-2E89E0F19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5583F95-5E97-44C4-977B-2255256A9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B6DDFAC-EC55-4B18-994C-A5F5ED4C0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4633-5D86-4200-9BE5-7054EBCD8B6C}" type="datetimeFigureOut">
              <a:rPr lang="nl-NL" smtClean="0"/>
              <a:t>20-5-2021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BB94CE1-E179-424A-AF32-C6D9FEA5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26F330D-FE92-48CD-96A6-B7F32A8B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DA089-89AA-44E6-89C6-5C912CBF51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399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8626F58-6266-4FE6-869E-58500D10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74A946F-FAF8-4913-8746-E374A046E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2AC2EFC-4804-4659-A33E-2423554B5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C4633-5D86-4200-9BE5-7054EBCD8B6C}" type="datetimeFigureOut">
              <a:rPr lang="nl-NL" smtClean="0"/>
              <a:t>20-5-2021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CBA0928-B6DA-4E6E-B35D-D5B30FA5C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77E84E-DE73-44DF-9421-A66CAE37B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DA089-89AA-44E6-89C6-5C912CBF51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955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00B0C-8F71-4AC7-AB02-5A1AD3E97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DIT, </a:t>
            </a:r>
            <a:r>
              <a:rPr lang="en-GB" dirty="0" err="1"/>
              <a:t>wk</a:t>
            </a:r>
            <a:r>
              <a:rPr lang="en-GB" dirty="0"/>
              <a:t> 6 les 2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7197E34-3F32-487A-B36F-4E9AA7597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378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C7ABE-7C64-4451-9FAC-C9868059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Reactiesnelheids</a:t>
            </a:r>
            <a:r>
              <a:rPr lang="en-GB" dirty="0"/>
              <a:t> meter (8 </a:t>
            </a:r>
            <a:r>
              <a:rPr lang="en-GB" dirty="0" err="1"/>
              <a:t>toestanden</a:t>
            </a:r>
            <a:r>
              <a:rPr lang="en-GB" dirty="0"/>
              <a:t> / 3 bits, 2 buttons, 1 </a:t>
            </a:r>
            <a:r>
              <a:rPr lang="en-GB" dirty="0" err="1"/>
              <a:t>transitievariabele</a:t>
            </a:r>
            <a:r>
              <a:rPr lang="en-GB" dirty="0"/>
              <a:t>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623041-14D8-4450-B65B-AA4E05642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Speler</a:t>
            </a:r>
            <a:r>
              <a:rPr lang="en-GB" dirty="0"/>
              <a:t> 1 </a:t>
            </a:r>
            <a:r>
              <a:rPr lang="en-GB" dirty="0" err="1"/>
              <a:t>drukt</a:t>
            </a:r>
            <a:r>
              <a:rPr lang="en-GB" dirty="0"/>
              <a:t> de  “Reset knop”. Die reset de flipflops </a:t>
            </a:r>
            <a:r>
              <a:rPr lang="en-GB" dirty="0" err="1"/>
              <a:t>naar</a:t>
            </a:r>
            <a:r>
              <a:rPr lang="en-GB" dirty="0"/>
              <a:t> de </a:t>
            </a:r>
            <a:r>
              <a:rPr lang="en-GB" dirty="0" err="1"/>
              <a:t>initele</a:t>
            </a:r>
            <a:r>
              <a:rPr lang="en-GB" dirty="0"/>
              <a:t> state.</a:t>
            </a:r>
          </a:p>
          <a:p>
            <a:r>
              <a:rPr lang="en-GB" dirty="0"/>
              <a:t>De 4 </a:t>
            </a:r>
            <a:r>
              <a:rPr lang="en-GB" dirty="0" err="1"/>
              <a:t>leds</a:t>
            </a:r>
            <a:r>
              <a:rPr lang="en-GB" dirty="0"/>
              <a:t> </a:t>
            </a:r>
            <a:r>
              <a:rPr lang="en-GB" dirty="0" err="1"/>
              <a:t>gaan</a:t>
            </a:r>
            <a:r>
              <a:rPr lang="en-GB" dirty="0"/>
              <a:t> 1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erbij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</a:p>
          <a:p>
            <a:r>
              <a:rPr lang="en-GB" dirty="0" err="1"/>
              <a:t>Speler</a:t>
            </a:r>
            <a:r>
              <a:rPr lang="en-GB" dirty="0"/>
              <a:t> 2 </a:t>
            </a:r>
            <a:r>
              <a:rPr lang="en-GB" dirty="0" err="1"/>
              <a:t>drukt</a:t>
            </a:r>
            <a:r>
              <a:rPr lang="en-GB" dirty="0"/>
              <a:t> de “stop knop”. De teller </a:t>
            </a:r>
            <a:r>
              <a:rPr lang="en-GB" dirty="0" err="1"/>
              <a:t>stopt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Er </a:t>
            </a:r>
            <a:r>
              <a:rPr lang="en-GB" dirty="0" err="1"/>
              <a:t>gaan</a:t>
            </a:r>
            <a:r>
              <a:rPr lang="en-GB" dirty="0"/>
              <a:t> </a:t>
            </a:r>
            <a:r>
              <a:rPr lang="en-GB" dirty="0" err="1"/>
              <a:t>geen</a:t>
            </a:r>
            <a:r>
              <a:rPr lang="en-GB" dirty="0"/>
              <a:t> </a:t>
            </a:r>
            <a:r>
              <a:rPr lang="en-GB" dirty="0" err="1"/>
              <a:t>nieuwe</a:t>
            </a:r>
            <a:r>
              <a:rPr lang="en-GB" dirty="0"/>
              <a:t> </a:t>
            </a:r>
            <a:r>
              <a:rPr lang="en-GB" dirty="0" err="1"/>
              <a:t>leds</a:t>
            </a:r>
            <a:r>
              <a:rPr lang="en-GB" dirty="0"/>
              <a:t> </a:t>
            </a:r>
            <a:r>
              <a:rPr lang="en-GB" dirty="0" err="1"/>
              <a:t>meer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7650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C7ABE-7C64-4451-9FAC-C9868059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Scoreteller</a:t>
            </a:r>
            <a:r>
              <a:rPr lang="en-GB" dirty="0"/>
              <a:t> (8 </a:t>
            </a:r>
            <a:r>
              <a:rPr lang="en-GB" dirty="0" err="1"/>
              <a:t>toestanden</a:t>
            </a:r>
            <a:r>
              <a:rPr lang="en-GB" dirty="0"/>
              <a:t> / 3 bits, 1 button)</a:t>
            </a:r>
            <a:br>
              <a:rPr lang="en-GB" dirty="0"/>
            </a:br>
            <a:r>
              <a:rPr lang="en-GB" dirty="0"/>
              <a:t>(</a:t>
            </a:r>
            <a:r>
              <a:rPr lang="en-GB" dirty="0" err="1"/>
              <a:t>alleen</a:t>
            </a:r>
            <a:r>
              <a:rPr lang="en-GB" dirty="0"/>
              <a:t>, of in </a:t>
            </a:r>
            <a:r>
              <a:rPr lang="en-GB" dirty="0" err="1"/>
              <a:t>combinatie</a:t>
            </a:r>
            <a:r>
              <a:rPr lang="en-GB" dirty="0"/>
              <a:t> met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game)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623041-14D8-4450-B65B-AA4E05642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Speler</a:t>
            </a:r>
            <a:r>
              <a:rPr lang="en-GB" dirty="0"/>
              <a:t> 1 </a:t>
            </a:r>
            <a:r>
              <a:rPr lang="en-GB" dirty="0" err="1"/>
              <a:t>drukt</a:t>
            </a:r>
            <a:r>
              <a:rPr lang="en-GB" dirty="0"/>
              <a:t> de  “Reset knop”. Die reset de flipflops </a:t>
            </a:r>
            <a:r>
              <a:rPr lang="en-GB" dirty="0" err="1"/>
              <a:t>naar</a:t>
            </a:r>
            <a:r>
              <a:rPr lang="en-GB" dirty="0"/>
              <a:t> de </a:t>
            </a:r>
            <a:r>
              <a:rPr lang="en-GB" dirty="0" err="1"/>
              <a:t>initele</a:t>
            </a:r>
            <a:r>
              <a:rPr lang="en-GB" dirty="0"/>
              <a:t> state: de 4 </a:t>
            </a:r>
            <a:r>
              <a:rPr lang="en-GB" dirty="0" err="1"/>
              <a:t>leds</a:t>
            </a:r>
            <a:r>
              <a:rPr lang="en-GB" dirty="0"/>
              <a:t> </a:t>
            </a:r>
            <a:r>
              <a:rPr lang="en-GB" dirty="0" err="1"/>
              <a:t>staan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.</a:t>
            </a:r>
          </a:p>
          <a:p>
            <a:r>
              <a:rPr lang="en-GB" dirty="0"/>
              <a:t>Steeds </a:t>
            </a:r>
            <a:r>
              <a:rPr lang="en-GB" dirty="0" err="1"/>
              <a:t>als</a:t>
            </a:r>
            <a:r>
              <a:rPr lang="en-GB" dirty="0"/>
              <a:t> de </a:t>
            </a:r>
            <a:r>
              <a:rPr lang="en-GB" dirty="0" err="1"/>
              <a:t>speler</a:t>
            </a:r>
            <a:r>
              <a:rPr lang="en-GB" dirty="0"/>
              <a:t> op </a:t>
            </a:r>
            <a:r>
              <a:rPr lang="en-GB" dirty="0" err="1"/>
              <a:t>een</a:t>
            </a:r>
            <a:r>
              <a:rPr lang="en-GB" dirty="0"/>
              <a:t> knop </a:t>
            </a:r>
            <a:r>
              <a:rPr lang="en-GB" dirty="0" err="1"/>
              <a:t>drukt</a:t>
            </a:r>
            <a:r>
              <a:rPr lang="en-GB" dirty="0"/>
              <a:t>, </a:t>
            </a:r>
            <a:r>
              <a:rPr lang="en-GB" dirty="0" err="1"/>
              <a:t>gaat</a:t>
            </a:r>
            <a:r>
              <a:rPr lang="en-GB" dirty="0"/>
              <a:t> er </a:t>
            </a:r>
            <a:r>
              <a:rPr lang="en-GB" dirty="0" err="1"/>
              <a:t>een</a:t>
            </a:r>
            <a:r>
              <a:rPr lang="en-GB" dirty="0"/>
              <a:t> extra led </a:t>
            </a:r>
            <a:r>
              <a:rPr lang="en-GB" dirty="0" err="1"/>
              <a:t>aan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De 4 </a:t>
            </a:r>
            <a:r>
              <a:rPr lang="en-GB" dirty="0" err="1"/>
              <a:t>leds</a:t>
            </a:r>
            <a:r>
              <a:rPr lang="en-GB" dirty="0"/>
              <a:t> </a:t>
            </a:r>
            <a:r>
              <a:rPr lang="en-GB" dirty="0" err="1"/>
              <a:t>gaan</a:t>
            </a:r>
            <a:r>
              <a:rPr lang="en-GB" dirty="0"/>
              <a:t> 1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erbij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7488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C7ABE-7C64-4451-9FAC-C9868059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Super-</a:t>
            </a:r>
            <a:r>
              <a:rPr lang="en-GB" dirty="0" err="1"/>
              <a:t>Tamagochi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(8 </a:t>
            </a:r>
            <a:r>
              <a:rPr lang="en-GB" dirty="0" err="1"/>
              <a:t>toestanden</a:t>
            </a:r>
            <a:r>
              <a:rPr lang="en-GB" dirty="0"/>
              <a:t> / 3 bits, 2 buttons)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623041-14D8-4450-B65B-AA4E05642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Tamagochi</a:t>
            </a:r>
            <a:r>
              <a:rPr lang="en-GB" dirty="0"/>
              <a:t> me 8 </a:t>
            </a:r>
            <a:r>
              <a:rPr lang="en-GB" dirty="0" err="1"/>
              <a:t>toestanden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2 </a:t>
            </a:r>
            <a:r>
              <a:rPr lang="en-GB" dirty="0" err="1"/>
              <a:t>knoppen</a:t>
            </a:r>
            <a:r>
              <a:rPr lang="en-GB" dirty="0"/>
              <a:t>.</a:t>
            </a:r>
          </a:p>
          <a:p>
            <a:r>
              <a:rPr lang="en-GB" dirty="0"/>
              <a:t>Met het </a:t>
            </a:r>
            <a:r>
              <a:rPr lang="en-GB" dirty="0" err="1"/>
              <a:t>drukken</a:t>
            </a:r>
            <a:r>
              <a:rPr lang="en-GB" dirty="0"/>
              <a:t> van de 2 </a:t>
            </a:r>
            <a:r>
              <a:rPr lang="en-GB" dirty="0" err="1"/>
              <a:t>knoppen</a:t>
            </a:r>
            <a:r>
              <a:rPr lang="en-GB" dirty="0"/>
              <a:t> </a:t>
            </a:r>
            <a:r>
              <a:rPr lang="en-GB" dirty="0" err="1"/>
              <a:t>navigeer</a:t>
            </a:r>
            <a:r>
              <a:rPr lang="en-GB" dirty="0"/>
              <a:t> je op </a:t>
            </a:r>
            <a:r>
              <a:rPr lang="en-GB" dirty="0" err="1"/>
              <a:t>logische</a:t>
            </a:r>
            <a:r>
              <a:rPr lang="en-GB" dirty="0"/>
              <a:t> </a:t>
            </a:r>
            <a:r>
              <a:rPr lang="en-GB" dirty="0" err="1"/>
              <a:t>wijze</a:t>
            </a:r>
            <a:r>
              <a:rPr lang="en-GB" dirty="0"/>
              <a:t> door de 8 states (</a:t>
            </a:r>
            <a:r>
              <a:rPr lang="en-GB" dirty="0" err="1"/>
              <a:t>niet</a:t>
            </a:r>
            <a:r>
              <a:rPr lang="en-GB" dirty="0"/>
              <a:t> in </a:t>
            </a:r>
            <a:r>
              <a:rPr lang="en-GB" dirty="0" err="1"/>
              <a:t>een</a:t>
            </a:r>
            <a:r>
              <a:rPr lang="en-GB" dirty="0"/>
              <a:t> circle-</a:t>
            </a:r>
            <a:r>
              <a:rPr lang="en-GB" dirty="0" err="1"/>
              <a:t>da’s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saai</a:t>
            </a:r>
            <a:r>
              <a:rPr lang="en-GB" dirty="0"/>
              <a:t>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8932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C7ABE-7C64-4451-9FAC-C9868059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Snake </a:t>
            </a:r>
            <a:br>
              <a:rPr lang="en-GB" dirty="0"/>
            </a:br>
            <a:r>
              <a:rPr lang="en-GB" dirty="0"/>
              <a:t>(8 </a:t>
            </a:r>
            <a:r>
              <a:rPr lang="en-GB" dirty="0" err="1"/>
              <a:t>toestanden</a:t>
            </a:r>
            <a:r>
              <a:rPr lang="en-GB" dirty="0"/>
              <a:t> / 3 bits, 2 buttons)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623041-14D8-4450-B65B-AA4E05642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Het scherm </a:t>
            </a:r>
            <a:r>
              <a:rPr lang="en-GB" dirty="0" err="1"/>
              <a:t>bestaat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4x2 </a:t>
            </a:r>
            <a:r>
              <a:rPr lang="en-GB" dirty="0" err="1"/>
              <a:t>leds</a:t>
            </a:r>
            <a:r>
              <a:rPr lang="en-GB" dirty="0"/>
              <a:t>.</a:t>
            </a:r>
          </a:p>
          <a:p>
            <a:r>
              <a:rPr lang="en-GB" dirty="0" err="1"/>
              <a:t>Een</a:t>
            </a:r>
            <a:r>
              <a:rPr lang="en-GB" dirty="0"/>
              <a:t> van de </a:t>
            </a:r>
            <a:r>
              <a:rPr lang="en-GB" dirty="0" err="1"/>
              <a:t>leds</a:t>
            </a:r>
            <a:r>
              <a:rPr lang="en-GB" dirty="0"/>
              <a:t> </a:t>
            </a:r>
            <a:r>
              <a:rPr lang="en-GB" dirty="0" err="1"/>
              <a:t>brandt</a:t>
            </a:r>
            <a:r>
              <a:rPr lang="en-GB" dirty="0"/>
              <a:t>.</a:t>
            </a:r>
          </a:p>
          <a:p>
            <a:r>
              <a:rPr lang="en-GB" dirty="0"/>
              <a:t>..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verplaatsts</a:t>
            </a:r>
            <a:r>
              <a:rPr lang="en-GB" dirty="0"/>
              <a:t> </a:t>
            </a:r>
            <a:r>
              <a:rPr lang="en-GB" dirty="0" err="1"/>
              <a:t>zich</a:t>
            </a:r>
            <a:r>
              <a:rPr lang="en-GB" dirty="0"/>
              <a:t> (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slang)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rechts</a:t>
            </a:r>
            <a:r>
              <a:rPr lang="en-GB" dirty="0"/>
              <a:t>.</a:t>
            </a:r>
          </a:p>
          <a:p>
            <a:r>
              <a:rPr lang="en-GB" dirty="0" err="1"/>
              <a:t>Als</a:t>
            </a:r>
            <a:r>
              <a:rPr lang="en-GB" dirty="0"/>
              <a:t> je de y-button </a:t>
            </a:r>
            <a:r>
              <a:rPr lang="en-GB" dirty="0" err="1"/>
              <a:t>indrukt</a:t>
            </a:r>
            <a:r>
              <a:rPr lang="en-GB" dirty="0"/>
              <a:t>, </a:t>
            </a:r>
            <a:r>
              <a:rPr lang="en-GB" dirty="0" err="1"/>
              <a:t>verandert</a:t>
            </a:r>
            <a:r>
              <a:rPr lang="en-GB" dirty="0"/>
              <a:t> </a:t>
            </a:r>
            <a:r>
              <a:rPr lang="en-GB" dirty="0" err="1"/>
              <a:t>hij</a:t>
            </a:r>
            <a:r>
              <a:rPr lang="en-GB" dirty="0"/>
              <a:t> van y-</a:t>
            </a:r>
            <a:r>
              <a:rPr lang="en-GB" dirty="0" err="1"/>
              <a:t>positie</a:t>
            </a:r>
            <a:r>
              <a:rPr lang="en-GB" dirty="0"/>
              <a:t>.</a:t>
            </a:r>
          </a:p>
          <a:p>
            <a:r>
              <a:rPr lang="en-GB" dirty="0" err="1"/>
              <a:t>Terwijl</a:t>
            </a:r>
            <a:r>
              <a:rPr lang="en-GB" dirty="0"/>
              <a:t> je (</a:t>
            </a:r>
            <a:r>
              <a:rPr lang="en-GB" dirty="0" err="1"/>
              <a:t>eventuel</a:t>
            </a:r>
            <a:r>
              <a:rPr lang="en-GB" dirty="0"/>
              <a:t> </a:t>
            </a:r>
            <a:r>
              <a:rPr lang="en-GB" dirty="0" err="1"/>
              <a:t>tegelijk</a:t>
            </a:r>
            <a:r>
              <a:rPr lang="en-GB" dirty="0"/>
              <a:t>) de x-button </a:t>
            </a:r>
            <a:r>
              <a:rPr lang="en-GB" dirty="0" err="1"/>
              <a:t>indrukt</a:t>
            </a:r>
            <a:r>
              <a:rPr lang="en-GB" dirty="0"/>
              <a:t>, </a:t>
            </a:r>
            <a:r>
              <a:rPr lang="en-GB" dirty="0" err="1"/>
              <a:t>verplaatst</a:t>
            </a:r>
            <a:r>
              <a:rPr lang="en-GB" dirty="0"/>
              <a:t> het </a:t>
            </a:r>
            <a:r>
              <a:rPr lang="en-GB" dirty="0" err="1"/>
              <a:t>brandende</a:t>
            </a:r>
            <a:r>
              <a:rPr lang="en-GB" dirty="0"/>
              <a:t> </a:t>
            </a:r>
            <a:r>
              <a:rPr lang="en-GB" dirty="0" err="1"/>
              <a:t>ledje</a:t>
            </a:r>
            <a:r>
              <a:rPr lang="en-GB" dirty="0"/>
              <a:t> </a:t>
            </a:r>
            <a:r>
              <a:rPr lang="en-GB" dirty="0" err="1"/>
              <a:t>zich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/>
              <a:t> links.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356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B1C6DA-EB22-4E1C-8EC0-785D3926B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4600" b="1" dirty="0" err="1"/>
              <a:t>Programma</a:t>
            </a:r>
            <a:endParaRPr lang="nl-NL" sz="46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4F36FC-9484-48E4-A3DE-3B65D928D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59" y="1002323"/>
            <a:ext cx="5968259" cy="5158154"/>
          </a:xfrm>
        </p:spPr>
        <p:txBody>
          <a:bodyPr anchor="ctr">
            <a:normAutofit/>
          </a:bodyPr>
          <a:lstStyle/>
          <a:p>
            <a:r>
              <a:rPr lang="en-GB" sz="2400" dirty="0" err="1"/>
              <a:t>Standup</a:t>
            </a:r>
            <a:r>
              <a:rPr lang="en-GB" sz="2400" dirty="0"/>
              <a:t>-poll</a:t>
            </a:r>
          </a:p>
          <a:p>
            <a:r>
              <a:rPr lang="en-GB" sz="2400" dirty="0"/>
              <a:t>Planning</a:t>
            </a:r>
          </a:p>
          <a:p>
            <a:r>
              <a:rPr lang="en-GB" sz="2400" dirty="0" err="1"/>
              <a:t>Vragen</a:t>
            </a:r>
            <a:r>
              <a:rPr lang="en-GB" sz="2400" dirty="0"/>
              <a:t>, </a:t>
            </a:r>
            <a:r>
              <a:rPr lang="en-GB" sz="2400" dirty="0" err="1"/>
              <a:t>vragen</a:t>
            </a:r>
            <a:r>
              <a:rPr lang="en-GB" sz="2400" dirty="0"/>
              <a:t>, </a:t>
            </a:r>
            <a:r>
              <a:rPr lang="en-GB" sz="2400" dirty="0" err="1"/>
              <a:t>vragen</a:t>
            </a:r>
            <a:endParaRPr lang="en-GB" sz="2400" dirty="0"/>
          </a:p>
          <a:p>
            <a:r>
              <a:rPr lang="en-GB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Terugblik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Compact and Clean</a:t>
            </a:r>
          </a:p>
          <a:p>
            <a:r>
              <a:rPr lang="en-GB" sz="2400" dirty="0"/>
              <a:t>(</a:t>
            </a:r>
            <a:r>
              <a:rPr lang="en-GB" sz="2400" dirty="0" err="1"/>
              <a:t>laatste</a:t>
            </a:r>
            <a:r>
              <a:rPr lang="en-GB" sz="2400" dirty="0"/>
              <a:t>-) Workshop Compact and Clean</a:t>
            </a:r>
          </a:p>
          <a:p>
            <a:r>
              <a:rPr lang="en-GB" sz="2400" dirty="0" err="1"/>
              <a:t>Starten</a:t>
            </a:r>
            <a:r>
              <a:rPr lang="en-GB" sz="2400" dirty="0"/>
              <a:t> met </a:t>
            </a:r>
            <a:r>
              <a:rPr lang="en-GB" sz="2400" dirty="0" err="1"/>
              <a:t>Eindopdracht</a:t>
            </a:r>
            <a:r>
              <a:rPr lang="en-GB" sz="2400" dirty="0"/>
              <a:t> 2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0507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AF08C-523C-4D51-B865-2CB76AC8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dirty="0"/>
              <a:t>Workshop Compact and Clean</a:t>
            </a:r>
            <a:endParaRPr lang="nl-NL" sz="54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0B791A-9870-417B-A969-4BAC47109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765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D7AAA-53A6-4D15-9E99-3E7320043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71" y="197174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b="1" dirty="0"/>
              <a:t>Tamagotchi</a:t>
            </a:r>
            <a:endParaRPr lang="nl-NL" sz="6000" b="1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8818C52-4B8A-48DB-A484-C00DB3B40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113" y="-1398635"/>
            <a:ext cx="8213887" cy="935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2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>
            <a:extLst>
              <a:ext uri="{FF2B5EF4-FFF2-40B4-BE49-F238E27FC236}">
                <a16:creationId xmlns:a16="http://schemas.microsoft.com/office/drawing/2014/main" id="{86BE5E71-A445-4DC2-882C-6771B0791E0E}"/>
              </a:ext>
            </a:extLst>
          </p:cNvPr>
          <p:cNvSpPr txBox="1"/>
          <p:nvPr/>
        </p:nvSpPr>
        <p:spPr>
          <a:xfrm>
            <a:off x="182682" y="0"/>
            <a:ext cx="1182663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00B050"/>
                </a:solidFill>
              </a:rPr>
              <a:t>Quiz-</a:t>
            </a:r>
            <a:r>
              <a:rPr lang="en-GB" sz="4800" dirty="0" err="1">
                <a:solidFill>
                  <a:srgbClr val="00B050"/>
                </a:solidFill>
              </a:rPr>
              <a:t>vraag</a:t>
            </a:r>
            <a:r>
              <a:rPr lang="en-GB" sz="4800" dirty="0">
                <a:solidFill>
                  <a:srgbClr val="00B050"/>
                </a:solidFill>
              </a:rPr>
              <a:t>:</a:t>
            </a:r>
            <a:br>
              <a:rPr lang="en-GB" sz="4800" dirty="0"/>
            </a:br>
            <a:r>
              <a:rPr lang="en-GB" sz="4000" dirty="0">
                <a:solidFill>
                  <a:srgbClr val="0070C0"/>
                </a:solidFill>
              </a:rPr>
              <a:t>We </a:t>
            </a:r>
            <a:r>
              <a:rPr lang="en-GB" sz="4000" dirty="0" err="1">
                <a:solidFill>
                  <a:srgbClr val="0070C0"/>
                </a:solidFill>
              </a:rPr>
              <a:t>maken</a:t>
            </a:r>
            <a:r>
              <a:rPr lang="en-GB" sz="4000" dirty="0">
                <a:solidFill>
                  <a:srgbClr val="0070C0"/>
                </a:solidFill>
              </a:rPr>
              <a:t> </a:t>
            </a:r>
            <a:r>
              <a:rPr lang="en-GB" sz="4000" dirty="0" err="1">
                <a:solidFill>
                  <a:srgbClr val="0070C0"/>
                </a:solidFill>
              </a:rPr>
              <a:t>een</a:t>
            </a:r>
            <a:r>
              <a:rPr lang="en-GB" sz="4000" dirty="0">
                <a:solidFill>
                  <a:srgbClr val="0070C0"/>
                </a:solidFill>
              </a:rPr>
              <a:t> Tamagotchi met 3 </a:t>
            </a:r>
            <a:r>
              <a:rPr lang="en-GB" sz="4000" dirty="0" err="1">
                <a:solidFill>
                  <a:srgbClr val="0070C0"/>
                </a:solidFill>
              </a:rPr>
              <a:t>toestanden</a:t>
            </a:r>
            <a:r>
              <a:rPr lang="en-GB" sz="4000" dirty="0">
                <a:solidFill>
                  <a:srgbClr val="0070C0"/>
                </a:solidFill>
              </a:rPr>
              <a:t>:</a:t>
            </a:r>
            <a:br>
              <a:rPr lang="en-GB" sz="4000" dirty="0">
                <a:solidFill>
                  <a:srgbClr val="0070C0"/>
                </a:solidFill>
              </a:rPr>
            </a:br>
            <a:r>
              <a:rPr lang="en-GB" sz="4000" dirty="0">
                <a:solidFill>
                  <a:srgbClr val="0070C0"/>
                </a:solidFill>
              </a:rPr>
              <a:t>B(</a:t>
            </a:r>
            <a:r>
              <a:rPr lang="en-GB" sz="4000" dirty="0" err="1">
                <a:solidFill>
                  <a:srgbClr val="0070C0"/>
                </a:solidFill>
              </a:rPr>
              <a:t>lij</a:t>
            </a:r>
            <a:r>
              <a:rPr lang="en-GB" sz="4000" dirty="0">
                <a:solidFill>
                  <a:srgbClr val="0070C0"/>
                </a:solidFill>
              </a:rPr>
              <a:t>), N(</a:t>
            </a:r>
            <a:r>
              <a:rPr lang="en-GB" sz="4000" dirty="0" err="1">
                <a:solidFill>
                  <a:srgbClr val="0070C0"/>
                </a:solidFill>
              </a:rPr>
              <a:t>eutraal</a:t>
            </a:r>
            <a:r>
              <a:rPr lang="en-GB" sz="4000" dirty="0">
                <a:solidFill>
                  <a:srgbClr val="0070C0"/>
                </a:solidFill>
              </a:rPr>
              <a:t>) </a:t>
            </a:r>
            <a:r>
              <a:rPr lang="en-GB" sz="4000" dirty="0" err="1">
                <a:solidFill>
                  <a:srgbClr val="0070C0"/>
                </a:solidFill>
              </a:rPr>
              <a:t>en</a:t>
            </a:r>
            <a:r>
              <a:rPr lang="en-GB" sz="4000" dirty="0">
                <a:solidFill>
                  <a:srgbClr val="0070C0"/>
                </a:solidFill>
              </a:rPr>
              <a:t> T(</a:t>
            </a:r>
            <a:r>
              <a:rPr lang="en-GB" sz="4000" dirty="0" err="1">
                <a:solidFill>
                  <a:srgbClr val="0070C0"/>
                </a:solidFill>
              </a:rPr>
              <a:t>riest</a:t>
            </a:r>
            <a:r>
              <a:rPr lang="en-GB" sz="4000" dirty="0">
                <a:solidFill>
                  <a:srgbClr val="0070C0"/>
                </a:solidFill>
              </a:rPr>
              <a:t>), </a:t>
            </a:r>
            <a:r>
              <a:rPr lang="en-GB" sz="4000" dirty="0" err="1">
                <a:solidFill>
                  <a:srgbClr val="0070C0"/>
                </a:solidFill>
              </a:rPr>
              <a:t>te</a:t>
            </a:r>
            <a:r>
              <a:rPr lang="en-GB" sz="4000" dirty="0">
                <a:solidFill>
                  <a:srgbClr val="0070C0"/>
                </a:solidFill>
              </a:rPr>
              <a:t> </a:t>
            </a:r>
            <a:r>
              <a:rPr lang="en-GB" sz="4000" dirty="0" err="1">
                <a:solidFill>
                  <a:srgbClr val="0070C0"/>
                </a:solidFill>
              </a:rPr>
              <a:t>zien</a:t>
            </a:r>
            <a:r>
              <a:rPr lang="en-GB" sz="4000" dirty="0">
                <a:solidFill>
                  <a:srgbClr val="0070C0"/>
                </a:solidFill>
              </a:rPr>
              <a:t> </a:t>
            </a:r>
            <a:r>
              <a:rPr lang="en-GB" sz="4000" dirty="0" err="1">
                <a:solidFill>
                  <a:srgbClr val="0070C0"/>
                </a:solidFill>
              </a:rPr>
              <a:t>aan</a:t>
            </a:r>
            <a:r>
              <a:rPr lang="en-GB" sz="4000" dirty="0">
                <a:solidFill>
                  <a:srgbClr val="0070C0"/>
                </a:solidFill>
              </a:rPr>
              <a:t> </a:t>
            </a:r>
            <a:r>
              <a:rPr lang="en-GB" sz="4000" dirty="0" err="1">
                <a:solidFill>
                  <a:srgbClr val="0070C0"/>
                </a:solidFill>
              </a:rPr>
              <a:t>resp</a:t>
            </a:r>
            <a:r>
              <a:rPr lang="en-GB" sz="4000" dirty="0">
                <a:solidFill>
                  <a:srgbClr val="0070C0"/>
                </a:solidFill>
              </a:rPr>
              <a:t> </a:t>
            </a:r>
            <a:r>
              <a:rPr lang="en-GB" sz="4000" dirty="0" err="1">
                <a:solidFill>
                  <a:srgbClr val="0070C0"/>
                </a:solidFill>
              </a:rPr>
              <a:t>groene</a:t>
            </a:r>
            <a:r>
              <a:rPr lang="en-GB" sz="4000" dirty="0">
                <a:solidFill>
                  <a:srgbClr val="0070C0"/>
                </a:solidFill>
              </a:rPr>
              <a:t>, </a:t>
            </a:r>
            <a:r>
              <a:rPr lang="en-GB" sz="4000" dirty="0" err="1">
                <a:solidFill>
                  <a:srgbClr val="0070C0"/>
                </a:solidFill>
              </a:rPr>
              <a:t>gele</a:t>
            </a:r>
            <a:r>
              <a:rPr lang="en-GB" sz="4000" dirty="0">
                <a:solidFill>
                  <a:srgbClr val="0070C0"/>
                </a:solidFill>
              </a:rPr>
              <a:t> </a:t>
            </a:r>
            <a:r>
              <a:rPr lang="en-GB" sz="4000" dirty="0" err="1">
                <a:solidFill>
                  <a:srgbClr val="0070C0"/>
                </a:solidFill>
              </a:rPr>
              <a:t>en</a:t>
            </a:r>
            <a:r>
              <a:rPr lang="en-GB" sz="4000" dirty="0">
                <a:solidFill>
                  <a:srgbClr val="0070C0"/>
                </a:solidFill>
              </a:rPr>
              <a:t> rode LED). Inputs: M(ep) </a:t>
            </a:r>
            <a:r>
              <a:rPr lang="en-GB" sz="4000" dirty="0" err="1">
                <a:solidFill>
                  <a:srgbClr val="0070C0"/>
                </a:solidFill>
              </a:rPr>
              <a:t>en</a:t>
            </a:r>
            <a:r>
              <a:rPr lang="en-GB" sz="4000" dirty="0">
                <a:solidFill>
                  <a:srgbClr val="0070C0"/>
                </a:solidFill>
              </a:rPr>
              <a:t> A(ai). </a:t>
            </a:r>
            <a:br>
              <a:rPr lang="en-GB" sz="4000" dirty="0">
                <a:solidFill>
                  <a:srgbClr val="0070C0"/>
                </a:solidFill>
              </a:rPr>
            </a:br>
            <a:r>
              <a:rPr lang="en-GB" sz="4000" dirty="0">
                <a:solidFill>
                  <a:schemeClr val="accent4">
                    <a:lumMod val="75000"/>
                  </a:schemeClr>
                </a:solidFill>
              </a:rPr>
              <a:t>De </a:t>
            </a:r>
            <a:r>
              <a:rPr lang="en-GB" sz="4000" dirty="0" err="1">
                <a:solidFill>
                  <a:schemeClr val="accent4">
                    <a:lumMod val="75000"/>
                  </a:schemeClr>
                </a:solidFill>
              </a:rPr>
              <a:t>knopjes</a:t>
            </a:r>
            <a:r>
              <a:rPr lang="en-GB" sz="4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sz="4000" dirty="0" err="1">
                <a:solidFill>
                  <a:schemeClr val="accent4">
                    <a:lumMod val="75000"/>
                  </a:schemeClr>
                </a:solidFill>
              </a:rPr>
              <a:t>voor</a:t>
            </a:r>
            <a:r>
              <a:rPr lang="en-GB" sz="4000" dirty="0">
                <a:solidFill>
                  <a:schemeClr val="accent4">
                    <a:lumMod val="75000"/>
                  </a:schemeClr>
                </a:solidFill>
              </a:rPr>
              <a:t> de inputs </a:t>
            </a:r>
            <a:r>
              <a:rPr lang="en-GB" sz="4000" dirty="0" err="1">
                <a:solidFill>
                  <a:schemeClr val="accent4">
                    <a:lumMod val="75000"/>
                  </a:schemeClr>
                </a:solidFill>
              </a:rPr>
              <a:t>zijn</a:t>
            </a:r>
            <a:r>
              <a:rPr lang="en-GB" sz="4000" dirty="0">
                <a:solidFill>
                  <a:schemeClr val="accent4">
                    <a:lumMod val="75000"/>
                  </a:schemeClr>
                </a:solidFill>
              </a:rPr>
              <a:t> zo </a:t>
            </a:r>
            <a:r>
              <a:rPr lang="en-GB" sz="4000" dirty="0" err="1">
                <a:solidFill>
                  <a:schemeClr val="accent4">
                    <a:lumMod val="75000"/>
                  </a:schemeClr>
                </a:solidFill>
              </a:rPr>
              <a:t>opgebouwd</a:t>
            </a:r>
            <a:r>
              <a:rPr lang="en-GB" sz="4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sz="4000" dirty="0" err="1">
                <a:solidFill>
                  <a:schemeClr val="accent4">
                    <a:lumMod val="75000"/>
                  </a:schemeClr>
                </a:solidFill>
              </a:rPr>
              <a:t>dat</a:t>
            </a:r>
            <a:r>
              <a:rPr lang="en-GB" sz="4000" dirty="0">
                <a:solidFill>
                  <a:schemeClr val="accent4">
                    <a:lumMod val="75000"/>
                  </a:schemeClr>
                </a:solidFill>
              </a:rPr>
              <a:t> M </a:t>
            </a:r>
            <a:r>
              <a:rPr lang="en-GB" sz="4000" dirty="0" err="1">
                <a:solidFill>
                  <a:schemeClr val="accent4">
                    <a:lumMod val="75000"/>
                  </a:schemeClr>
                </a:solidFill>
              </a:rPr>
              <a:t>en</a:t>
            </a:r>
            <a:r>
              <a:rPr lang="en-GB" sz="4000" dirty="0">
                <a:solidFill>
                  <a:schemeClr val="accent4">
                    <a:lumMod val="75000"/>
                  </a:schemeClr>
                </a:solidFill>
              </a:rPr>
              <a:t> A </a:t>
            </a:r>
            <a:r>
              <a:rPr lang="en-GB" sz="4000" dirty="0" err="1">
                <a:solidFill>
                  <a:schemeClr val="accent4">
                    <a:lumMod val="75000"/>
                  </a:schemeClr>
                </a:solidFill>
              </a:rPr>
              <a:t>niet</a:t>
            </a:r>
            <a:r>
              <a:rPr lang="en-GB" sz="4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sz="4000" dirty="0" err="1">
                <a:solidFill>
                  <a:schemeClr val="accent4">
                    <a:lumMod val="75000"/>
                  </a:schemeClr>
                </a:solidFill>
              </a:rPr>
              <a:t>gelijktijdig</a:t>
            </a:r>
            <a:r>
              <a:rPr lang="en-GB" sz="4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sz="4000" dirty="0" err="1">
                <a:solidFill>
                  <a:schemeClr val="accent4">
                    <a:lumMod val="75000"/>
                  </a:schemeClr>
                </a:solidFill>
              </a:rPr>
              <a:t>kunnen</a:t>
            </a:r>
            <a:r>
              <a:rPr lang="en-GB" sz="4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sz="4000" dirty="0" err="1">
                <a:solidFill>
                  <a:schemeClr val="accent4">
                    <a:lumMod val="75000"/>
                  </a:schemeClr>
                </a:solidFill>
              </a:rPr>
              <a:t>optreden</a:t>
            </a:r>
            <a:r>
              <a:rPr lang="en-GB" sz="4000" dirty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pPr marL="914400" indent="-914400">
              <a:buFont typeface="Arial" panose="020B0604020202020204" pitchFamily="34" charset="0"/>
              <a:buChar char="•"/>
            </a:pPr>
            <a:r>
              <a:rPr lang="en-GB" sz="4000" dirty="0" err="1">
                <a:solidFill>
                  <a:srgbClr val="C00000"/>
                </a:solidFill>
              </a:rPr>
              <a:t>Maak</a:t>
            </a:r>
            <a:r>
              <a:rPr lang="en-GB" sz="4000" dirty="0">
                <a:solidFill>
                  <a:srgbClr val="C00000"/>
                </a:solidFill>
              </a:rPr>
              <a:t> </a:t>
            </a:r>
            <a:r>
              <a:rPr lang="en-GB" sz="4000" dirty="0" err="1">
                <a:solidFill>
                  <a:srgbClr val="C00000"/>
                </a:solidFill>
              </a:rPr>
              <a:t>een</a:t>
            </a:r>
            <a:r>
              <a:rPr lang="en-GB" sz="4000" dirty="0">
                <a:solidFill>
                  <a:srgbClr val="C00000"/>
                </a:solidFill>
              </a:rPr>
              <a:t> </a:t>
            </a:r>
            <a:r>
              <a:rPr lang="en-GB" sz="4000" dirty="0" err="1">
                <a:solidFill>
                  <a:srgbClr val="C00000"/>
                </a:solidFill>
              </a:rPr>
              <a:t>toestandsdiagram</a:t>
            </a:r>
            <a:r>
              <a:rPr lang="en-GB" sz="4000" dirty="0">
                <a:solidFill>
                  <a:srgbClr val="C00000"/>
                </a:solidFill>
              </a:rPr>
              <a:t> op basis van </a:t>
            </a:r>
            <a:r>
              <a:rPr lang="en-GB" sz="4000" dirty="0" err="1">
                <a:solidFill>
                  <a:srgbClr val="C00000"/>
                </a:solidFill>
              </a:rPr>
              <a:t>deze</a:t>
            </a:r>
            <a:r>
              <a:rPr lang="en-GB" sz="4000" dirty="0">
                <a:solidFill>
                  <a:srgbClr val="C00000"/>
                </a:solidFill>
              </a:rPr>
              <a:t> </a:t>
            </a:r>
            <a:r>
              <a:rPr lang="en-GB" sz="4000" dirty="0" err="1">
                <a:solidFill>
                  <a:srgbClr val="C00000"/>
                </a:solidFill>
              </a:rPr>
              <a:t>toestanden</a:t>
            </a:r>
            <a:r>
              <a:rPr lang="en-GB" sz="4000" dirty="0">
                <a:solidFill>
                  <a:srgbClr val="C00000"/>
                </a:solidFill>
              </a:rPr>
              <a:t> </a:t>
            </a:r>
            <a:r>
              <a:rPr lang="en-GB" sz="4000" dirty="0" err="1">
                <a:solidFill>
                  <a:srgbClr val="C00000"/>
                </a:solidFill>
              </a:rPr>
              <a:t>en</a:t>
            </a:r>
            <a:r>
              <a:rPr lang="en-GB" sz="4000" dirty="0">
                <a:solidFill>
                  <a:srgbClr val="C00000"/>
                </a:solidFill>
              </a:rPr>
              <a:t> inputs.</a:t>
            </a:r>
          </a:p>
        </p:txBody>
      </p:sp>
    </p:spTree>
    <p:extLst>
      <p:ext uri="{BB962C8B-B14F-4D97-AF65-F5344CB8AC3E}">
        <p14:creationId xmlns:p14="http://schemas.microsoft.com/office/powerpoint/2010/main" val="275813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7BD296-0513-45EC-9582-B7C3933C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C88C8E-FF69-4359-98ED-D2F7C63F6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439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00B0C-8F71-4AC7-AB02-5A1AD3E97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64767"/>
            <a:ext cx="9144000" cy="1045650"/>
          </a:xfrm>
        </p:spPr>
        <p:txBody>
          <a:bodyPr>
            <a:normAutofit/>
          </a:bodyPr>
          <a:lstStyle/>
          <a:p>
            <a:r>
              <a:rPr lang="en-GB" sz="6600" dirty="0" err="1"/>
              <a:t>Eindopdracht</a:t>
            </a:r>
            <a:r>
              <a:rPr lang="en-GB" sz="6600" dirty="0"/>
              <a:t> 2</a:t>
            </a:r>
            <a:endParaRPr lang="nl-NL" sz="66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7197E34-3F32-487A-B36F-4E9AA7597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948" y="1828799"/>
            <a:ext cx="11248103" cy="451694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GB" sz="4300" b="1" dirty="0" err="1">
                <a:solidFill>
                  <a:schemeClr val="accent6">
                    <a:lumMod val="75000"/>
                  </a:schemeClr>
                </a:solidFill>
              </a:rPr>
              <a:t>Opdracht</a:t>
            </a:r>
            <a:r>
              <a:rPr lang="en-GB" sz="430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4300" b="1" dirty="0"/>
              <a:t>Zoek </a:t>
            </a:r>
            <a:r>
              <a:rPr lang="en-GB" sz="4300" b="1" dirty="0" err="1"/>
              <a:t>een</a:t>
            </a:r>
            <a:r>
              <a:rPr lang="en-GB" sz="4300" b="1" dirty="0"/>
              <a:t> </a:t>
            </a:r>
            <a:r>
              <a:rPr lang="en-GB" sz="4300" b="1" dirty="0">
                <a:solidFill>
                  <a:schemeClr val="accent6">
                    <a:lumMod val="75000"/>
                  </a:schemeClr>
                </a:solidFill>
              </a:rPr>
              <a:t>maatje</a:t>
            </a:r>
            <a:r>
              <a:rPr lang="en-GB" sz="4300" b="1" dirty="0"/>
              <a:t> </a:t>
            </a:r>
            <a:r>
              <a:rPr lang="en-GB" sz="4300" b="1" dirty="0" err="1"/>
              <a:t>voor</a:t>
            </a:r>
            <a:r>
              <a:rPr lang="en-GB" sz="4300" b="1" dirty="0"/>
              <a:t> de </a:t>
            </a:r>
            <a:r>
              <a:rPr lang="en-GB" sz="4300" b="1" dirty="0" err="1"/>
              <a:t>eindopdrachten</a:t>
            </a:r>
            <a:br>
              <a:rPr lang="en-GB" sz="4300" b="1" dirty="0"/>
            </a:br>
            <a:r>
              <a:rPr lang="en-GB" sz="4300" b="1" dirty="0"/>
              <a:t>(</a:t>
            </a:r>
            <a:r>
              <a:rPr lang="en-GB" sz="4300" b="1" dirty="0" err="1"/>
              <a:t>contacteer</a:t>
            </a:r>
            <a:r>
              <a:rPr lang="en-GB" sz="4300" b="1" dirty="0"/>
              <a:t> </a:t>
            </a:r>
            <a:r>
              <a:rPr lang="en-GB" sz="4300" b="1" dirty="0" err="1"/>
              <a:t>elkaar</a:t>
            </a:r>
            <a:r>
              <a:rPr lang="en-GB" sz="4300" b="1" dirty="0"/>
              <a:t> op Discord)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4300" b="1" dirty="0" err="1"/>
              <a:t>Bedenk</a:t>
            </a:r>
            <a:r>
              <a:rPr lang="en-GB" sz="4300" b="1" dirty="0"/>
              <a:t> / </a:t>
            </a:r>
            <a:r>
              <a:rPr lang="en-GB" sz="4300" b="1" dirty="0" err="1">
                <a:solidFill>
                  <a:schemeClr val="accent6">
                    <a:lumMod val="75000"/>
                  </a:schemeClr>
                </a:solidFill>
              </a:rPr>
              <a:t>kies</a:t>
            </a:r>
            <a:r>
              <a:rPr lang="en-GB" sz="4300" b="1" dirty="0"/>
              <a:t> </a:t>
            </a:r>
            <a:r>
              <a:rPr lang="en-GB" sz="4300" b="1" dirty="0" err="1"/>
              <a:t>samen</a:t>
            </a:r>
            <a:r>
              <a:rPr lang="en-GB" sz="4300" b="1" dirty="0"/>
              <a:t> </a:t>
            </a:r>
            <a:r>
              <a:rPr lang="en-GB" sz="4300" b="1" dirty="0" err="1"/>
              <a:t>een</a:t>
            </a:r>
            <a:r>
              <a:rPr lang="en-GB" sz="4300" b="1" dirty="0"/>
              <a:t> </a:t>
            </a:r>
            <a:r>
              <a:rPr lang="en-GB" sz="4300" b="1" dirty="0" err="1"/>
              <a:t>spelletje</a:t>
            </a:r>
            <a:r>
              <a:rPr lang="en-GB" sz="4300" b="1" dirty="0"/>
              <a:t> </a:t>
            </a:r>
            <a:r>
              <a:rPr lang="en-GB" sz="4300" b="1" dirty="0" err="1"/>
              <a:t>uit</a:t>
            </a:r>
            <a:r>
              <a:rPr lang="en-GB" sz="4300" b="1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4300" b="1" dirty="0" err="1"/>
              <a:t>Kom</a:t>
            </a:r>
            <a:r>
              <a:rPr lang="en-GB" sz="4300" b="1" dirty="0"/>
              <a:t> </a:t>
            </a:r>
            <a:r>
              <a:rPr lang="en-GB" sz="4300" b="1" dirty="0" err="1">
                <a:solidFill>
                  <a:schemeClr val="accent6">
                    <a:lumMod val="75000"/>
                  </a:schemeClr>
                </a:solidFill>
              </a:rPr>
              <a:t>vandaag</a:t>
            </a:r>
            <a:r>
              <a:rPr lang="en-GB" sz="4300" b="1" dirty="0"/>
              <a:t> op Discord </a:t>
            </a:r>
            <a:r>
              <a:rPr lang="en-GB" sz="4300" b="1" dirty="0" err="1"/>
              <a:t>bij</a:t>
            </a:r>
            <a:r>
              <a:rPr lang="en-GB" sz="4300" b="1" dirty="0"/>
              <a:t> me </a:t>
            </a:r>
            <a:r>
              <a:rPr lang="en-GB" sz="4300" b="1" dirty="0" err="1"/>
              <a:t>langs</a:t>
            </a:r>
            <a:r>
              <a:rPr lang="en-GB" sz="4300" b="1" dirty="0"/>
              <a:t> om je team </a:t>
            </a:r>
            <a:r>
              <a:rPr lang="en-GB" sz="4300" b="1" dirty="0" err="1"/>
              <a:t>aan</a:t>
            </a:r>
            <a:r>
              <a:rPr lang="en-GB" sz="4300" b="1" dirty="0"/>
              <a:t> me door </a:t>
            </a:r>
            <a:r>
              <a:rPr lang="en-GB" sz="4300" b="1" dirty="0" err="1"/>
              <a:t>te</a:t>
            </a:r>
            <a:r>
              <a:rPr lang="en-GB" sz="4300" b="1" dirty="0"/>
              <a:t> </a:t>
            </a:r>
            <a:r>
              <a:rPr lang="en-GB" sz="4300" b="1" dirty="0" err="1"/>
              <a:t>geven</a:t>
            </a:r>
            <a:r>
              <a:rPr lang="en-GB" sz="4300" b="1" dirty="0"/>
              <a:t> </a:t>
            </a:r>
            <a:r>
              <a:rPr lang="en-GB" sz="4300" b="1" dirty="0" err="1"/>
              <a:t>en</a:t>
            </a:r>
            <a:r>
              <a:rPr lang="en-GB" sz="4300" b="1" dirty="0"/>
              <a:t> </a:t>
            </a:r>
            <a:r>
              <a:rPr lang="en-GB" sz="4300" b="1" dirty="0" err="1"/>
              <a:t>jullie</a:t>
            </a:r>
            <a:r>
              <a:rPr lang="en-GB" sz="4300" b="1" dirty="0"/>
              <a:t> </a:t>
            </a:r>
            <a:r>
              <a:rPr lang="en-GB" sz="4300" b="1" dirty="0" err="1"/>
              <a:t>gekozen</a:t>
            </a:r>
            <a:r>
              <a:rPr lang="en-GB" sz="4300" b="1" dirty="0"/>
              <a:t> </a:t>
            </a:r>
            <a:r>
              <a:rPr lang="en-GB" sz="4300" b="1" dirty="0" err="1"/>
              <a:t>spel</a:t>
            </a:r>
            <a:r>
              <a:rPr lang="en-GB" sz="4300" b="1" dirty="0"/>
              <a:t> </a:t>
            </a:r>
            <a:r>
              <a:rPr lang="en-GB" sz="4300" b="1" dirty="0" err="1"/>
              <a:t>voor</a:t>
            </a:r>
            <a:r>
              <a:rPr lang="en-GB" sz="4300" b="1" dirty="0"/>
              <a:t> </a:t>
            </a:r>
            <a:r>
              <a:rPr lang="en-GB" sz="4300" b="1" dirty="0" err="1"/>
              <a:t>te</a:t>
            </a:r>
            <a:r>
              <a:rPr lang="en-GB" sz="4300" b="1" dirty="0"/>
              <a:t> </a:t>
            </a:r>
            <a:r>
              <a:rPr lang="en-GB" sz="4300" b="1" dirty="0" err="1"/>
              <a:t>leggen</a:t>
            </a:r>
            <a:r>
              <a:rPr lang="en-GB" sz="4300" b="1" dirty="0"/>
              <a:t>.</a:t>
            </a:r>
            <a:br>
              <a:rPr lang="en-GB" sz="4300" b="1" dirty="0"/>
            </a:br>
            <a:r>
              <a:rPr lang="en-GB" sz="4300" b="1" dirty="0"/>
              <a:t>(</a:t>
            </a:r>
            <a:r>
              <a:rPr lang="en-GB" sz="4300" b="1" dirty="0" err="1"/>
              <a:t>ik</a:t>
            </a:r>
            <a:r>
              <a:rPr lang="en-GB" sz="4300" b="1" dirty="0"/>
              <a:t> zit </a:t>
            </a:r>
            <a:r>
              <a:rPr lang="en-GB" sz="4300" b="1" dirty="0" err="1"/>
              <a:t>daar</a:t>
            </a:r>
            <a:r>
              <a:rPr lang="en-GB" sz="4300" b="1" dirty="0"/>
              <a:t> </a:t>
            </a:r>
            <a:r>
              <a:rPr lang="en-GB" sz="4300" b="1" dirty="0" err="1">
                <a:solidFill>
                  <a:srgbClr val="FF0000"/>
                </a:solidFill>
              </a:rPr>
              <a:t>tussen</a:t>
            </a:r>
            <a:r>
              <a:rPr lang="en-GB" sz="4300" b="1" dirty="0">
                <a:solidFill>
                  <a:srgbClr val="FF0000"/>
                </a:solidFill>
              </a:rPr>
              <a:t> 13:00 </a:t>
            </a:r>
            <a:r>
              <a:rPr lang="en-GB" sz="4300" b="1" dirty="0" err="1">
                <a:solidFill>
                  <a:srgbClr val="FF0000"/>
                </a:solidFill>
              </a:rPr>
              <a:t>en</a:t>
            </a:r>
            <a:r>
              <a:rPr lang="en-GB" sz="4300" b="1" dirty="0">
                <a:solidFill>
                  <a:srgbClr val="FF0000"/>
                </a:solidFill>
              </a:rPr>
              <a:t> 15:00</a:t>
            </a:r>
            <a:r>
              <a:rPr lang="en-GB" sz="4300" b="1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4300" b="1" dirty="0">
                <a:solidFill>
                  <a:schemeClr val="accent6">
                    <a:lumMod val="75000"/>
                  </a:schemeClr>
                </a:solidFill>
              </a:rPr>
              <a:t>Begin</a:t>
            </a:r>
            <a:r>
              <a:rPr lang="en-GB" sz="4300" b="1" dirty="0"/>
              <a:t> (</a:t>
            </a:r>
            <a:r>
              <a:rPr lang="en-GB" sz="4300" b="1" dirty="0" err="1">
                <a:solidFill>
                  <a:schemeClr val="accent6">
                    <a:lumMod val="75000"/>
                  </a:schemeClr>
                </a:solidFill>
              </a:rPr>
              <a:t>vandaag</a:t>
            </a:r>
            <a:r>
              <a:rPr lang="en-GB" sz="4300" b="1" dirty="0"/>
              <a:t> </a:t>
            </a:r>
            <a:r>
              <a:rPr lang="en-GB" sz="4300" b="1" dirty="0" err="1"/>
              <a:t>nog</a:t>
            </a:r>
            <a:r>
              <a:rPr lang="en-GB" sz="4300" b="1" dirty="0"/>
              <a:t>) met </a:t>
            </a:r>
            <a:r>
              <a:rPr lang="en-GB" sz="4300" b="1" dirty="0" err="1"/>
              <a:t>Eindopdracht</a:t>
            </a:r>
            <a:r>
              <a:rPr lang="en-GB" sz="4300" b="1" dirty="0"/>
              <a:t>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4300" b="1" dirty="0" err="1"/>
              <a:t>Werk</a:t>
            </a:r>
            <a:r>
              <a:rPr lang="en-GB" sz="4300" b="1" dirty="0"/>
              <a:t> er </a:t>
            </a:r>
            <a:r>
              <a:rPr lang="en-GB" sz="4300" b="1" dirty="0" err="1">
                <a:solidFill>
                  <a:schemeClr val="accent6">
                    <a:lumMod val="75000"/>
                  </a:schemeClr>
                </a:solidFill>
              </a:rPr>
              <a:t>vrijdag</a:t>
            </a:r>
            <a:r>
              <a:rPr lang="en-GB" sz="4300" b="1" dirty="0"/>
              <a:t> </a:t>
            </a:r>
            <a:r>
              <a:rPr lang="en-GB" sz="4300" b="1" dirty="0" err="1"/>
              <a:t>aan</a:t>
            </a:r>
            <a:r>
              <a:rPr lang="en-GB" sz="4300" b="1" dirty="0"/>
              <a:t> door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sz="4300" b="1" dirty="0"/>
              <a:t>Zorg dat het </a:t>
            </a:r>
            <a:r>
              <a:rPr lang="nl-NL" sz="4300" b="1" dirty="0">
                <a:solidFill>
                  <a:schemeClr val="accent6">
                    <a:lumMod val="75000"/>
                  </a:schemeClr>
                </a:solidFill>
              </a:rPr>
              <a:t>volgende week af</a:t>
            </a:r>
            <a:r>
              <a:rPr lang="nl-NL" sz="4300" b="1" dirty="0"/>
              <a:t> is (liefst voor donderdag).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017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C7ABE-7C64-4451-9FAC-C9868059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Suggesties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623041-14D8-4450-B65B-AA4E05642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Schaar</a:t>
            </a:r>
            <a:r>
              <a:rPr lang="en-GB" dirty="0"/>
              <a:t>, Papier, Steen (4 </a:t>
            </a:r>
            <a:r>
              <a:rPr lang="en-GB" dirty="0" err="1"/>
              <a:t>toestanden</a:t>
            </a:r>
            <a:r>
              <a:rPr lang="en-GB" dirty="0"/>
              <a:t> / 2 bits, 6 buttons maar 2 </a:t>
            </a:r>
            <a:r>
              <a:rPr lang="en-GB" dirty="0" err="1"/>
              <a:t>slechts</a:t>
            </a:r>
            <a:r>
              <a:rPr lang="en-GB" dirty="0"/>
              <a:t> 2 </a:t>
            </a:r>
            <a:r>
              <a:rPr lang="en-GB" dirty="0" err="1"/>
              <a:t>transitievariabelen</a:t>
            </a:r>
            <a:r>
              <a:rPr lang="en-GB" dirty="0"/>
              <a:t>)</a:t>
            </a:r>
          </a:p>
          <a:p>
            <a:r>
              <a:rPr lang="en-GB" dirty="0"/>
              <a:t>Kluis (8 </a:t>
            </a:r>
            <a:r>
              <a:rPr lang="en-GB" dirty="0" err="1"/>
              <a:t>toestanden</a:t>
            </a:r>
            <a:r>
              <a:rPr lang="en-GB" dirty="0"/>
              <a:t> / 3 bits, 2 buttons)</a:t>
            </a:r>
          </a:p>
          <a:p>
            <a:r>
              <a:rPr lang="en-GB" dirty="0" err="1"/>
              <a:t>Reactiesnelheids</a:t>
            </a:r>
            <a:r>
              <a:rPr lang="en-GB" dirty="0"/>
              <a:t> meter (8 </a:t>
            </a:r>
            <a:r>
              <a:rPr lang="en-GB" dirty="0" err="1"/>
              <a:t>toestanden</a:t>
            </a:r>
            <a:r>
              <a:rPr lang="en-GB" dirty="0"/>
              <a:t> / 3 bits, 2 buttons)</a:t>
            </a:r>
          </a:p>
          <a:p>
            <a:r>
              <a:rPr lang="en-GB" dirty="0" err="1"/>
              <a:t>Scoreteller</a:t>
            </a:r>
            <a:r>
              <a:rPr lang="en-GB" dirty="0"/>
              <a:t> (8 </a:t>
            </a:r>
            <a:r>
              <a:rPr lang="en-GB" dirty="0" err="1"/>
              <a:t>toestanden</a:t>
            </a:r>
            <a:r>
              <a:rPr lang="en-GB" dirty="0"/>
              <a:t> / 3 bits, 1 button)</a:t>
            </a:r>
            <a:br>
              <a:rPr lang="en-GB" dirty="0"/>
            </a:br>
            <a:r>
              <a:rPr lang="en-GB" dirty="0"/>
              <a:t>(</a:t>
            </a:r>
            <a:r>
              <a:rPr lang="en-GB" dirty="0" err="1"/>
              <a:t>alleen</a:t>
            </a:r>
            <a:r>
              <a:rPr lang="en-GB" dirty="0"/>
              <a:t>, of in </a:t>
            </a:r>
            <a:r>
              <a:rPr lang="en-GB" dirty="0" err="1"/>
              <a:t>combinatie</a:t>
            </a:r>
            <a:r>
              <a:rPr lang="en-GB" dirty="0"/>
              <a:t> met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game)</a:t>
            </a:r>
          </a:p>
          <a:p>
            <a:r>
              <a:rPr lang="en-GB" dirty="0"/>
              <a:t>Super-</a:t>
            </a:r>
            <a:r>
              <a:rPr lang="en-GB" dirty="0" err="1"/>
              <a:t>Tamagochi</a:t>
            </a:r>
            <a:r>
              <a:rPr lang="en-GB" dirty="0"/>
              <a:t> (8 </a:t>
            </a:r>
            <a:r>
              <a:rPr lang="en-GB" dirty="0" err="1"/>
              <a:t>toestanden</a:t>
            </a:r>
            <a:r>
              <a:rPr lang="en-GB" dirty="0"/>
              <a:t> / 3 bits, 2 buttons)</a:t>
            </a:r>
          </a:p>
          <a:p>
            <a:pPr marL="0" indent="0">
              <a:buNone/>
            </a:pPr>
            <a:endParaRPr lang="en-GB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7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C7ABE-7C64-4451-9FAC-C9868059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Kluis </a:t>
            </a:r>
            <a:br>
              <a:rPr lang="en-GB" dirty="0"/>
            </a:br>
            <a:r>
              <a:rPr lang="en-GB" dirty="0"/>
              <a:t>(8 </a:t>
            </a:r>
            <a:r>
              <a:rPr lang="en-GB" dirty="0" err="1"/>
              <a:t>toestanden</a:t>
            </a:r>
            <a:r>
              <a:rPr lang="en-GB" dirty="0"/>
              <a:t> / 3 bits, 2 buttons)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623041-14D8-4450-B65B-AA4E05642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Druk “Reset knop”. Die reset de flipflops </a:t>
            </a:r>
            <a:r>
              <a:rPr lang="en-GB" dirty="0" err="1"/>
              <a:t>naar</a:t>
            </a:r>
            <a:r>
              <a:rPr lang="en-GB" dirty="0"/>
              <a:t> de </a:t>
            </a:r>
            <a:r>
              <a:rPr lang="en-GB" dirty="0" err="1"/>
              <a:t>initele</a:t>
            </a:r>
            <a:r>
              <a:rPr lang="en-GB" dirty="0"/>
              <a:t> state.</a:t>
            </a:r>
          </a:p>
          <a:p>
            <a:r>
              <a:rPr lang="en-GB" dirty="0"/>
              <a:t>De </a:t>
            </a:r>
            <a:r>
              <a:rPr lang="en-GB" dirty="0" err="1"/>
              <a:t>groenle</a:t>
            </a:r>
            <a:r>
              <a:rPr lang="en-GB" dirty="0"/>
              <a:t> is </a:t>
            </a:r>
            <a:r>
              <a:rPr lang="en-GB" dirty="0" err="1"/>
              <a:t>uit</a:t>
            </a:r>
            <a:r>
              <a:rPr lang="en-GB" dirty="0"/>
              <a:t> -&gt; kluis is </a:t>
            </a:r>
            <a:r>
              <a:rPr lang="en-GB" dirty="0" err="1"/>
              <a:t>dicht</a:t>
            </a:r>
            <a:br>
              <a:rPr lang="en-GB" dirty="0"/>
            </a:br>
            <a:r>
              <a:rPr lang="en-GB" dirty="0" err="1"/>
              <a:t>En</a:t>
            </a:r>
            <a:r>
              <a:rPr lang="en-GB" dirty="0"/>
              <a:t> de </a:t>
            </a:r>
            <a:r>
              <a:rPr lang="en-GB" dirty="0" err="1"/>
              <a:t>gele</a:t>
            </a:r>
            <a:r>
              <a:rPr lang="en-GB" dirty="0"/>
              <a:t> led </a:t>
            </a:r>
            <a:r>
              <a:rPr lang="en-GB" dirty="0" err="1"/>
              <a:t>brandt</a:t>
            </a:r>
            <a:r>
              <a:rPr lang="en-GB" dirty="0"/>
              <a:t> : </a:t>
            </a:r>
            <a:r>
              <a:rPr lang="en-GB" dirty="0" err="1"/>
              <a:t>klaar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invoer</a:t>
            </a:r>
            <a:r>
              <a:rPr lang="en-GB" dirty="0"/>
              <a:t>.</a:t>
            </a:r>
          </a:p>
          <a:p>
            <a:r>
              <a:rPr lang="en-GB" dirty="0"/>
              <a:t>Druk 3 </a:t>
            </a:r>
            <a:r>
              <a:rPr lang="en-GB" dirty="0" err="1"/>
              <a:t>keer</a:t>
            </a:r>
            <a:r>
              <a:rPr lang="en-GB" dirty="0"/>
              <a:t> op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toets</a:t>
            </a:r>
            <a:r>
              <a:rPr lang="en-GB" dirty="0"/>
              <a:t>: A </a:t>
            </a:r>
            <a:r>
              <a:rPr lang="en-GB" dirty="0" err="1"/>
              <a:t>en</a:t>
            </a:r>
            <a:r>
              <a:rPr lang="en-GB" dirty="0"/>
              <a:t>/of B.</a:t>
            </a:r>
          </a:p>
          <a:p>
            <a:r>
              <a:rPr lang="en-GB" dirty="0" err="1"/>
              <a:t>Als</a:t>
            </a:r>
            <a:r>
              <a:rPr lang="en-GB" dirty="0"/>
              <a:t> de </a:t>
            </a:r>
            <a:r>
              <a:rPr lang="en-GB" dirty="0" err="1"/>
              <a:t>volgorde</a:t>
            </a:r>
            <a:r>
              <a:rPr lang="en-GB" dirty="0"/>
              <a:t> </a:t>
            </a:r>
            <a:r>
              <a:rPr lang="en-GB" dirty="0" err="1"/>
              <a:t>goed</a:t>
            </a:r>
            <a:r>
              <a:rPr lang="en-GB" dirty="0"/>
              <a:t> was </a:t>
            </a:r>
            <a:r>
              <a:rPr lang="en-GB" dirty="0" err="1"/>
              <a:t>gaat</a:t>
            </a:r>
            <a:r>
              <a:rPr lang="en-GB" dirty="0"/>
              <a:t> de kluis open:</a:t>
            </a:r>
            <a:br>
              <a:rPr lang="en-GB" dirty="0"/>
            </a:br>
            <a:r>
              <a:rPr lang="en-GB" dirty="0"/>
              <a:t>de </a:t>
            </a:r>
            <a:r>
              <a:rPr lang="en-GB" dirty="0" err="1"/>
              <a:t>groene</a:t>
            </a:r>
            <a:r>
              <a:rPr lang="en-GB" dirty="0"/>
              <a:t> led </a:t>
            </a:r>
            <a:r>
              <a:rPr lang="en-GB" dirty="0" err="1"/>
              <a:t>gaat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.</a:t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448289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</TotalTime>
  <Words>637</Words>
  <Application>Microsoft Office PowerPoint</Application>
  <PresentationFormat>Breedbeeld</PresentationFormat>
  <Paragraphs>53</Paragraphs>
  <Slides>13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Kantoorthema</vt:lpstr>
      <vt:lpstr>DIT, wk 6 les 2</vt:lpstr>
      <vt:lpstr>Programma</vt:lpstr>
      <vt:lpstr>Workshop Compact and Clean</vt:lpstr>
      <vt:lpstr>Tamagotchi</vt:lpstr>
      <vt:lpstr>PowerPoint-presentatie</vt:lpstr>
      <vt:lpstr>PowerPoint-presentatie</vt:lpstr>
      <vt:lpstr>Eindopdracht 2</vt:lpstr>
      <vt:lpstr>Suggesties</vt:lpstr>
      <vt:lpstr>Kluis  (8 toestanden / 3 bits, 2 buttons)</vt:lpstr>
      <vt:lpstr>Reactiesnelheids meter (8 toestanden / 3 bits, 2 buttons, 1 transitievariabele)</vt:lpstr>
      <vt:lpstr>Scoreteller (8 toestanden / 3 bits, 1 button) (alleen, of in combinatie met een andere game)</vt:lpstr>
      <vt:lpstr>Super-Tamagochi  (8 toestanden / 3 bits, 2 buttons)</vt:lpstr>
      <vt:lpstr>Snake  (8 toestanden / 3 bits, 2 buttons)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MRB, week 2</dc:title>
  <dc:creator>Marius Versteegen</dc:creator>
  <cp:lastModifiedBy>Marius Versteegen</cp:lastModifiedBy>
  <cp:revision>3</cp:revision>
  <dcterms:created xsi:type="dcterms:W3CDTF">2020-04-22T07:44:13Z</dcterms:created>
  <dcterms:modified xsi:type="dcterms:W3CDTF">2021-05-20T10:55:24Z</dcterms:modified>
</cp:coreProperties>
</file>