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ink/ink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57" r:id="rId3"/>
    <p:sldId id="303" r:id="rId4"/>
    <p:sldId id="258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266" r:id="rId17"/>
    <p:sldId id="328" r:id="rId18"/>
    <p:sldId id="329" r:id="rId19"/>
    <p:sldId id="289" r:id="rId20"/>
    <p:sldId id="299" r:id="rId21"/>
    <p:sldId id="278" r:id="rId22"/>
    <p:sldId id="302" r:id="rId23"/>
    <p:sldId id="316" r:id="rId24"/>
    <p:sldId id="330" r:id="rId25"/>
    <p:sldId id="331" r:id="rId26"/>
    <p:sldId id="332" r:id="rId27"/>
    <p:sldId id="333" r:id="rId28"/>
    <p:sldId id="334" r:id="rId29"/>
    <p:sldId id="335" r:id="rId30"/>
    <p:sldId id="336" r:id="rId31"/>
    <p:sldId id="318" r:id="rId32"/>
    <p:sldId id="287" r:id="rId33"/>
    <p:sldId id="288" r:id="rId34"/>
    <p:sldId id="319" r:id="rId35"/>
    <p:sldId id="339" r:id="rId36"/>
    <p:sldId id="338" r:id="rId37"/>
    <p:sldId id="337" r:id="rId38"/>
  </p:sldIdLst>
  <p:sldSz cx="12192000" cy="6858000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25C9E5-9FCB-4172-B93F-1A816ACD9583}" v="1" dt="2024-10-09T08:05:59.150"/>
    <p1510:client id="{42C80593-0A04-41EC-BFF6-5910DE978C8A}" v="41" dt="2024-10-09T08:26:17.8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ijl, gemiddeld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Stijl, gemiddeld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505" autoAdjust="0"/>
    <p:restoredTop sz="58417" autoAdjust="0"/>
  </p:normalViewPr>
  <p:slideViewPr>
    <p:cSldViewPr snapToGrid="0">
      <p:cViewPr varScale="1">
        <p:scale>
          <a:sx n="36" d="100"/>
          <a:sy n="36" d="100"/>
        </p:scale>
        <p:origin x="52" y="2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us Versteegen" userId="3db87500-6bb8-48d8-b495-b010ee39f961" providerId="ADAL" clId="{2625C9E5-9FCB-4172-B93F-1A816ACD9583}"/>
    <pc:docChg chg="addSld modSld">
      <pc:chgData name="Marius Versteegen" userId="3db87500-6bb8-48d8-b495-b010ee39f961" providerId="ADAL" clId="{2625C9E5-9FCB-4172-B93F-1A816ACD9583}" dt="2024-10-09T08:06:11.057" v="16" actId="1076"/>
      <pc:docMkLst>
        <pc:docMk/>
      </pc:docMkLst>
      <pc:sldChg chg="modSp mod">
        <pc:chgData name="Marius Versteegen" userId="3db87500-6bb8-48d8-b495-b010ee39f961" providerId="ADAL" clId="{2625C9E5-9FCB-4172-B93F-1A816ACD9583}" dt="2024-10-09T08:06:11.057" v="16" actId="1076"/>
        <pc:sldMkLst>
          <pc:docMk/>
          <pc:sldMk cId="600783348" sldId="319"/>
        </pc:sldMkLst>
        <pc:spChg chg="mod">
          <ac:chgData name="Marius Versteegen" userId="3db87500-6bb8-48d8-b495-b010ee39f961" providerId="ADAL" clId="{2625C9E5-9FCB-4172-B93F-1A816ACD9583}" dt="2024-10-09T08:05:59.150" v="15" actId="14100"/>
          <ac:spMkLst>
            <pc:docMk/>
            <pc:sldMk cId="600783348" sldId="319"/>
            <ac:spMk id="6" creationId="{5EC3DA2F-6D6E-4A6A-9499-45F1B9A4311E}"/>
          </ac:spMkLst>
        </pc:spChg>
        <pc:picChg chg="mod">
          <ac:chgData name="Marius Versteegen" userId="3db87500-6bb8-48d8-b495-b010ee39f961" providerId="ADAL" clId="{2625C9E5-9FCB-4172-B93F-1A816ACD9583}" dt="2024-10-09T08:06:11.057" v="16" actId="1076"/>
          <ac:picMkLst>
            <pc:docMk/>
            <pc:sldMk cId="600783348" sldId="319"/>
            <ac:picMk id="5" creationId="{5587A9DE-5C94-412B-B919-B5ED4F6C724B}"/>
          </ac:picMkLst>
        </pc:picChg>
      </pc:sldChg>
      <pc:sldChg chg="mod modShow">
        <pc:chgData name="Marius Versteegen" userId="3db87500-6bb8-48d8-b495-b010ee39f961" providerId="ADAL" clId="{2625C9E5-9FCB-4172-B93F-1A816ACD9583}" dt="2024-10-09T08:05:36.369" v="2" actId="729"/>
        <pc:sldMkLst>
          <pc:docMk/>
          <pc:sldMk cId="3232429892" sldId="337"/>
        </pc:sldMkLst>
      </pc:sldChg>
      <pc:sldChg chg="add mod modShow">
        <pc:chgData name="Marius Versteegen" userId="3db87500-6bb8-48d8-b495-b010ee39f961" providerId="ADAL" clId="{2625C9E5-9FCB-4172-B93F-1A816ACD9583}" dt="2024-10-09T08:05:29.322" v="1" actId="729"/>
        <pc:sldMkLst>
          <pc:docMk/>
          <pc:sldMk cId="2667249759" sldId="338"/>
        </pc:sldMkLst>
      </pc:sldChg>
    </pc:docChg>
  </pc:docChgLst>
  <pc:docChgLst>
    <pc:chgData name="Marius" userId="3db87500-6bb8-48d8-b495-b010ee39f961" providerId="ADAL" clId="{322EB320-D8A8-4E4F-AF18-694CE140C4E5}"/>
    <pc:docChg chg="modSld">
      <pc:chgData name="Marius" userId="3db87500-6bb8-48d8-b495-b010ee39f961" providerId="ADAL" clId="{322EB320-D8A8-4E4F-AF18-694CE140C4E5}" dt="2021-04-01T09:10:13.293" v="18" actId="1035"/>
      <pc:docMkLst>
        <pc:docMk/>
      </pc:docMkLst>
      <pc:sldChg chg="addSp modSp mod">
        <pc:chgData name="Marius" userId="3db87500-6bb8-48d8-b495-b010ee39f961" providerId="ADAL" clId="{322EB320-D8A8-4E4F-AF18-694CE140C4E5}" dt="2021-04-01T09:10:13.293" v="18" actId="1035"/>
        <pc:sldMkLst>
          <pc:docMk/>
          <pc:sldMk cId="1545968498" sldId="288"/>
        </pc:sldMkLst>
        <pc:spChg chg="mod">
          <ac:chgData name="Marius" userId="3db87500-6bb8-48d8-b495-b010ee39f961" providerId="ADAL" clId="{322EB320-D8A8-4E4F-AF18-694CE140C4E5}" dt="2021-04-01T09:10:04.357" v="4" actId="1076"/>
          <ac:spMkLst>
            <pc:docMk/>
            <pc:sldMk cId="1545968498" sldId="288"/>
            <ac:spMk id="2" creationId="{00000000-0000-0000-0000-000000000000}"/>
          </ac:spMkLst>
        </pc:spChg>
        <pc:spChg chg="mod">
          <ac:chgData name="Marius" userId="3db87500-6bb8-48d8-b495-b010ee39f961" providerId="ADAL" clId="{322EB320-D8A8-4E4F-AF18-694CE140C4E5}" dt="2021-04-01T09:10:13.293" v="18" actId="1035"/>
          <ac:spMkLst>
            <pc:docMk/>
            <pc:sldMk cId="1545968498" sldId="288"/>
            <ac:spMk id="3" creationId="{00000000-0000-0000-0000-000000000000}"/>
          </ac:spMkLst>
        </pc:spChg>
        <pc:picChg chg="add mod">
          <ac:chgData name="Marius" userId="3db87500-6bb8-48d8-b495-b010ee39f961" providerId="ADAL" clId="{322EB320-D8A8-4E4F-AF18-694CE140C4E5}" dt="2021-04-01T09:09:49.289" v="2" actId="1076"/>
          <ac:picMkLst>
            <pc:docMk/>
            <pc:sldMk cId="1545968498" sldId="288"/>
            <ac:picMk id="5" creationId="{4A61D896-BDBD-4BE1-8DBF-BCEF5CBE00FF}"/>
          </ac:picMkLst>
        </pc:picChg>
      </pc:sldChg>
    </pc:docChg>
  </pc:docChgLst>
  <pc:docChgLst>
    <pc:chgData name="Marius Versteegen" userId="3db87500-6bb8-48d8-b495-b010ee39f961" providerId="ADAL" clId="{42C80593-0A04-41EC-BFF6-5910DE978C8A}"/>
    <pc:docChg chg="custSel addSld modSld">
      <pc:chgData name="Marius Versteegen" userId="3db87500-6bb8-48d8-b495-b010ee39f961" providerId="ADAL" clId="{42C80593-0A04-41EC-BFF6-5910DE978C8A}" dt="2024-10-09T08:26:17.824" v="63" actId="1035"/>
      <pc:docMkLst>
        <pc:docMk/>
      </pc:docMkLst>
      <pc:sldChg chg="addSp delSp modSp">
        <pc:chgData name="Marius Versteegen" userId="3db87500-6bb8-48d8-b495-b010ee39f961" providerId="ADAL" clId="{42C80593-0A04-41EC-BFF6-5910DE978C8A}" dt="2024-10-09T08:26:17.824" v="63" actId="1035"/>
        <pc:sldMkLst>
          <pc:docMk/>
          <pc:sldMk cId="600783348" sldId="319"/>
        </pc:sldMkLst>
        <pc:spChg chg="del">
          <ac:chgData name="Marius Versteegen" userId="3db87500-6bb8-48d8-b495-b010ee39f961" providerId="ADAL" clId="{42C80593-0A04-41EC-BFF6-5910DE978C8A}" dt="2024-10-09T08:26:04.791" v="52"/>
          <ac:spMkLst>
            <pc:docMk/>
            <pc:sldMk cId="600783348" sldId="319"/>
            <ac:spMk id="3" creationId="{A7447888-5CF7-4D7D-8FB3-D82E796C78E2}"/>
          </ac:spMkLst>
        </pc:spChg>
        <pc:picChg chg="add mod">
          <ac:chgData name="Marius Versteegen" userId="3db87500-6bb8-48d8-b495-b010ee39f961" providerId="ADAL" clId="{42C80593-0A04-41EC-BFF6-5910DE978C8A}" dt="2024-10-09T08:26:17.824" v="63" actId="1035"/>
          <ac:picMkLst>
            <pc:docMk/>
            <pc:sldMk cId="600783348" sldId="319"/>
            <ac:picMk id="2" creationId="{54A8A3FE-8EF9-DD0D-2FBA-FFB0A3D6A675}"/>
          </ac:picMkLst>
        </pc:picChg>
      </pc:sldChg>
      <pc:sldChg chg="addSp delSp modSp add mod">
        <pc:chgData name="Marius Versteegen" userId="3db87500-6bb8-48d8-b495-b010ee39f961" providerId="ADAL" clId="{42C80593-0A04-41EC-BFF6-5910DE978C8A}" dt="2024-10-09T08:25:38.705" v="51" actId="14100"/>
        <pc:sldMkLst>
          <pc:docMk/>
          <pc:sldMk cId="1876916364" sldId="339"/>
        </pc:sldMkLst>
        <pc:spChg chg="del">
          <ac:chgData name="Marius Versteegen" userId="3db87500-6bb8-48d8-b495-b010ee39f961" providerId="ADAL" clId="{42C80593-0A04-41EC-BFF6-5910DE978C8A}" dt="2024-10-09T08:23:57.987" v="5"/>
          <ac:spMkLst>
            <pc:docMk/>
            <pc:sldMk cId="1876916364" sldId="339"/>
            <ac:spMk id="3" creationId="{A7447888-5CF7-4D7D-8FB3-D82E796C78E2}"/>
          </ac:spMkLst>
        </pc:spChg>
        <pc:spChg chg="mod">
          <ac:chgData name="Marius Versteegen" userId="3db87500-6bb8-48d8-b495-b010ee39f961" providerId="ADAL" clId="{42C80593-0A04-41EC-BFF6-5910DE978C8A}" dt="2024-10-09T08:23:44.988" v="4" actId="20577"/>
          <ac:spMkLst>
            <pc:docMk/>
            <pc:sldMk cId="1876916364" sldId="339"/>
            <ac:spMk id="6" creationId="{5EC3DA2F-6D6E-4A6A-9499-45F1B9A4311E}"/>
          </ac:spMkLst>
        </pc:spChg>
        <pc:picChg chg="add mod">
          <ac:chgData name="Marius Versteegen" userId="3db87500-6bb8-48d8-b495-b010ee39f961" providerId="ADAL" clId="{42C80593-0A04-41EC-BFF6-5910DE978C8A}" dt="2024-10-09T08:25:31.866" v="50" actId="1038"/>
          <ac:picMkLst>
            <pc:docMk/>
            <pc:sldMk cId="1876916364" sldId="339"/>
            <ac:picMk id="2" creationId="{BD9D2678-65E8-4204-CDB9-675684F44405}"/>
          </ac:picMkLst>
        </pc:picChg>
        <pc:picChg chg="add mod">
          <ac:chgData name="Marius Versteegen" userId="3db87500-6bb8-48d8-b495-b010ee39f961" providerId="ADAL" clId="{42C80593-0A04-41EC-BFF6-5910DE978C8A}" dt="2024-10-09T08:25:38.705" v="51" actId="14100"/>
          <ac:picMkLst>
            <pc:docMk/>
            <pc:sldMk cId="1876916364" sldId="339"/>
            <ac:picMk id="4" creationId="{DBEBD822-6308-5932-2FC7-CA919AD146C5}"/>
          </ac:picMkLst>
        </pc:picChg>
        <pc:picChg chg="del">
          <ac:chgData name="Marius Versteegen" userId="3db87500-6bb8-48d8-b495-b010ee39f961" providerId="ADAL" clId="{42C80593-0A04-41EC-BFF6-5910DE978C8A}" dt="2024-10-09T08:23:22.674" v="1" actId="478"/>
          <ac:picMkLst>
            <pc:docMk/>
            <pc:sldMk cId="1876916364" sldId="339"/>
            <ac:picMk id="5" creationId="{5587A9DE-5C94-412B-B919-B5ED4F6C724B}"/>
          </ac:picMkLst>
        </pc:picChg>
      </pc:sldChg>
    </pc:docChg>
  </pc:docChgLst>
  <pc:docChgLst>
    <pc:chgData name="Marius Versteegen" userId="3db87500-6bb8-48d8-b495-b010ee39f961" providerId="ADAL" clId="{AC527FCC-E0D5-4C5F-8382-B770FCAC2330}"/>
    <pc:docChg chg="undo custSel addSld delSld modSld sldOrd">
      <pc:chgData name="Marius Versteegen" userId="3db87500-6bb8-48d8-b495-b010ee39f961" providerId="ADAL" clId="{AC527FCC-E0D5-4C5F-8382-B770FCAC2330}" dt="2021-09-27T19:35:58.372" v="1514" actId="47"/>
      <pc:docMkLst>
        <pc:docMk/>
      </pc:docMkLst>
      <pc:sldChg chg="modSp del mod modNotesTx">
        <pc:chgData name="Marius Versteegen" userId="3db87500-6bb8-48d8-b495-b010ee39f961" providerId="ADAL" clId="{AC527FCC-E0D5-4C5F-8382-B770FCAC2330}" dt="2021-09-27T18:57:52.284" v="242" actId="47"/>
        <pc:sldMkLst>
          <pc:docMk/>
          <pc:sldMk cId="2338999274" sldId="263"/>
        </pc:sldMkLst>
        <pc:spChg chg="mod">
          <ac:chgData name="Marius Versteegen" userId="3db87500-6bb8-48d8-b495-b010ee39f961" providerId="ADAL" clId="{AC527FCC-E0D5-4C5F-8382-B770FCAC2330}" dt="2021-09-27T15:15:41.669" v="33" actId="1076"/>
          <ac:spMkLst>
            <pc:docMk/>
            <pc:sldMk cId="2338999274" sldId="263"/>
            <ac:spMk id="2" creationId="{00000000-0000-0000-0000-000000000000}"/>
          </ac:spMkLst>
        </pc:spChg>
        <pc:picChg chg="mod">
          <ac:chgData name="Marius Versteegen" userId="3db87500-6bb8-48d8-b495-b010ee39f961" providerId="ADAL" clId="{AC527FCC-E0D5-4C5F-8382-B770FCAC2330}" dt="2021-09-27T18:57:20.277" v="238" actId="1076"/>
          <ac:picMkLst>
            <pc:docMk/>
            <pc:sldMk cId="2338999274" sldId="263"/>
            <ac:picMk id="4" creationId="{00000000-0000-0000-0000-000000000000}"/>
          </ac:picMkLst>
        </pc:picChg>
      </pc:sldChg>
      <pc:sldChg chg="addSp delSp modSp del mod">
        <pc:chgData name="Marius Versteegen" userId="3db87500-6bb8-48d8-b495-b010ee39f961" providerId="ADAL" clId="{AC527FCC-E0D5-4C5F-8382-B770FCAC2330}" dt="2021-09-27T15:14:44.287" v="26" actId="47"/>
        <pc:sldMkLst>
          <pc:docMk/>
          <pc:sldMk cId="3068004004" sldId="264"/>
        </pc:sldMkLst>
        <pc:spChg chg="mod">
          <ac:chgData name="Marius Versteegen" userId="3db87500-6bb8-48d8-b495-b010ee39f961" providerId="ADAL" clId="{AC527FCC-E0D5-4C5F-8382-B770FCAC2330}" dt="2021-09-27T15:07:01.946" v="5" actId="14100"/>
          <ac:spMkLst>
            <pc:docMk/>
            <pc:sldMk cId="3068004004" sldId="264"/>
            <ac:spMk id="2" creationId="{00000000-0000-0000-0000-000000000000}"/>
          </ac:spMkLst>
        </pc:spChg>
        <pc:picChg chg="add mod">
          <ac:chgData name="Marius Versteegen" userId="3db87500-6bb8-48d8-b495-b010ee39f961" providerId="ADAL" clId="{AC527FCC-E0D5-4C5F-8382-B770FCAC2330}" dt="2021-09-27T15:06:54.927" v="3" actId="1076"/>
          <ac:picMkLst>
            <pc:docMk/>
            <pc:sldMk cId="3068004004" sldId="264"/>
            <ac:picMk id="4" creationId="{B686AECC-7B26-4E91-AFF1-7120E50D6A11}"/>
          </ac:picMkLst>
        </pc:picChg>
        <pc:picChg chg="del">
          <ac:chgData name="Marius Versteegen" userId="3db87500-6bb8-48d8-b495-b010ee39f961" providerId="ADAL" clId="{AC527FCC-E0D5-4C5F-8382-B770FCAC2330}" dt="2021-09-27T15:06:51.960" v="1" actId="478"/>
          <ac:picMkLst>
            <pc:docMk/>
            <pc:sldMk cId="3068004004" sldId="264"/>
            <ac:picMk id="5" creationId="{A86102DE-D93C-499E-8804-7880DB4200F4}"/>
          </ac:picMkLst>
        </pc:picChg>
      </pc:sldChg>
      <pc:sldChg chg="add ord">
        <pc:chgData name="Marius Versteegen" userId="3db87500-6bb8-48d8-b495-b010ee39f961" providerId="ADAL" clId="{AC527FCC-E0D5-4C5F-8382-B770FCAC2330}" dt="2021-09-27T18:53:51.604" v="209"/>
        <pc:sldMkLst>
          <pc:docMk/>
          <pc:sldMk cId="316855483" sldId="266"/>
        </pc:sldMkLst>
      </pc:sldChg>
      <pc:sldChg chg="add del">
        <pc:chgData name="Marius Versteegen" userId="3db87500-6bb8-48d8-b495-b010ee39f961" providerId="ADAL" clId="{AC527FCC-E0D5-4C5F-8382-B770FCAC2330}" dt="2021-09-27T18:53:31.572" v="206" actId="2696"/>
        <pc:sldMkLst>
          <pc:docMk/>
          <pc:sldMk cId="4031222997" sldId="266"/>
        </pc:sldMkLst>
      </pc:sldChg>
      <pc:sldChg chg="add del">
        <pc:chgData name="Marius Versteegen" userId="3db87500-6bb8-48d8-b495-b010ee39f961" providerId="ADAL" clId="{AC527FCC-E0D5-4C5F-8382-B770FCAC2330}" dt="2021-09-27T18:56:19.647" v="232"/>
        <pc:sldMkLst>
          <pc:docMk/>
          <pc:sldMk cId="57888971" sldId="278"/>
        </pc:sldMkLst>
      </pc:sldChg>
      <pc:sldChg chg="del">
        <pc:chgData name="Marius Versteegen" userId="3db87500-6bb8-48d8-b495-b010ee39f961" providerId="ADAL" clId="{AC527FCC-E0D5-4C5F-8382-B770FCAC2330}" dt="2021-09-27T18:55:54.845" v="230" actId="2696"/>
        <pc:sldMkLst>
          <pc:docMk/>
          <pc:sldMk cId="2319619443" sldId="278"/>
        </pc:sldMkLst>
      </pc:sldChg>
      <pc:sldChg chg="add">
        <pc:chgData name="Marius Versteegen" userId="3db87500-6bb8-48d8-b495-b010ee39f961" providerId="ADAL" clId="{AC527FCC-E0D5-4C5F-8382-B770FCAC2330}" dt="2021-09-27T18:57:02.048" v="237"/>
        <pc:sldMkLst>
          <pc:docMk/>
          <pc:sldMk cId="4273103221" sldId="278"/>
        </pc:sldMkLst>
      </pc:sldChg>
      <pc:sldChg chg="del">
        <pc:chgData name="Marius Versteegen" userId="3db87500-6bb8-48d8-b495-b010ee39f961" providerId="ADAL" clId="{AC527FCC-E0D5-4C5F-8382-B770FCAC2330}" dt="2021-09-27T15:17:33.784" v="34" actId="47"/>
        <pc:sldMkLst>
          <pc:docMk/>
          <pc:sldMk cId="945538635" sldId="281"/>
        </pc:sldMkLst>
      </pc:sldChg>
      <pc:sldChg chg="del">
        <pc:chgData name="Marius Versteegen" userId="3db87500-6bb8-48d8-b495-b010ee39f961" providerId="ADAL" clId="{AC527FCC-E0D5-4C5F-8382-B770FCAC2330}" dt="2021-09-27T15:17:33.784" v="34" actId="47"/>
        <pc:sldMkLst>
          <pc:docMk/>
          <pc:sldMk cId="2020177133" sldId="282"/>
        </pc:sldMkLst>
      </pc:sldChg>
      <pc:sldChg chg="ord">
        <pc:chgData name="Marius Versteegen" userId="3db87500-6bb8-48d8-b495-b010ee39f961" providerId="ADAL" clId="{AC527FCC-E0D5-4C5F-8382-B770FCAC2330}" dt="2021-09-27T19:01:25.430" v="308"/>
        <pc:sldMkLst>
          <pc:docMk/>
          <pc:sldMk cId="3506609672" sldId="287"/>
        </pc:sldMkLst>
      </pc:sldChg>
      <pc:sldChg chg="addSp modSp mod ord">
        <pc:chgData name="Marius Versteegen" userId="3db87500-6bb8-48d8-b495-b010ee39f961" providerId="ADAL" clId="{AC527FCC-E0D5-4C5F-8382-B770FCAC2330}" dt="2021-09-27T19:01:25.430" v="308"/>
        <pc:sldMkLst>
          <pc:docMk/>
          <pc:sldMk cId="1545968498" sldId="288"/>
        </pc:sldMkLst>
        <pc:spChg chg="mod">
          <ac:chgData name="Marius Versteegen" userId="3db87500-6bb8-48d8-b495-b010ee39f961" providerId="ADAL" clId="{AC527FCC-E0D5-4C5F-8382-B770FCAC2330}" dt="2021-09-27T19:00:17.428" v="299" actId="14100"/>
          <ac:spMkLst>
            <pc:docMk/>
            <pc:sldMk cId="1545968498" sldId="288"/>
            <ac:spMk id="3" creationId="{00000000-0000-0000-0000-000000000000}"/>
          </ac:spMkLst>
        </pc:spChg>
        <pc:picChg chg="mod">
          <ac:chgData name="Marius Versteegen" userId="3db87500-6bb8-48d8-b495-b010ee39f961" providerId="ADAL" clId="{AC527FCC-E0D5-4C5F-8382-B770FCAC2330}" dt="2021-09-27T19:00:41.418" v="305" actId="1076"/>
          <ac:picMkLst>
            <pc:docMk/>
            <pc:sldMk cId="1545968498" sldId="288"/>
            <ac:picMk id="5" creationId="{4A61D896-BDBD-4BE1-8DBF-BCEF5CBE00FF}"/>
          </ac:picMkLst>
        </pc:picChg>
        <pc:picChg chg="add mod">
          <ac:chgData name="Marius Versteegen" userId="3db87500-6bb8-48d8-b495-b010ee39f961" providerId="ADAL" clId="{AC527FCC-E0D5-4C5F-8382-B770FCAC2330}" dt="2021-09-27T19:00:38.273" v="304" actId="1076"/>
          <ac:picMkLst>
            <pc:docMk/>
            <pc:sldMk cId="1545968498" sldId="288"/>
            <ac:picMk id="6" creationId="{6E46F733-F372-4C77-BE78-5D06EB0BFC73}"/>
          </ac:picMkLst>
        </pc:picChg>
      </pc:sldChg>
      <pc:sldChg chg="del">
        <pc:chgData name="Marius Versteegen" userId="3db87500-6bb8-48d8-b495-b010ee39f961" providerId="ADAL" clId="{AC527FCC-E0D5-4C5F-8382-B770FCAC2330}" dt="2021-09-27T18:55:54.845" v="230" actId="2696"/>
        <pc:sldMkLst>
          <pc:docMk/>
          <pc:sldMk cId="347118767" sldId="289"/>
        </pc:sldMkLst>
      </pc:sldChg>
      <pc:sldChg chg="add del">
        <pc:chgData name="Marius Versteegen" userId="3db87500-6bb8-48d8-b495-b010ee39f961" providerId="ADAL" clId="{AC527FCC-E0D5-4C5F-8382-B770FCAC2330}" dt="2021-09-27T18:56:19.647" v="232"/>
        <pc:sldMkLst>
          <pc:docMk/>
          <pc:sldMk cId="645987389" sldId="289"/>
        </pc:sldMkLst>
      </pc:sldChg>
      <pc:sldChg chg="add">
        <pc:chgData name="Marius Versteegen" userId="3db87500-6bb8-48d8-b495-b010ee39f961" providerId="ADAL" clId="{AC527FCC-E0D5-4C5F-8382-B770FCAC2330}" dt="2021-09-27T18:57:02.048" v="237"/>
        <pc:sldMkLst>
          <pc:docMk/>
          <pc:sldMk cId="3454864830" sldId="289"/>
        </pc:sldMkLst>
      </pc:sldChg>
      <pc:sldChg chg="del">
        <pc:chgData name="Marius Versteegen" userId="3db87500-6bb8-48d8-b495-b010ee39f961" providerId="ADAL" clId="{AC527FCC-E0D5-4C5F-8382-B770FCAC2330}" dt="2021-09-27T18:55:54.845" v="230" actId="2696"/>
        <pc:sldMkLst>
          <pc:docMk/>
          <pc:sldMk cId="136628291" sldId="299"/>
        </pc:sldMkLst>
      </pc:sldChg>
      <pc:sldChg chg="add del">
        <pc:chgData name="Marius Versteegen" userId="3db87500-6bb8-48d8-b495-b010ee39f961" providerId="ADAL" clId="{AC527FCC-E0D5-4C5F-8382-B770FCAC2330}" dt="2021-09-27T18:56:19.647" v="232"/>
        <pc:sldMkLst>
          <pc:docMk/>
          <pc:sldMk cId="1414354091" sldId="299"/>
        </pc:sldMkLst>
      </pc:sldChg>
      <pc:sldChg chg="add">
        <pc:chgData name="Marius Versteegen" userId="3db87500-6bb8-48d8-b495-b010ee39f961" providerId="ADAL" clId="{AC527FCC-E0D5-4C5F-8382-B770FCAC2330}" dt="2021-09-27T18:57:02.048" v="237"/>
        <pc:sldMkLst>
          <pc:docMk/>
          <pc:sldMk cId="3692318221" sldId="299"/>
        </pc:sldMkLst>
      </pc:sldChg>
      <pc:sldChg chg="del">
        <pc:chgData name="Marius Versteegen" userId="3db87500-6bb8-48d8-b495-b010ee39f961" providerId="ADAL" clId="{AC527FCC-E0D5-4C5F-8382-B770FCAC2330}" dt="2021-09-27T18:55:35.200" v="229" actId="47"/>
        <pc:sldMkLst>
          <pc:docMk/>
          <pc:sldMk cId="1448850893" sldId="300"/>
        </pc:sldMkLst>
      </pc:sldChg>
      <pc:sldChg chg="addSp delSp modSp del mod">
        <pc:chgData name="Marius Versteegen" userId="3db87500-6bb8-48d8-b495-b010ee39f961" providerId="ADAL" clId="{AC527FCC-E0D5-4C5F-8382-B770FCAC2330}" dt="2021-09-27T19:07:51.684" v="312" actId="2696"/>
        <pc:sldMkLst>
          <pc:docMk/>
          <pc:sldMk cId="4094907362" sldId="301"/>
        </pc:sldMkLst>
        <pc:spChg chg="del">
          <ac:chgData name="Marius Versteegen" userId="3db87500-6bb8-48d8-b495-b010ee39f961" providerId="ADAL" clId="{AC527FCC-E0D5-4C5F-8382-B770FCAC2330}" dt="2021-09-27T15:18:19.649" v="90" actId="478"/>
          <ac:spMkLst>
            <pc:docMk/>
            <pc:sldMk cId="4094907362" sldId="301"/>
            <ac:spMk id="2" creationId="{00000000-0000-0000-0000-000000000000}"/>
          </ac:spMkLst>
        </pc:spChg>
        <pc:spChg chg="mod">
          <ac:chgData name="Marius Versteegen" userId="3db87500-6bb8-48d8-b495-b010ee39f961" providerId="ADAL" clId="{AC527FCC-E0D5-4C5F-8382-B770FCAC2330}" dt="2021-09-27T18:49:31.506" v="204" actId="20577"/>
          <ac:spMkLst>
            <pc:docMk/>
            <pc:sldMk cId="4094907362" sldId="301"/>
            <ac:spMk id="3" creationId="{00000000-0000-0000-0000-000000000000}"/>
          </ac:spMkLst>
        </pc:spChg>
        <pc:spChg chg="add del mod">
          <ac:chgData name="Marius Versteegen" userId="3db87500-6bb8-48d8-b495-b010ee39f961" providerId="ADAL" clId="{AC527FCC-E0D5-4C5F-8382-B770FCAC2330}" dt="2021-09-27T15:18:28.920" v="92" actId="478"/>
          <ac:spMkLst>
            <pc:docMk/>
            <pc:sldMk cId="4094907362" sldId="301"/>
            <ac:spMk id="5" creationId="{3C788861-A5B4-4E3E-AE3D-817D3229A41D}"/>
          </ac:spMkLst>
        </pc:spChg>
        <pc:graphicFrameChg chg="del">
          <ac:chgData name="Marius Versteegen" userId="3db87500-6bb8-48d8-b495-b010ee39f961" providerId="ADAL" clId="{AC527FCC-E0D5-4C5F-8382-B770FCAC2330}" dt="2021-09-27T15:18:23.285" v="91" actId="478"/>
          <ac:graphicFrameMkLst>
            <pc:docMk/>
            <pc:sldMk cId="4094907362" sldId="301"/>
            <ac:graphicFrameMk id="4" creationId="{BA97F870-4971-4992-B8A9-F6E95377BBED}"/>
          </ac:graphicFrameMkLst>
        </pc:graphicFrameChg>
        <pc:picChg chg="add del mod">
          <ac:chgData name="Marius Versteegen" userId="3db87500-6bb8-48d8-b495-b010ee39f961" providerId="ADAL" clId="{AC527FCC-E0D5-4C5F-8382-B770FCAC2330}" dt="2021-09-27T18:47:35.012" v="174" actId="478"/>
          <ac:picMkLst>
            <pc:docMk/>
            <pc:sldMk cId="4094907362" sldId="301"/>
            <ac:picMk id="4" creationId="{8AC6114F-DB9C-4C90-890F-9C16929E3961}"/>
          </ac:picMkLst>
        </pc:picChg>
        <pc:picChg chg="add del mod">
          <ac:chgData name="Marius Versteegen" userId="3db87500-6bb8-48d8-b495-b010ee39f961" providerId="ADAL" clId="{AC527FCC-E0D5-4C5F-8382-B770FCAC2330}" dt="2021-09-27T18:47:34.103" v="172" actId="478"/>
          <ac:picMkLst>
            <pc:docMk/>
            <pc:sldMk cId="4094907362" sldId="301"/>
            <ac:picMk id="6" creationId="{D2BD5FD7-03E0-4F63-8E0C-3BB73CFA8309}"/>
          </ac:picMkLst>
        </pc:picChg>
        <pc:picChg chg="add del mod">
          <ac:chgData name="Marius Versteegen" userId="3db87500-6bb8-48d8-b495-b010ee39f961" providerId="ADAL" clId="{AC527FCC-E0D5-4C5F-8382-B770FCAC2330}" dt="2021-09-27T18:49:20.481" v="180" actId="478"/>
          <ac:picMkLst>
            <pc:docMk/>
            <pc:sldMk cId="4094907362" sldId="301"/>
            <ac:picMk id="7" creationId="{3CF41839-7F45-48D9-9FE7-1BC50F345AF6}"/>
          </ac:picMkLst>
        </pc:picChg>
        <pc:picChg chg="add mod">
          <ac:chgData name="Marius Versteegen" userId="3db87500-6bb8-48d8-b495-b010ee39f961" providerId="ADAL" clId="{AC527FCC-E0D5-4C5F-8382-B770FCAC2330}" dt="2021-09-27T18:49:23.830" v="182" actId="1076"/>
          <ac:picMkLst>
            <pc:docMk/>
            <pc:sldMk cId="4094907362" sldId="301"/>
            <ac:picMk id="9" creationId="{04BEB8D4-5A53-4E09-B400-B2CB160B9A29}"/>
          </ac:picMkLst>
        </pc:picChg>
      </pc:sldChg>
      <pc:sldChg chg="del">
        <pc:chgData name="Marius Versteegen" userId="3db87500-6bb8-48d8-b495-b010ee39f961" providerId="ADAL" clId="{AC527FCC-E0D5-4C5F-8382-B770FCAC2330}" dt="2021-09-27T18:55:54.845" v="230" actId="2696"/>
        <pc:sldMkLst>
          <pc:docMk/>
          <pc:sldMk cId="687595559" sldId="302"/>
        </pc:sldMkLst>
      </pc:sldChg>
      <pc:sldChg chg="add">
        <pc:chgData name="Marius Versteegen" userId="3db87500-6bb8-48d8-b495-b010ee39f961" providerId="ADAL" clId="{AC527FCC-E0D5-4C5F-8382-B770FCAC2330}" dt="2021-09-27T18:57:02.048" v="237"/>
        <pc:sldMkLst>
          <pc:docMk/>
          <pc:sldMk cId="1670815102" sldId="302"/>
        </pc:sldMkLst>
      </pc:sldChg>
      <pc:sldChg chg="add del">
        <pc:chgData name="Marius Versteegen" userId="3db87500-6bb8-48d8-b495-b010ee39f961" providerId="ADAL" clId="{AC527FCC-E0D5-4C5F-8382-B770FCAC2330}" dt="2021-09-27T18:56:19.647" v="232"/>
        <pc:sldMkLst>
          <pc:docMk/>
          <pc:sldMk cId="3870231725" sldId="302"/>
        </pc:sldMkLst>
      </pc:sldChg>
      <pc:sldChg chg="addSp delSp modSp new del mod">
        <pc:chgData name="Marius Versteegen" userId="3db87500-6bb8-48d8-b495-b010ee39f961" providerId="ADAL" clId="{AC527FCC-E0D5-4C5F-8382-B770FCAC2330}" dt="2021-09-27T18:58:01.257" v="243" actId="47"/>
        <pc:sldMkLst>
          <pc:docMk/>
          <pc:sldMk cId="1053615122" sldId="304"/>
        </pc:sldMkLst>
        <pc:spChg chg="del">
          <ac:chgData name="Marius Versteegen" userId="3db87500-6bb8-48d8-b495-b010ee39f961" providerId="ADAL" clId="{AC527FCC-E0D5-4C5F-8382-B770FCAC2330}" dt="2021-09-27T15:08:33.279" v="13" actId="478"/>
          <ac:spMkLst>
            <pc:docMk/>
            <pc:sldMk cId="1053615122" sldId="304"/>
            <ac:spMk id="2" creationId="{97A8BC82-1BDE-46D1-B728-071A32D46761}"/>
          </ac:spMkLst>
        </pc:spChg>
        <pc:spChg chg="del">
          <ac:chgData name="Marius Versteegen" userId="3db87500-6bb8-48d8-b495-b010ee39f961" providerId="ADAL" clId="{AC527FCC-E0D5-4C5F-8382-B770FCAC2330}" dt="2021-09-27T15:08:29.835" v="12" actId="22"/>
          <ac:spMkLst>
            <pc:docMk/>
            <pc:sldMk cId="1053615122" sldId="304"/>
            <ac:spMk id="3" creationId="{DF84261B-1B70-4912-AE64-CED0DAECC068}"/>
          </ac:spMkLst>
        </pc:spChg>
        <pc:spChg chg="add del mod">
          <ac:chgData name="Marius Versteegen" userId="3db87500-6bb8-48d8-b495-b010ee39f961" providerId="ADAL" clId="{AC527FCC-E0D5-4C5F-8382-B770FCAC2330}" dt="2021-09-27T15:09:04.908" v="19"/>
          <ac:spMkLst>
            <pc:docMk/>
            <pc:sldMk cId="1053615122" sldId="304"/>
            <ac:spMk id="6" creationId="{B0707365-0C52-4843-8552-50179D74FD03}"/>
          </ac:spMkLst>
        </pc:spChg>
        <pc:spChg chg="add mod">
          <ac:chgData name="Marius Versteegen" userId="3db87500-6bb8-48d8-b495-b010ee39f961" providerId="ADAL" clId="{AC527FCC-E0D5-4C5F-8382-B770FCAC2330}" dt="2021-09-27T15:09:06.360" v="20"/>
          <ac:spMkLst>
            <pc:docMk/>
            <pc:sldMk cId="1053615122" sldId="304"/>
            <ac:spMk id="7" creationId="{5FE10F08-EE20-4098-9B9A-30530F9E717B}"/>
          </ac:spMkLst>
        </pc:spChg>
        <pc:picChg chg="add mod ord">
          <ac:chgData name="Marius Versteegen" userId="3db87500-6bb8-48d8-b495-b010ee39f961" providerId="ADAL" clId="{AC527FCC-E0D5-4C5F-8382-B770FCAC2330}" dt="2021-09-27T15:08:55.286" v="17" actId="1076"/>
          <ac:picMkLst>
            <pc:docMk/>
            <pc:sldMk cId="1053615122" sldId="304"/>
            <ac:picMk id="5" creationId="{38AD03DF-9F02-4FB6-8308-FBC394DCDA3B}"/>
          </ac:picMkLst>
        </pc:picChg>
      </pc:sldChg>
      <pc:sldChg chg="add">
        <pc:chgData name="Marius Versteegen" userId="3db87500-6bb8-48d8-b495-b010ee39f961" providerId="ADAL" clId="{AC527FCC-E0D5-4C5F-8382-B770FCAC2330}" dt="2021-09-27T15:13:51.445" v="24"/>
        <pc:sldMkLst>
          <pc:docMk/>
          <pc:sldMk cId="2250736623" sldId="305"/>
        </pc:sldMkLst>
      </pc:sldChg>
      <pc:sldChg chg="add">
        <pc:chgData name="Marius Versteegen" userId="3db87500-6bb8-48d8-b495-b010ee39f961" providerId="ADAL" clId="{AC527FCC-E0D5-4C5F-8382-B770FCAC2330}" dt="2021-09-27T15:13:51.445" v="24"/>
        <pc:sldMkLst>
          <pc:docMk/>
          <pc:sldMk cId="2007563477" sldId="306"/>
        </pc:sldMkLst>
      </pc:sldChg>
      <pc:sldChg chg="add">
        <pc:chgData name="Marius Versteegen" userId="3db87500-6bb8-48d8-b495-b010ee39f961" providerId="ADAL" clId="{AC527FCC-E0D5-4C5F-8382-B770FCAC2330}" dt="2021-09-27T15:13:51.445" v="24"/>
        <pc:sldMkLst>
          <pc:docMk/>
          <pc:sldMk cId="3250413816" sldId="307"/>
        </pc:sldMkLst>
      </pc:sldChg>
      <pc:sldChg chg="add">
        <pc:chgData name="Marius Versteegen" userId="3db87500-6bb8-48d8-b495-b010ee39f961" providerId="ADAL" clId="{AC527FCC-E0D5-4C5F-8382-B770FCAC2330}" dt="2021-09-27T15:13:51.445" v="24"/>
        <pc:sldMkLst>
          <pc:docMk/>
          <pc:sldMk cId="3240718072" sldId="308"/>
        </pc:sldMkLst>
      </pc:sldChg>
      <pc:sldChg chg="add">
        <pc:chgData name="Marius Versteegen" userId="3db87500-6bb8-48d8-b495-b010ee39f961" providerId="ADAL" clId="{AC527FCC-E0D5-4C5F-8382-B770FCAC2330}" dt="2021-09-27T15:13:51.445" v="24"/>
        <pc:sldMkLst>
          <pc:docMk/>
          <pc:sldMk cId="613788298" sldId="309"/>
        </pc:sldMkLst>
      </pc:sldChg>
      <pc:sldChg chg="add">
        <pc:chgData name="Marius Versteegen" userId="3db87500-6bb8-48d8-b495-b010ee39f961" providerId="ADAL" clId="{AC527FCC-E0D5-4C5F-8382-B770FCAC2330}" dt="2021-09-27T15:13:51.445" v="24"/>
        <pc:sldMkLst>
          <pc:docMk/>
          <pc:sldMk cId="495482157" sldId="310"/>
        </pc:sldMkLst>
      </pc:sldChg>
      <pc:sldChg chg="add">
        <pc:chgData name="Marius Versteegen" userId="3db87500-6bb8-48d8-b495-b010ee39f961" providerId="ADAL" clId="{AC527FCC-E0D5-4C5F-8382-B770FCAC2330}" dt="2021-09-27T15:13:51.445" v="24"/>
        <pc:sldMkLst>
          <pc:docMk/>
          <pc:sldMk cId="3784921164" sldId="311"/>
        </pc:sldMkLst>
      </pc:sldChg>
      <pc:sldChg chg="add">
        <pc:chgData name="Marius Versteegen" userId="3db87500-6bb8-48d8-b495-b010ee39f961" providerId="ADAL" clId="{AC527FCC-E0D5-4C5F-8382-B770FCAC2330}" dt="2021-09-27T15:13:51.445" v="24"/>
        <pc:sldMkLst>
          <pc:docMk/>
          <pc:sldMk cId="4110082509" sldId="312"/>
        </pc:sldMkLst>
      </pc:sldChg>
      <pc:sldChg chg="add">
        <pc:chgData name="Marius Versteegen" userId="3db87500-6bb8-48d8-b495-b010ee39f961" providerId="ADAL" clId="{AC527FCC-E0D5-4C5F-8382-B770FCAC2330}" dt="2021-09-27T15:13:51.445" v="24"/>
        <pc:sldMkLst>
          <pc:docMk/>
          <pc:sldMk cId="2518114507" sldId="313"/>
        </pc:sldMkLst>
      </pc:sldChg>
      <pc:sldChg chg="add">
        <pc:chgData name="Marius Versteegen" userId="3db87500-6bb8-48d8-b495-b010ee39f961" providerId="ADAL" clId="{AC527FCC-E0D5-4C5F-8382-B770FCAC2330}" dt="2021-09-27T15:13:51.445" v="24"/>
        <pc:sldMkLst>
          <pc:docMk/>
          <pc:sldMk cId="2541459629" sldId="314"/>
        </pc:sldMkLst>
      </pc:sldChg>
      <pc:sldChg chg="modSp add mod ord">
        <pc:chgData name="Marius Versteegen" userId="3db87500-6bb8-48d8-b495-b010ee39f961" providerId="ADAL" clId="{AC527FCC-E0D5-4C5F-8382-B770FCAC2330}" dt="2021-09-27T18:56:30.738" v="234"/>
        <pc:sldMkLst>
          <pc:docMk/>
          <pc:sldMk cId="3867051724" sldId="315"/>
        </pc:sldMkLst>
        <pc:picChg chg="mod">
          <ac:chgData name="Marius Versteegen" userId="3db87500-6bb8-48d8-b495-b010ee39f961" providerId="ADAL" clId="{AC527FCC-E0D5-4C5F-8382-B770FCAC2330}" dt="2021-09-27T18:54:47.981" v="228" actId="1076"/>
          <ac:picMkLst>
            <pc:docMk/>
            <pc:sldMk cId="3867051724" sldId="315"/>
            <ac:picMk id="9" creationId="{F5C6FDEA-4C98-44DB-9C43-16A9CD569E87}"/>
          </ac:picMkLst>
        </pc:picChg>
      </pc:sldChg>
      <pc:sldChg chg="modSp add mod">
        <pc:chgData name="Marius Versteegen" userId="3db87500-6bb8-48d8-b495-b010ee39f961" providerId="ADAL" clId="{AC527FCC-E0D5-4C5F-8382-B770FCAC2330}" dt="2021-09-27T19:02:27.168" v="309" actId="1076"/>
        <pc:sldMkLst>
          <pc:docMk/>
          <pc:sldMk cId="3071576521" sldId="316"/>
        </pc:sldMkLst>
        <pc:picChg chg="mod">
          <ac:chgData name="Marius Versteegen" userId="3db87500-6bb8-48d8-b495-b010ee39f961" providerId="ADAL" clId="{AC527FCC-E0D5-4C5F-8382-B770FCAC2330}" dt="2021-09-27T19:02:27.168" v="309" actId="1076"/>
          <ac:picMkLst>
            <pc:docMk/>
            <pc:sldMk cId="3071576521" sldId="316"/>
            <ac:picMk id="4" creationId="{00000000-0000-0000-0000-000000000000}"/>
          </ac:picMkLst>
        </pc:picChg>
      </pc:sldChg>
      <pc:sldChg chg="add del ord">
        <pc:chgData name="Marius Versteegen" userId="3db87500-6bb8-48d8-b495-b010ee39f961" providerId="ADAL" clId="{AC527FCC-E0D5-4C5F-8382-B770FCAC2330}" dt="2021-09-27T18:54:40.121" v="226" actId="47"/>
        <pc:sldMkLst>
          <pc:docMk/>
          <pc:sldMk cId="3375000183" sldId="317"/>
        </pc:sldMkLst>
      </pc:sldChg>
      <pc:sldChg chg="add del">
        <pc:chgData name="Marius Versteegen" userId="3db87500-6bb8-48d8-b495-b010ee39f961" providerId="ADAL" clId="{AC527FCC-E0D5-4C5F-8382-B770FCAC2330}" dt="2021-09-27T18:53:31.572" v="206" actId="2696"/>
        <pc:sldMkLst>
          <pc:docMk/>
          <pc:sldMk cId="3434452628" sldId="317"/>
        </pc:sldMkLst>
      </pc:sldChg>
      <pc:sldChg chg="modSp add del mod">
        <pc:chgData name="Marius Versteegen" userId="3db87500-6bb8-48d8-b495-b010ee39f961" providerId="ADAL" clId="{AC527FCC-E0D5-4C5F-8382-B770FCAC2330}" dt="2021-09-27T18:57:42.251" v="239" actId="2696"/>
        <pc:sldMkLst>
          <pc:docMk/>
          <pc:sldMk cId="2065843503" sldId="318"/>
        </pc:sldMkLst>
        <pc:spChg chg="mod">
          <ac:chgData name="Marius Versteegen" userId="3db87500-6bb8-48d8-b495-b010ee39f961" providerId="ADAL" clId="{AC527FCC-E0D5-4C5F-8382-B770FCAC2330}" dt="2021-09-27T15:14:51.834" v="29" actId="6549"/>
          <ac:spMkLst>
            <pc:docMk/>
            <pc:sldMk cId="2065843503" sldId="318"/>
            <ac:spMk id="2" creationId="{00000000-0000-0000-0000-000000000000}"/>
          </ac:spMkLst>
        </pc:spChg>
      </pc:sldChg>
      <pc:sldChg chg="add">
        <pc:chgData name="Marius Versteegen" userId="3db87500-6bb8-48d8-b495-b010ee39f961" providerId="ADAL" clId="{AC527FCC-E0D5-4C5F-8382-B770FCAC2330}" dt="2021-09-27T18:57:45.653" v="240"/>
        <pc:sldMkLst>
          <pc:docMk/>
          <pc:sldMk cId="2267021274" sldId="318"/>
        </pc:sldMkLst>
      </pc:sldChg>
      <pc:sldChg chg="addSp delSp modSp new add del mod ord">
        <pc:chgData name="Marius Versteegen" userId="3db87500-6bb8-48d8-b495-b010ee39f961" providerId="ADAL" clId="{AC527FCC-E0D5-4C5F-8382-B770FCAC2330}" dt="2021-09-27T19:35:34.794" v="1513"/>
        <pc:sldMkLst>
          <pc:docMk/>
          <pc:sldMk cId="600783348" sldId="319"/>
        </pc:sldMkLst>
        <pc:spChg chg="del">
          <ac:chgData name="Marius Versteegen" userId="3db87500-6bb8-48d8-b495-b010ee39f961" providerId="ADAL" clId="{AC527FCC-E0D5-4C5F-8382-B770FCAC2330}" dt="2021-09-27T19:35:27.532" v="1511" actId="478"/>
          <ac:spMkLst>
            <pc:docMk/>
            <pc:sldMk cId="600783348" sldId="319"/>
            <ac:spMk id="2" creationId="{CF0B6DB2-274B-48C3-832B-DE8A95FB46B5}"/>
          </ac:spMkLst>
        </pc:spChg>
        <pc:spChg chg="add mod">
          <ac:chgData name="Marius Versteegen" userId="3db87500-6bb8-48d8-b495-b010ee39f961" providerId="ADAL" clId="{AC527FCC-E0D5-4C5F-8382-B770FCAC2330}" dt="2021-09-27T19:35:14.087" v="1508"/>
          <ac:spMkLst>
            <pc:docMk/>
            <pc:sldMk cId="600783348" sldId="319"/>
            <ac:spMk id="6" creationId="{5EC3DA2F-6D6E-4A6A-9499-45F1B9A4311E}"/>
          </ac:spMkLst>
        </pc:spChg>
        <pc:picChg chg="add mod">
          <ac:chgData name="Marius Versteegen" userId="3db87500-6bb8-48d8-b495-b010ee39f961" providerId="ADAL" clId="{AC527FCC-E0D5-4C5F-8382-B770FCAC2330}" dt="2021-09-27T19:35:23.529" v="1510" actId="1076"/>
          <ac:picMkLst>
            <pc:docMk/>
            <pc:sldMk cId="600783348" sldId="319"/>
            <ac:picMk id="5" creationId="{5587A9DE-5C94-412B-B919-B5ED4F6C724B}"/>
          </ac:picMkLst>
        </pc:picChg>
      </pc:sldChg>
      <pc:sldChg chg="addSp delSp modSp add del mod">
        <pc:chgData name="Marius Versteegen" userId="3db87500-6bb8-48d8-b495-b010ee39f961" providerId="ADAL" clId="{AC527FCC-E0D5-4C5F-8382-B770FCAC2330}" dt="2021-09-27T19:07:51.684" v="312" actId="2696"/>
        <pc:sldMkLst>
          <pc:docMk/>
          <pc:sldMk cId="866499854" sldId="320"/>
        </pc:sldMkLst>
        <pc:picChg chg="mod">
          <ac:chgData name="Marius Versteegen" userId="3db87500-6bb8-48d8-b495-b010ee39f961" providerId="ADAL" clId="{AC527FCC-E0D5-4C5F-8382-B770FCAC2330}" dt="2021-09-27T18:58:45.570" v="249" actId="1076"/>
          <ac:picMkLst>
            <pc:docMk/>
            <pc:sldMk cId="866499854" sldId="320"/>
            <ac:picMk id="4" creationId="{8AC6114F-DB9C-4C90-890F-9C16929E3961}"/>
          </ac:picMkLst>
        </pc:picChg>
        <pc:picChg chg="add mod">
          <ac:chgData name="Marius Versteegen" userId="3db87500-6bb8-48d8-b495-b010ee39f961" providerId="ADAL" clId="{AC527FCC-E0D5-4C5F-8382-B770FCAC2330}" dt="2021-09-27T18:58:57.501" v="290" actId="1038"/>
          <ac:picMkLst>
            <pc:docMk/>
            <pc:sldMk cId="866499854" sldId="320"/>
            <ac:picMk id="5" creationId="{A56391D3-3D33-4FAA-973B-6C3053E0A3F6}"/>
          </ac:picMkLst>
        </pc:picChg>
        <pc:picChg chg="mod">
          <ac:chgData name="Marius Versteegen" userId="3db87500-6bb8-48d8-b495-b010ee39f961" providerId="ADAL" clId="{AC527FCC-E0D5-4C5F-8382-B770FCAC2330}" dt="2021-09-27T18:59:13.920" v="291" actId="1076"/>
          <ac:picMkLst>
            <pc:docMk/>
            <pc:sldMk cId="866499854" sldId="320"/>
            <ac:picMk id="6" creationId="{D2BD5FD7-03E0-4F63-8E0C-3BB73CFA8309}"/>
          </ac:picMkLst>
        </pc:picChg>
        <pc:picChg chg="del">
          <ac:chgData name="Marius Versteegen" userId="3db87500-6bb8-48d8-b495-b010ee39f961" providerId="ADAL" clId="{AC527FCC-E0D5-4C5F-8382-B770FCAC2330}" dt="2021-09-27T18:58:20.851" v="244" actId="478"/>
          <ac:picMkLst>
            <pc:docMk/>
            <pc:sldMk cId="866499854" sldId="320"/>
            <ac:picMk id="7" creationId="{3CF41839-7F45-48D9-9FE7-1BC50F345AF6}"/>
          </ac:picMkLst>
        </pc:picChg>
      </pc:sldChg>
      <pc:sldChg chg="add del">
        <pc:chgData name="Marius Versteegen" userId="3db87500-6bb8-48d8-b495-b010ee39f961" providerId="ADAL" clId="{AC527FCC-E0D5-4C5F-8382-B770FCAC2330}" dt="2021-09-27T19:00:55.650" v="306" actId="47"/>
        <pc:sldMkLst>
          <pc:docMk/>
          <pc:sldMk cId="1826797752" sldId="321"/>
        </pc:sldMkLst>
      </pc:sldChg>
      <pc:sldChg chg="add del">
        <pc:chgData name="Marius Versteegen" userId="3db87500-6bb8-48d8-b495-b010ee39f961" providerId="ADAL" clId="{AC527FCC-E0D5-4C5F-8382-B770FCAC2330}" dt="2021-09-27T19:05:59.712" v="311" actId="47"/>
        <pc:sldMkLst>
          <pc:docMk/>
          <pc:sldMk cId="686873304" sldId="325"/>
        </pc:sldMkLst>
      </pc:sldChg>
      <pc:sldChg chg="add del">
        <pc:chgData name="Marius Versteegen" userId="3db87500-6bb8-48d8-b495-b010ee39f961" providerId="ADAL" clId="{AC527FCC-E0D5-4C5F-8382-B770FCAC2330}" dt="2021-09-27T19:05:59.712" v="311" actId="47"/>
        <pc:sldMkLst>
          <pc:docMk/>
          <pc:sldMk cId="3400924520" sldId="326"/>
        </pc:sldMkLst>
      </pc:sldChg>
      <pc:sldChg chg="add del">
        <pc:chgData name="Marius Versteegen" userId="3db87500-6bb8-48d8-b495-b010ee39f961" providerId="ADAL" clId="{AC527FCC-E0D5-4C5F-8382-B770FCAC2330}" dt="2021-09-27T19:35:58.372" v="1514" actId="47"/>
        <pc:sldMkLst>
          <pc:docMk/>
          <pc:sldMk cId="2632472869" sldId="327"/>
        </pc:sldMkLst>
      </pc:sldChg>
      <pc:sldChg chg="add ord">
        <pc:chgData name="Marius Versteegen" userId="3db87500-6bb8-48d8-b495-b010ee39f961" providerId="ADAL" clId="{AC527FCC-E0D5-4C5F-8382-B770FCAC2330}" dt="2021-09-27T18:56:48.257" v="236"/>
        <pc:sldMkLst>
          <pc:docMk/>
          <pc:sldMk cId="3722971873" sldId="328"/>
        </pc:sldMkLst>
      </pc:sldChg>
      <pc:sldChg chg="modSp add mod ord">
        <pc:chgData name="Marius Versteegen" userId="3db87500-6bb8-48d8-b495-b010ee39f961" providerId="ADAL" clId="{AC527FCC-E0D5-4C5F-8382-B770FCAC2330}" dt="2021-09-27T18:54:37.882" v="225" actId="6549"/>
        <pc:sldMkLst>
          <pc:docMk/>
          <pc:sldMk cId="61687657" sldId="329"/>
        </pc:sldMkLst>
        <pc:spChg chg="mod">
          <ac:chgData name="Marius Versteegen" userId="3db87500-6bb8-48d8-b495-b010ee39f961" providerId="ADAL" clId="{AC527FCC-E0D5-4C5F-8382-B770FCAC2330}" dt="2021-09-27T18:54:37.882" v="225" actId="6549"/>
          <ac:spMkLst>
            <pc:docMk/>
            <pc:sldMk cId="61687657" sldId="329"/>
            <ac:spMk id="2" creationId="{00000000-0000-0000-0000-000000000000}"/>
          </ac:spMkLst>
        </pc:spChg>
      </pc:sldChg>
      <pc:sldChg chg="add">
        <pc:chgData name="Marius Versteegen" userId="3db87500-6bb8-48d8-b495-b010ee39f961" providerId="ADAL" clId="{AC527FCC-E0D5-4C5F-8382-B770FCAC2330}" dt="2021-09-27T18:51:23.872" v="205"/>
        <pc:sldMkLst>
          <pc:docMk/>
          <pc:sldMk cId="4043786309" sldId="330"/>
        </pc:sldMkLst>
      </pc:sldChg>
      <pc:sldChg chg="add">
        <pc:chgData name="Marius Versteegen" userId="3db87500-6bb8-48d8-b495-b010ee39f961" providerId="ADAL" clId="{AC527FCC-E0D5-4C5F-8382-B770FCAC2330}" dt="2021-09-27T18:51:23.872" v="205"/>
        <pc:sldMkLst>
          <pc:docMk/>
          <pc:sldMk cId="1481418252" sldId="331"/>
        </pc:sldMkLst>
      </pc:sldChg>
      <pc:sldChg chg="add">
        <pc:chgData name="Marius Versteegen" userId="3db87500-6bb8-48d8-b495-b010ee39f961" providerId="ADAL" clId="{AC527FCC-E0D5-4C5F-8382-B770FCAC2330}" dt="2021-09-27T18:51:23.872" v="205"/>
        <pc:sldMkLst>
          <pc:docMk/>
          <pc:sldMk cId="881796495" sldId="332"/>
        </pc:sldMkLst>
      </pc:sldChg>
      <pc:sldChg chg="add">
        <pc:chgData name="Marius Versteegen" userId="3db87500-6bb8-48d8-b495-b010ee39f961" providerId="ADAL" clId="{AC527FCC-E0D5-4C5F-8382-B770FCAC2330}" dt="2021-09-27T18:51:23.872" v="205"/>
        <pc:sldMkLst>
          <pc:docMk/>
          <pc:sldMk cId="1892614383" sldId="333"/>
        </pc:sldMkLst>
      </pc:sldChg>
      <pc:sldChg chg="add">
        <pc:chgData name="Marius Versteegen" userId="3db87500-6bb8-48d8-b495-b010ee39f961" providerId="ADAL" clId="{AC527FCC-E0D5-4C5F-8382-B770FCAC2330}" dt="2021-09-27T18:51:23.872" v="205"/>
        <pc:sldMkLst>
          <pc:docMk/>
          <pc:sldMk cId="321449316" sldId="334"/>
        </pc:sldMkLst>
      </pc:sldChg>
      <pc:sldChg chg="add">
        <pc:chgData name="Marius Versteegen" userId="3db87500-6bb8-48d8-b495-b010ee39f961" providerId="ADAL" clId="{AC527FCC-E0D5-4C5F-8382-B770FCAC2330}" dt="2021-09-27T18:51:23.872" v="205"/>
        <pc:sldMkLst>
          <pc:docMk/>
          <pc:sldMk cId="2990447938" sldId="335"/>
        </pc:sldMkLst>
      </pc:sldChg>
      <pc:sldChg chg="add">
        <pc:chgData name="Marius Versteegen" userId="3db87500-6bb8-48d8-b495-b010ee39f961" providerId="ADAL" clId="{AC527FCC-E0D5-4C5F-8382-B770FCAC2330}" dt="2021-09-27T18:51:23.872" v="205"/>
        <pc:sldMkLst>
          <pc:docMk/>
          <pc:sldMk cId="1524140941" sldId="336"/>
        </pc:sldMkLst>
      </pc:sldChg>
      <pc:sldChg chg="add del">
        <pc:chgData name="Marius Versteegen" userId="3db87500-6bb8-48d8-b495-b010ee39f961" providerId="ADAL" clId="{AC527FCC-E0D5-4C5F-8382-B770FCAC2330}" dt="2021-09-27T18:57:47.451" v="241" actId="47"/>
        <pc:sldMkLst>
          <pc:docMk/>
          <pc:sldMk cId="2540909678" sldId="337"/>
        </pc:sldMkLst>
      </pc:sldChg>
      <pc:sldChg chg="addSp delSp modSp new mod">
        <pc:chgData name="Marius Versteegen" userId="3db87500-6bb8-48d8-b495-b010ee39f961" providerId="ADAL" clId="{AC527FCC-E0D5-4C5F-8382-B770FCAC2330}" dt="2021-09-27T19:34:49.340" v="1507" actId="1076"/>
        <pc:sldMkLst>
          <pc:docMk/>
          <pc:sldMk cId="3232429892" sldId="337"/>
        </pc:sldMkLst>
        <pc:spChg chg="del mod">
          <ac:chgData name="Marius Versteegen" userId="3db87500-6bb8-48d8-b495-b010ee39f961" providerId="ADAL" clId="{AC527FCC-E0D5-4C5F-8382-B770FCAC2330}" dt="2021-09-27T19:29:03.349" v="1451" actId="478"/>
          <ac:spMkLst>
            <pc:docMk/>
            <pc:sldMk cId="3232429892" sldId="337"/>
            <ac:spMk id="2" creationId="{6E8E21C4-0431-4058-A740-F3C0E74930E5}"/>
          </ac:spMkLst>
        </pc:spChg>
        <pc:spChg chg="del">
          <ac:chgData name="Marius Versteegen" userId="3db87500-6bb8-48d8-b495-b010ee39f961" providerId="ADAL" clId="{AC527FCC-E0D5-4C5F-8382-B770FCAC2330}" dt="2021-09-27T19:12:25.600" v="315" actId="3680"/>
          <ac:spMkLst>
            <pc:docMk/>
            <pc:sldMk cId="3232429892" sldId="337"/>
            <ac:spMk id="3" creationId="{8DD30194-7EA3-47D3-B136-36F2CD652104}"/>
          </ac:spMkLst>
        </pc:spChg>
        <pc:spChg chg="add del mod">
          <ac:chgData name="Marius Versteegen" userId="3db87500-6bb8-48d8-b495-b010ee39f961" providerId="ADAL" clId="{AC527FCC-E0D5-4C5F-8382-B770FCAC2330}" dt="2021-09-27T19:29:15.844" v="1452"/>
          <ac:spMkLst>
            <pc:docMk/>
            <pc:sldMk cId="3232429892" sldId="337"/>
            <ac:spMk id="5" creationId="{6CBAF28C-3FD4-494C-A746-D0EEFEF5E0B4}"/>
          </ac:spMkLst>
        </pc:spChg>
        <pc:spChg chg="add mod">
          <ac:chgData name="Marius Versteegen" userId="3db87500-6bb8-48d8-b495-b010ee39f961" providerId="ADAL" clId="{AC527FCC-E0D5-4C5F-8382-B770FCAC2330}" dt="2021-09-27T19:34:49.340" v="1507" actId="1076"/>
          <ac:spMkLst>
            <pc:docMk/>
            <pc:sldMk cId="3232429892" sldId="337"/>
            <ac:spMk id="6" creationId="{9DD1D31D-1936-4509-BE3A-826AF183057B}"/>
          </ac:spMkLst>
        </pc:spChg>
        <pc:graphicFrameChg chg="add mod ord modGraphic">
          <ac:chgData name="Marius Versteegen" userId="3db87500-6bb8-48d8-b495-b010ee39f961" providerId="ADAL" clId="{AC527FCC-E0D5-4C5F-8382-B770FCAC2330}" dt="2021-09-27T19:30:44.891" v="1465" actId="1076"/>
          <ac:graphicFrameMkLst>
            <pc:docMk/>
            <pc:sldMk cId="3232429892" sldId="337"/>
            <ac:graphicFrameMk id="4" creationId="{4DA46F63-8719-43BB-B7C6-80BABBCEC76A}"/>
          </ac:graphicFrameMkLst>
        </pc:graphicFrameChg>
        <pc:picChg chg="add mod">
          <ac:chgData name="Marius Versteegen" userId="3db87500-6bb8-48d8-b495-b010ee39f961" providerId="ADAL" clId="{AC527FCC-E0D5-4C5F-8382-B770FCAC2330}" dt="2021-09-27T19:33:36.767" v="1505" actId="1076"/>
          <ac:picMkLst>
            <pc:docMk/>
            <pc:sldMk cId="3232429892" sldId="337"/>
            <ac:picMk id="8" creationId="{554EEEC9-5AE0-4CC8-95C2-2EBBF75B8F15}"/>
          </ac:picMkLst>
        </pc:picChg>
      </pc:sldChg>
    </pc:docChg>
  </pc:docChgLst>
  <pc:docChgLst>
    <pc:chgData name="Marius Versteegen" userId="3db87500-6bb8-48d8-b495-b010ee39f961" providerId="ADAL" clId="{9C86154D-290A-487D-8009-5E9B6344E070}"/>
    <pc:docChg chg="modSld">
      <pc:chgData name="Marius Versteegen" userId="3db87500-6bb8-48d8-b495-b010ee39f961" providerId="ADAL" clId="{9C86154D-290A-487D-8009-5E9B6344E070}" dt="2021-09-28T09:26:06.355" v="27"/>
      <pc:docMkLst>
        <pc:docMk/>
      </pc:docMkLst>
      <pc:sldChg chg="modNotesTx">
        <pc:chgData name="Marius Versteegen" userId="3db87500-6bb8-48d8-b495-b010ee39f961" providerId="ADAL" clId="{9C86154D-290A-487D-8009-5E9B6344E070}" dt="2021-09-28T09:26:01.316" v="26" actId="20577"/>
        <pc:sldMkLst>
          <pc:docMk/>
          <pc:sldMk cId="2990447938" sldId="335"/>
        </pc:sldMkLst>
      </pc:sldChg>
      <pc:sldChg chg="modNotesTx">
        <pc:chgData name="Marius Versteegen" userId="3db87500-6bb8-48d8-b495-b010ee39f961" providerId="ADAL" clId="{9C86154D-290A-487D-8009-5E9B6344E070}" dt="2021-09-28T09:26:06.355" v="27"/>
        <pc:sldMkLst>
          <pc:docMk/>
          <pc:sldMk cId="1524140941" sldId="336"/>
        </pc:sldMkLst>
      </pc:sldChg>
    </pc:docChg>
  </pc:docChgLst>
  <pc:docChgLst>
    <pc:chgData name="Marius" userId="3db87500-6bb8-48d8-b495-b010ee39f961" providerId="ADAL" clId="{49072466-1966-4A59-A46C-6F74C15C8900}"/>
    <pc:docChg chg="undo redo custSel addSld delSld modSld sldOrd">
      <pc:chgData name="Marius" userId="3db87500-6bb8-48d8-b495-b010ee39f961" providerId="ADAL" clId="{49072466-1966-4A59-A46C-6F74C15C8900}" dt="2020-09-22T15:09:31.915" v="1746"/>
      <pc:docMkLst>
        <pc:docMk/>
      </pc:docMkLst>
      <pc:sldChg chg="modSp mod">
        <pc:chgData name="Marius" userId="3db87500-6bb8-48d8-b495-b010ee39f961" providerId="ADAL" clId="{49072466-1966-4A59-A46C-6F74C15C8900}" dt="2020-09-20T10:55:29.977" v="122" actId="1076"/>
        <pc:sldMkLst>
          <pc:docMk/>
          <pc:sldMk cId="2027904907" sldId="256"/>
        </pc:sldMkLst>
        <pc:spChg chg="mod">
          <ac:chgData name="Marius" userId="3db87500-6bb8-48d8-b495-b010ee39f961" providerId="ADAL" clId="{49072466-1966-4A59-A46C-6F74C15C8900}" dt="2020-09-20T10:55:29.977" v="122" actId="1076"/>
          <ac:spMkLst>
            <pc:docMk/>
            <pc:sldMk cId="2027904907" sldId="256"/>
            <ac:spMk id="2" creationId="{00000000-0000-0000-0000-000000000000}"/>
          </ac:spMkLst>
        </pc:spChg>
        <pc:spChg chg="mod">
          <ac:chgData name="Marius" userId="3db87500-6bb8-48d8-b495-b010ee39f961" providerId="ADAL" clId="{49072466-1966-4A59-A46C-6F74C15C8900}" dt="2020-09-20T10:55:23.846" v="117" actId="207"/>
          <ac:spMkLst>
            <pc:docMk/>
            <pc:sldMk cId="2027904907" sldId="256"/>
            <ac:spMk id="3" creationId="{00000000-0000-0000-0000-000000000000}"/>
          </ac:spMkLst>
        </pc:spChg>
      </pc:sldChg>
      <pc:sldChg chg="add">
        <pc:chgData name="Marius" userId="3db87500-6bb8-48d8-b495-b010ee39f961" providerId="ADAL" clId="{49072466-1966-4A59-A46C-6F74C15C8900}" dt="2020-09-21T12:19:13.210" v="1217"/>
        <pc:sldMkLst>
          <pc:docMk/>
          <pc:sldMk cId="360222040" sldId="257"/>
        </pc:sldMkLst>
      </pc:sldChg>
      <pc:sldChg chg="add del">
        <pc:chgData name="Marius" userId="3db87500-6bb8-48d8-b495-b010ee39f961" providerId="ADAL" clId="{49072466-1966-4A59-A46C-6F74C15C8900}" dt="2020-09-20T10:55:30.630" v="123" actId="47"/>
        <pc:sldMkLst>
          <pc:docMk/>
          <pc:sldMk cId="1621214740" sldId="257"/>
        </pc:sldMkLst>
      </pc:sldChg>
      <pc:sldChg chg="modSp mod ord">
        <pc:chgData name="Marius" userId="3db87500-6bb8-48d8-b495-b010ee39f961" providerId="ADAL" clId="{49072466-1966-4A59-A46C-6F74C15C8900}" dt="2020-09-22T15:09:31.915" v="1746"/>
        <pc:sldMkLst>
          <pc:docMk/>
          <pc:sldMk cId="2474481246" sldId="258"/>
        </pc:sldMkLst>
        <pc:spChg chg="mod">
          <ac:chgData name="Marius" userId="3db87500-6bb8-48d8-b495-b010ee39f961" providerId="ADAL" clId="{49072466-1966-4A59-A46C-6F74C15C8900}" dt="2020-09-20T10:55:31.958" v="124" actId="20577"/>
          <ac:spMkLst>
            <pc:docMk/>
            <pc:sldMk cId="2474481246" sldId="258"/>
            <ac:spMk id="2" creationId="{00000000-0000-0000-0000-000000000000}"/>
          </ac:spMkLst>
        </pc:spChg>
        <pc:spChg chg="mod">
          <ac:chgData name="Marius" userId="3db87500-6bb8-48d8-b495-b010ee39f961" providerId="ADAL" clId="{49072466-1966-4A59-A46C-6F74C15C8900}" dt="2020-09-21T12:37:10.246" v="1715" actId="207"/>
          <ac:spMkLst>
            <pc:docMk/>
            <pc:sldMk cId="2474481246" sldId="258"/>
            <ac:spMk id="3" creationId="{00000000-0000-0000-0000-000000000000}"/>
          </ac:spMkLst>
        </pc:spChg>
      </pc:sldChg>
      <pc:sldChg chg="del">
        <pc:chgData name="Marius" userId="3db87500-6bb8-48d8-b495-b010ee39f961" providerId="ADAL" clId="{49072466-1966-4A59-A46C-6F74C15C8900}" dt="2020-09-20T11:24:35.325" v="183" actId="47"/>
        <pc:sldMkLst>
          <pc:docMk/>
          <pc:sldMk cId="523130338" sldId="259"/>
        </pc:sldMkLst>
      </pc:sldChg>
      <pc:sldChg chg="del">
        <pc:chgData name="Marius" userId="3db87500-6bb8-48d8-b495-b010ee39f961" providerId="ADAL" clId="{49072466-1966-4A59-A46C-6F74C15C8900}" dt="2020-09-20T11:24:35.325" v="183" actId="47"/>
        <pc:sldMkLst>
          <pc:docMk/>
          <pc:sldMk cId="2983066502" sldId="260"/>
        </pc:sldMkLst>
      </pc:sldChg>
      <pc:sldChg chg="del">
        <pc:chgData name="Marius" userId="3db87500-6bb8-48d8-b495-b010ee39f961" providerId="ADAL" clId="{49072466-1966-4A59-A46C-6F74C15C8900}" dt="2020-09-20T11:24:35.325" v="183" actId="47"/>
        <pc:sldMkLst>
          <pc:docMk/>
          <pc:sldMk cId="4039878731" sldId="261"/>
        </pc:sldMkLst>
      </pc:sldChg>
      <pc:sldChg chg="del">
        <pc:chgData name="Marius" userId="3db87500-6bb8-48d8-b495-b010ee39f961" providerId="ADAL" clId="{49072466-1966-4A59-A46C-6F74C15C8900}" dt="2020-09-20T11:24:35.325" v="183" actId="47"/>
        <pc:sldMkLst>
          <pc:docMk/>
          <pc:sldMk cId="958592174" sldId="262"/>
        </pc:sldMkLst>
      </pc:sldChg>
      <pc:sldChg chg="add del">
        <pc:chgData name="Marius" userId="3db87500-6bb8-48d8-b495-b010ee39f961" providerId="ADAL" clId="{49072466-1966-4A59-A46C-6F74C15C8900}" dt="2020-09-21T12:48:28.935" v="1717" actId="47"/>
        <pc:sldMkLst>
          <pc:docMk/>
          <pc:sldMk cId="1422372982" sldId="262"/>
        </pc:sldMkLst>
      </pc:sldChg>
      <pc:sldChg chg="modSp add mod">
        <pc:chgData name="Marius" userId="3db87500-6bb8-48d8-b495-b010ee39f961" providerId="ADAL" clId="{49072466-1966-4A59-A46C-6F74C15C8900}" dt="2020-09-21T13:08:39.996" v="1739" actId="1076"/>
        <pc:sldMkLst>
          <pc:docMk/>
          <pc:sldMk cId="2338999274" sldId="263"/>
        </pc:sldMkLst>
        <pc:spChg chg="mod">
          <ac:chgData name="Marius" userId="3db87500-6bb8-48d8-b495-b010ee39f961" providerId="ADAL" clId="{49072466-1966-4A59-A46C-6F74C15C8900}" dt="2020-09-21T13:08:39.996" v="1739" actId="1076"/>
          <ac:spMkLst>
            <pc:docMk/>
            <pc:sldMk cId="2338999274" sldId="263"/>
            <ac:spMk id="2" creationId="{00000000-0000-0000-0000-000000000000}"/>
          </ac:spMkLst>
        </pc:spChg>
      </pc:sldChg>
      <pc:sldChg chg="del">
        <pc:chgData name="Marius" userId="3db87500-6bb8-48d8-b495-b010ee39f961" providerId="ADAL" clId="{49072466-1966-4A59-A46C-6F74C15C8900}" dt="2020-09-20T11:24:28.415" v="182" actId="47"/>
        <pc:sldMkLst>
          <pc:docMk/>
          <pc:sldMk cId="1649858947" sldId="264"/>
        </pc:sldMkLst>
      </pc:sldChg>
      <pc:sldChg chg="addSp delSp modSp add mod">
        <pc:chgData name="Marius" userId="3db87500-6bb8-48d8-b495-b010ee39f961" providerId="ADAL" clId="{49072466-1966-4A59-A46C-6F74C15C8900}" dt="2020-09-21T12:59:24.490" v="1722" actId="1076"/>
        <pc:sldMkLst>
          <pc:docMk/>
          <pc:sldMk cId="3068004004" sldId="264"/>
        </pc:sldMkLst>
        <pc:spChg chg="add del mod">
          <ac:chgData name="Marius" userId="3db87500-6bb8-48d8-b495-b010ee39f961" providerId="ADAL" clId="{49072466-1966-4A59-A46C-6F74C15C8900}" dt="2020-09-21T12:59:21.970" v="1721" actId="478"/>
          <ac:spMkLst>
            <pc:docMk/>
            <pc:sldMk cId="3068004004" sldId="264"/>
            <ac:spMk id="4" creationId="{CC6E5158-2A02-4270-AE2F-4879D17A1C5F}"/>
          </ac:spMkLst>
        </pc:spChg>
        <pc:picChg chg="add mod">
          <ac:chgData name="Marius" userId="3db87500-6bb8-48d8-b495-b010ee39f961" providerId="ADAL" clId="{49072466-1966-4A59-A46C-6F74C15C8900}" dt="2020-09-21T12:59:24.490" v="1722" actId="1076"/>
          <ac:picMkLst>
            <pc:docMk/>
            <pc:sldMk cId="3068004004" sldId="264"/>
            <ac:picMk id="5" creationId="{A86102DE-D93C-499E-8804-7880DB4200F4}"/>
          </ac:picMkLst>
        </pc:picChg>
        <pc:picChg chg="del">
          <ac:chgData name="Marius" userId="3db87500-6bb8-48d8-b495-b010ee39f961" providerId="ADAL" clId="{49072466-1966-4A59-A46C-6F74C15C8900}" dt="2020-09-21T12:59:17.984" v="1719" actId="478"/>
          <ac:picMkLst>
            <pc:docMk/>
            <pc:sldMk cId="3068004004" sldId="264"/>
            <ac:picMk id="8" creationId="{00000000-0000-0000-0000-000000000000}"/>
          </ac:picMkLst>
        </pc:picChg>
      </pc:sldChg>
      <pc:sldChg chg="add del">
        <pc:chgData name="Marius" userId="3db87500-6bb8-48d8-b495-b010ee39f961" providerId="ADAL" clId="{49072466-1966-4A59-A46C-6F74C15C8900}" dt="2020-09-21T12:48:28.935" v="1717" actId="47"/>
        <pc:sldMkLst>
          <pc:docMk/>
          <pc:sldMk cId="1414252783" sldId="265"/>
        </pc:sldMkLst>
      </pc:sldChg>
      <pc:sldChg chg="add del">
        <pc:chgData name="Marius" userId="3db87500-6bb8-48d8-b495-b010ee39f961" providerId="ADAL" clId="{49072466-1966-4A59-A46C-6F74C15C8900}" dt="2020-09-20T10:56:09.095" v="127" actId="47"/>
        <pc:sldMkLst>
          <pc:docMk/>
          <pc:sldMk cId="2558480432" sldId="265"/>
        </pc:sldMkLst>
      </pc:sldChg>
      <pc:sldChg chg="del">
        <pc:chgData name="Marius" userId="3db87500-6bb8-48d8-b495-b010ee39f961" providerId="ADAL" clId="{49072466-1966-4A59-A46C-6F74C15C8900}" dt="2020-09-20T11:24:28.415" v="182" actId="47"/>
        <pc:sldMkLst>
          <pc:docMk/>
          <pc:sldMk cId="1808788011" sldId="266"/>
        </pc:sldMkLst>
      </pc:sldChg>
      <pc:sldChg chg="addSp delSp modSp add mod">
        <pc:chgData name="Marius" userId="3db87500-6bb8-48d8-b495-b010ee39f961" providerId="ADAL" clId="{49072466-1966-4A59-A46C-6F74C15C8900}" dt="2020-09-21T13:08:24.639" v="1727" actId="1076"/>
        <pc:sldMkLst>
          <pc:docMk/>
          <pc:sldMk cId="4031222997" sldId="266"/>
        </pc:sldMkLst>
        <pc:spChg chg="add del mod">
          <ac:chgData name="Marius" userId="3db87500-6bb8-48d8-b495-b010ee39f961" providerId="ADAL" clId="{49072466-1966-4A59-A46C-6F74C15C8900}" dt="2020-09-21T13:08:20.370" v="1725" actId="478"/>
          <ac:spMkLst>
            <pc:docMk/>
            <pc:sldMk cId="4031222997" sldId="266"/>
            <ac:spMk id="5" creationId="{851ACA74-645C-4B6D-BF5A-2A8A771CBB1C}"/>
          </ac:spMkLst>
        </pc:spChg>
        <pc:picChg chg="del mod">
          <ac:chgData name="Marius" userId="3db87500-6bb8-48d8-b495-b010ee39f961" providerId="ADAL" clId="{49072466-1966-4A59-A46C-6F74C15C8900}" dt="2020-09-21T13:08:16.906" v="1724" actId="478"/>
          <ac:picMkLst>
            <pc:docMk/>
            <pc:sldMk cId="4031222997" sldId="266"/>
            <ac:picMk id="4" creationId="{00000000-0000-0000-0000-000000000000}"/>
          </ac:picMkLst>
        </pc:picChg>
        <pc:picChg chg="add mod">
          <ac:chgData name="Marius" userId="3db87500-6bb8-48d8-b495-b010ee39f961" providerId="ADAL" clId="{49072466-1966-4A59-A46C-6F74C15C8900}" dt="2020-09-21T13:08:24.639" v="1727" actId="1076"/>
          <ac:picMkLst>
            <pc:docMk/>
            <pc:sldMk cId="4031222997" sldId="266"/>
            <ac:picMk id="6" creationId="{DFDF7751-C6DD-45B5-896E-897F8A4CAA96}"/>
          </ac:picMkLst>
        </pc:picChg>
      </pc:sldChg>
      <pc:sldChg chg="del">
        <pc:chgData name="Marius" userId="3db87500-6bb8-48d8-b495-b010ee39f961" providerId="ADAL" clId="{49072466-1966-4A59-A46C-6F74C15C8900}" dt="2020-09-20T11:24:28.415" v="182" actId="47"/>
        <pc:sldMkLst>
          <pc:docMk/>
          <pc:sldMk cId="749166025" sldId="267"/>
        </pc:sldMkLst>
      </pc:sldChg>
      <pc:sldChg chg="del">
        <pc:chgData name="Marius" userId="3db87500-6bb8-48d8-b495-b010ee39f961" providerId="ADAL" clId="{49072466-1966-4A59-A46C-6F74C15C8900}" dt="2020-09-20T11:24:28.415" v="182" actId="47"/>
        <pc:sldMkLst>
          <pc:docMk/>
          <pc:sldMk cId="2459563222" sldId="269"/>
        </pc:sldMkLst>
      </pc:sldChg>
      <pc:sldChg chg="del">
        <pc:chgData name="Marius" userId="3db87500-6bb8-48d8-b495-b010ee39f961" providerId="ADAL" clId="{49072466-1966-4A59-A46C-6F74C15C8900}" dt="2020-09-20T11:24:28.415" v="182" actId="47"/>
        <pc:sldMkLst>
          <pc:docMk/>
          <pc:sldMk cId="3200426914" sldId="270"/>
        </pc:sldMkLst>
      </pc:sldChg>
      <pc:sldChg chg="del">
        <pc:chgData name="Marius" userId="3db87500-6bb8-48d8-b495-b010ee39f961" providerId="ADAL" clId="{49072466-1966-4A59-A46C-6F74C15C8900}" dt="2020-09-20T11:24:28.415" v="182" actId="47"/>
        <pc:sldMkLst>
          <pc:docMk/>
          <pc:sldMk cId="1299161362" sldId="271"/>
        </pc:sldMkLst>
      </pc:sldChg>
      <pc:sldChg chg="del">
        <pc:chgData name="Marius" userId="3db87500-6bb8-48d8-b495-b010ee39f961" providerId="ADAL" clId="{49072466-1966-4A59-A46C-6F74C15C8900}" dt="2020-09-20T11:24:28.415" v="182" actId="47"/>
        <pc:sldMkLst>
          <pc:docMk/>
          <pc:sldMk cId="696060891" sldId="272"/>
        </pc:sldMkLst>
      </pc:sldChg>
      <pc:sldChg chg="addSp delSp modSp add mod ord">
        <pc:chgData name="Marius" userId="3db87500-6bb8-48d8-b495-b010ee39f961" providerId="ADAL" clId="{49072466-1966-4A59-A46C-6F74C15C8900}" dt="2020-09-21T12:13:38.483" v="1215" actId="20577"/>
        <pc:sldMkLst>
          <pc:docMk/>
          <pc:sldMk cId="2319619443" sldId="278"/>
        </pc:sldMkLst>
        <pc:spChg chg="mod">
          <ac:chgData name="Marius" userId="3db87500-6bb8-48d8-b495-b010ee39f961" providerId="ADAL" clId="{49072466-1966-4A59-A46C-6F74C15C8900}" dt="2020-09-21T12:09:37.261" v="803" actId="20577"/>
          <ac:spMkLst>
            <pc:docMk/>
            <pc:sldMk cId="2319619443" sldId="278"/>
            <ac:spMk id="2" creationId="{00000000-0000-0000-0000-000000000000}"/>
          </ac:spMkLst>
        </pc:spChg>
        <pc:spChg chg="mod">
          <ac:chgData name="Marius" userId="3db87500-6bb8-48d8-b495-b010ee39f961" providerId="ADAL" clId="{49072466-1966-4A59-A46C-6F74C15C8900}" dt="2020-09-21T12:13:38.483" v="1215" actId="20577"/>
          <ac:spMkLst>
            <pc:docMk/>
            <pc:sldMk cId="2319619443" sldId="278"/>
            <ac:spMk id="3" creationId="{00000000-0000-0000-0000-000000000000}"/>
          </ac:spMkLst>
        </pc:spChg>
        <pc:spChg chg="add del">
          <ac:chgData name="Marius" userId="3db87500-6bb8-48d8-b495-b010ee39f961" providerId="ADAL" clId="{49072466-1966-4A59-A46C-6F74C15C8900}" dt="2020-09-20T11:13:39.466" v="134" actId="22"/>
          <ac:spMkLst>
            <pc:docMk/>
            <pc:sldMk cId="2319619443" sldId="278"/>
            <ac:spMk id="5" creationId="{994379B4-B92A-4B7A-8236-CA4EAC3E1364}"/>
          </ac:spMkLst>
        </pc:spChg>
      </pc:sldChg>
      <pc:sldChg chg="add">
        <pc:chgData name="Marius" userId="3db87500-6bb8-48d8-b495-b010ee39f961" providerId="ADAL" clId="{49072466-1966-4A59-A46C-6F74C15C8900}" dt="2020-09-20T11:14:04.497" v="136"/>
        <pc:sldMkLst>
          <pc:docMk/>
          <pc:sldMk cId="945538635" sldId="281"/>
        </pc:sldMkLst>
      </pc:sldChg>
      <pc:sldChg chg="add mod modShow">
        <pc:chgData name="Marius" userId="3db87500-6bb8-48d8-b495-b010ee39f961" providerId="ADAL" clId="{49072466-1966-4A59-A46C-6F74C15C8900}" dt="2020-09-21T13:09:08.777" v="1741" actId="729"/>
        <pc:sldMkLst>
          <pc:docMk/>
          <pc:sldMk cId="2020177133" sldId="282"/>
        </pc:sldMkLst>
      </pc:sldChg>
      <pc:sldChg chg="add">
        <pc:chgData name="Marius" userId="3db87500-6bb8-48d8-b495-b010ee39f961" providerId="ADAL" clId="{49072466-1966-4A59-A46C-6F74C15C8900}" dt="2020-09-20T11:23:54.596" v="181"/>
        <pc:sldMkLst>
          <pc:docMk/>
          <pc:sldMk cId="3506609672" sldId="287"/>
        </pc:sldMkLst>
      </pc:sldChg>
      <pc:sldChg chg="modSp add mod">
        <pc:chgData name="Marius" userId="3db87500-6bb8-48d8-b495-b010ee39f961" providerId="ADAL" clId="{49072466-1966-4A59-A46C-6F74C15C8900}" dt="2020-09-20T11:29:40.020" v="438" actId="114"/>
        <pc:sldMkLst>
          <pc:docMk/>
          <pc:sldMk cId="1545968498" sldId="288"/>
        </pc:sldMkLst>
        <pc:spChg chg="mod">
          <ac:chgData name="Marius" userId="3db87500-6bb8-48d8-b495-b010ee39f961" providerId="ADAL" clId="{49072466-1966-4A59-A46C-6F74C15C8900}" dt="2020-09-20T11:27:28.486" v="208" actId="1076"/>
          <ac:spMkLst>
            <pc:docMk/>
            <pc:sldMk cId="1545968498" sldId="288"/>
            <ac:spMk id="2" creationId="{00000000-0000-0000-0000-000000000000}"/>
          </ac:spMkLst>
        </pc:spChg>
        <pc:spChg chg="mod">
          <ac:chgData name="Marius" userId="3db87500-6bb8-48d8-b495-b010ee39f961" providerId="ADAL" clId="{49072466-1966-4A59-A46C-6F74C15C8900}" dt="2020-09-20T11:29:40.020" v="438" actId="114"/>
          <ac:spMkLst>
            <pc:docMk/>
            <pc:sldMk cId="1545968498" sldId="288"/>
            <ac:spMk id="3" creationId="{00000000-0000-0000-0000-000000000000}"/>
          </ac:spMkLst>
        </pc:spChg>
      </pc:sldChg>
      <pc:sldChg chg="add ord">
        <pc:chgData name="Marius" userId="3db87500-6bb8-48d8-b495-b010ee39f961" providerId="ADAL" clId="{49072466-1966-4A59-A46C-6F74C15C8900}" dt="2020-09-22T15:09:11.354" v="1744"/>
        <pc:sldMkLst>
          <pc:docMk/>
          <pc:sldMk cId="347118767" sldId="289"/>
        </pc:sldMkLst>
      </pc:sldChg>
      <pc:sldChg chg="add del">
        <pc:chgData name="Marius" userId="3db87500-6bb8-48d8-b495-b010ee39f961" providerId="ADAL" clId="{49072466-1966-4A59-A46C-6F74C15C8900}" dt="2020-09-20T11:24:35.325" v="183" actId="47"/>
        <pc:sldMkLst>
          <pc:docMk/>
          <pc:sldMk cId="821092428" sldId="295"/>
        </pc:sldMkLst>
      </pc:sldChg>
      <pc:sldChg chg="modSp add del mod modShow">
        <pc:chgData name="Marius" userId="3db87500-6bb8-48d8-b495-b010ee39f961" providerId="ADAL" clId="{49072466-1966-4A59-A46C-6F74C15C8900}" dt="2020-09-21T13:10:33.359" v="1742" actId="47"/>
        <pc:sldMkLst>
          <pc:docMk/>
          <pc:sldMk cId="801432151" sldId="297"/>
        </pc:sldMkLst>
        <pc:spChg chg="mod">
          <ac:chgData name="Marius" userId="3db87500-6bb8-48d8-b495-b010ee39f961" providerId="ADAL" clId="{49072466-1966-4A59-A46C-6F74C15C8900}" dt="2020-09-20T11:39:58.433" v="462" actId="27636"/>
          <ac:spMkLst>
            <pc:docMk/>
            <pc:sldMk cId="801432151" sldId="297"/>
            <ac:spMk id="6" creationId="{B55DC4F0-21BF-4D2C-9BD5-76EF43A057F0}"/>
          </ac:spMkLst>
        </pc:spChg>
      </pc:sldChg>
      <pc:sldChg chg="add del mod modShow">
        <pc:chgData name="Marius" userId="3db87500-6bb8-48d8-b495-b010ee39f961" providerId="ADAL" clId="{49072466-1966-4A59-A46C-6F74C15C8900}" dt="2020-09-21T13:10:33.359" v="1742" actId="47"/>
        <pc:sldMkLst>
          <pc:docMk/>
          <pc:sldMk cId="1954525479" sldId="298"/>
        </pc:sldMkLst>
      </pc:sldChg>
      <pc:sldChg chg="add">
        <pc:chgData name="Marius" userId="3db87500-6bb8-48d8-b495-b010ee39f961" providerId="ADAL" clId="{49072466-1966-4A59-A46C-6F74C15C8900}" dt="2020-09-20T10:59:52.289" v="128"/>
        <pc:sldMkLst>
          <pc:docMk/>
          <pc:sldMk cId="136628291" sldId="299"/>
        </pc:sldMkLst>
      </pc:sldChg>
      <pc:sldChg chg="modSp add mod">
        <pc:chgData name="Marius" userId="3db87500-6bb8-48d8-b495-b010ee39f961" providerId="ADAL" clId="{49072466-1966-4A59-A46C-6F74C15C8900}" dt="2020-09-20T11:16:37.959" v="174" actId="20577"/>
        <pc:sldMkLst>
          <pc:docMk/>
          <pc:sldMk cId="1448850893" sldId="300"/>
        </pc:sldMkLst>
        <pc:spChg chg="mod">
          <ac:chgData name="Marius" userId="3db87500-6bb8-48d8-b495-b010ee39f961" providerId="ADAL" clId="{49072466-1966-4A59-A46C-6F74C15C8900}" dt="2020-09-20T11:16:37.959" v="174" actId="20577"/>
          <ac:spMkLst>
            <pc:docMk/>
            <pc:sldMk cId="1448850893" sldId="300"/>
            <ac:spMk id="3" creationId="{00000000-0000-0000-0000-000000000000}"/>
          </ac:spMkLst>
        </pc:spChg>
      </pc:sldChg>
      <pc:sldChg chg="add ord">
        <pc:chgData name="Marius" userId="3db87500-6bb8-48d8-b495-b010ee39f961" providerId="ADAL" clId="{49072466-1966-4A59-A46C-6F74C15C8900}" dt="2020-09-20T11:15:07.724" v="139"/>
        <pc:sldMkLst>
          <pc:docMk/>
          <pc:sldMk cId="4094907362" sldId="301"/>
        </pc:sldMkLst>
      </pc:sldChg>
      <pc:sldChg chg="add">
        <pc:chgData name="Marius" userId="3db87500-6bb8-48d8-b495-b010ee39f961" providerId="ADAL" clId="{49072466-1966-4A59-A46C-6F74C15C8900}" dt="2020-09-21T12:09:31.084" v="795" actId="2890"/>
        <pc:sldMkLst>
          <pc:docMk/>
          <pc:sldMk cId="687595559" sldId="302"/>
        </pc:sldMkLst>
      </pc:sldChg>
      <pc:sldChg chg="add">
        <pc:chgData name="Marius" userId="3db87500-6bb8-48d8-b495-b010ee39f961" providerId="ADAL" clId="{49072466-1966-4A59-A46C-6F74C15C8900}" dt="2020-09-21T12:19:13.210" v="1217"/>
        <pc:sldMkLst>
          <pc:docMk/>
          <pc:sldMk cId="3542009173" sldId="303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4480" units="cm"/>
          <inkml:channel name="Y" type="integer" max="2049" units="cm"/>
          <inkml:channel name="T" type="integer" max="2.14748E9" units="dev"/>
        </inkml:traceFormat>
        <inkml:channelProperties>
          <inkml:channelProperty channel="X" name="resolution" value="69.34985" units="1/cm"/>
          <inkml:channelProperty channel="Y" name="resolution" value="50.46798" units="1/cm"/>
          <inkml:channelProperty channel="T" name="resolution" value="1" units="1/dev"/>
        </inkml:channelProperties>
      </inkml:inkSource>
      <inkml:timestamp xml:id="ts0" timeString="2019-09-08T19:20:05.95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0 521 0,'61'-31'219,"0"31"-204,62-31-15,30-30 16,-31 31-16,0-1 16,-60 0-16,-1 31 15,-31 0-15,-30-30 16,62 30 515,-62-31-531,30 31 16,1 0-1,-1-30 220,1 30-220,30 0-15,0-62 16,1 62-16,-1-30 16,0 30-16,0 0 15,0-61-15,1 61 16,-32 0 0,1-31-16,-1 31 15,-30-31 95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4480" units="cm"/>
          <inkml:channel name="Y" type="integer" max="2049" units="cm"/>
          <inkml:channel name="T" type="integer" max="2.14748E9" units="dev"/>
        </inkml:traceFormat>
        <inkml:channelProperties>
          <inkml:channelProperty channel="X" name="resolution" value="69.34985" units="1/cm"/>
          <inkml:channelProperty channel="Y" name="resolution" value="50.46798" units="1/cm"/>
          <inkml:channelProperty channel="T" name="resolution" value="1" units="1/dev"/>
        </inkml:channelProperties>
      </inkml:inkSource>
      <inkml:timestamp xml:id="ts0" timeString="2019-09-08T19:20:09.47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0 368 0,'0'-31'47,"0"0"-31,31 31-1,-31-30 1,30 30 0,1-31-1,-1 1-15,32-1 16,-32 31-1,1-31 1,-1 31 0,-30-30-1,31 30-15,-31-31 297,0 1-281,31 30-16,-31-31 15,0 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4480" units="cm"/>
          <inkml:channel name="Y" type="integer" max="2049" units="cm"/>
          <inkml:channel name="T" type="integer" max="2.14748E9" units="dev"/>
        </inkml:traceFormat>
        <inkml:channelProperties>
          <inkml:channelProperty channel="X" name="resolution" value="69.34985" units="1/cm"/>
          <inkml:channelProperty channel="Y" name="resolution" value="50.46798" units="1/cm"/>
          <inkml:channelProperty channel="T" name="resolution" value="1" units="1/dev"/>
        </inkml:channelProperties>
      </inkml:inkSource>
      <inkml:timestamp xml:id="ts0" timeString="2019-09-08T19:20:28.68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4480" units="cm"/>
          <inkml:channel name="Y" type="integer" max="2049" units="cm"/>
          <inkml:channel name="T" type="integer" max="2.14748E9" units="dev"/>
        </inkml:traceFormat>
        <inkml:channelProperties>
          <inkml:channelProperty channel="X" name="resolution" value="69.34985" units="1/cm"/>
          <inkml:channelProperty channel="Y" name="resolution" value="50.46798" units="1/cm"/>
          <inkml:channelProperty channel="T" name="resolution" value="1" units="1/dev"/>
        </inkml:channelProperties>
      </inkml:inkSource>
      <inkml:timestamp xml:id="ts0" timeString="2019-09-08T19:20:3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fitToCurve" value="1"/>
    </inkml:brush>
  </inkml:definitions>
  <inkml:trace contextRef="#ctx0" brushRef="#br0">0 0 0,'30'0'218,"-30"31"-202,31-1 0,-31 1-1,31-31 16,-31 31 204,30-31-235,1 30 15,30 1-15,-30-1 16,-1-30 0,1 31-16,-1-31 47,-30 31-47,31-31 15,-31 30-15,31-30 16,-31 31-16,30-31 15,1 0-15,-1 0 16,-30 30 15,31-30-31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1-09-30T13:10:40.7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21048 10726 88 0,'0'0'194'0,"0"0"34"16,0 0 27-16,0 0 37 0,0-2 61 16,0 2 58-16,0 0 47 0,0-9 46 15,0 9-170-15,0 0-29 0,0 0 4 0,0 0 21 16,0-8 22-16,0 8-10 0,0 0-33 15,-6 0-37-15,6 0-25 0,0 0-29 16,0 0-26-16,-6 0-39 0,6 0-37 16,0 0-32-16,-6 5-26 0,6-5-12 0,0 0-11 15,0 0-14-15,0 0-8 16,0 0 11-16,0 0 31 0,12-5 32 0,-6 2 24 16,8 0 16-16,6-5 10 0,-1 2 7 15,1-6 4-15,-1 5 4 0,1-4 6 16,-1 4-12-16,0 0-26 0,8-2-24 0,-8 3-14 15,0-2-8-15,-5 5-63 0,6-2-11 16,-7 5 0-16,-1-3 0 0,-5 3 0 16,6 0 0-16,-7-3 0 0,8 3 0 0,5 0 0 15,-6 0 0-15,0-5 0 0,1 5 0 16,-8-2 0-16,7-3 0 0,-7 5 0 16,7-3 0-16,-6 3 0 0,-7 0 0 15,6-4 0-15,-6 4 0 0,0 0 0 0,0 0 0 16,0 0 0-16,0 0 0 0,0 0 0 15,0-7 0-15,0 3 0 0,6 0 0 16,-6 1 0-16,0 3-266 0,8-7-190 16,-8 7-135-16,0 0-163 0,0 0-150 0,0 0-18 15,-8 3 33-15,2-3 75 0,-7 4 93 16,7-1 96-16,-7-3 106 0,0 4 111 16,7-8 142-16</inkml:trace>
  <inkml:trace contextRef="#ctx0" brushRef="#br0" timeOffset="468.66">20932 10466 95 0,'0'0'354'0,"0"10"81"16,6-5 53-16,1-2 57 0,6 9 67 16,0-9 66-16,-1 8 60 0,8-3 56 15,0 2-53-15,-1-2-297 0,7 3-122 16,1-1-6-16,-1 2 7 0,0-5-23 0,-7 4-32 15,7 1-33-15,-6-2-32 0,-7 1-27 16,6 0-52-16,-6 1-124 0,1 2 0 16,-8 0 0-16,7 2 0 0,-6-6 0 15,-1 8 0-15,7-3 0 0,-7-1 0 0,1 1 0 16,0 0 0-16,-7-4 0 0,6 4 0 16,0-4 0-16,1 3 0 0,-7-7 0 15,7 4 0-15,-1-3 0 0,1-1 0 0,-1 0 0 16,0 2-301-16,-6-9-151 0,14 6-178 15,-8-6-244-15,0 0-65 0,8-4 13 16,-8-3 41-16,7 0 66 0,-6-4 94 16,6 0 104-16,-1-1 120 0,-4-2 135 0</inkml:trace>
  <inkml:trace contextRef="#ctx0" brushRef="#br0" timeOffset="1312.27">21811 10474 167 0,'-7'-4'312'0,"7"4"80"0,0-4 66 15,0 4 69-15,0 0 60 16,-6 0 42-16,6 0 29 0,-6 4 22 0,6-4-237 15,-7 6-132-15,7 2-74 0,-7 4-37 16,7-1-27-16,-6 3-30 0,6-3-22 16,0 4-6-16,0-5 6 0,0 5 2 0,0-4 0 15,0 5-10-15,0-6-10 16,0 1-12-16,6 0-13 0,-6 1-15 0,7-5-20 16,0 0-11-16,-1 0-13 0,7 0-6 15,-7 0-9-15,1 2-5 0,6-6-10 16,-7 0-10-16,8-3-14 0,-2 4-14 0,-5-4-17 15,6 0-15-15,-6-4-17 0,5 4-17 16,-4-6-14-16,4 1-14 0,-6-2-27 16,8 0-31-16,-8-4-28 0,1 0-20 15,-1-1-3-15,0 6 7 0,2-2 19 16,-8 5 21-16,0 3 27 0,6-5 38 0,-6 5 54 16,0 0 70-16,0 0 69 0,0 0 59 15,0 0 44-15,0 0 32 0,0 0 12 16,0 8 10-16,0-8 3 0,-6 8-2 15,6-8 1-15,0 10-1 0,0-2 7 0,0 3 11 16,0-4-1-16,-8 4-3 0,8 4-3 16,-6-4-4-16,6 0-4 0,0 3-9 15,0-3-19-15,-6 3-34 0,6-1-36 16,0-3-37-16,0-3-79 0,0 1 0 16,6-1 0-16,-12 0 0 0,12 1-38 0,-6-1-192 15,-6-3-176-15,-1-1-376 0,7-3-122 16,0 3-29-16,-6-3 14 0,6 0 26 15,-7-3 48-15,0-4 72 0,7 0 123 0,0-4 141 16,0 0 205-16</inkml:trace>
  <inkml:trace contextRef="#ctx0" brushRef="#br0" timeOffset="3027.9">21967 10543 93 0,'0'0'173'0,"-6"4"57"16,6-4 56-16,-7 0 54 0,7 0 49 16,0 0 40-16,0 0 6 0,-6 0-18 15,6 0-50-15,0 0-46 0,0 0-26 0,0 0-25 16,0 0-30-16,-7 0-28 0,7 0-24 15,0 0-17-15,0 0-11 0,0 0-7 16,-7 0-10-16,7 0-16 0,0 0-14 0,0 0-14 16,0 0-15-16,0 0-8 0,0 0-9 15,0 0-8-15,0 0-6 0,0 0-7 16,0 0-5-16,0 0-3 0,0 0-6 16,0 0-2-16,0 0-4 0,0 0 2 0,0 0 4 15,0 0 9-15,0 0 13 0,0 0 13 16,0 0 13-16,0 0 5 0,0 0 2 15,-6-4-3-15,6 4-4 0,0-7-4 16,0 7-10-16,0-8-12 0,0 8-20 0,0-10-22 16,0 10-22-16,0-8-12 0,0 8-4 15,0 0 5-15,0-7 13 0,0 7 17 16,0 0 15-16,0 0 11 0,0-7 9 16,0 7 14-16,0 0 10 0,0 0 9 15,0 0 6-15,0 0-2 0,0 0-14 0,0 0-15 16,0 0-12-16,0 0-11 0,0 0-10 15,0 0-11-15,0 0-8 0,0 0-13 16,0 0-11-16,0 0-3 0,0 0-1 16,0 11 2-16,0-11 3 0,0 6 11 15,0-6 13-15,0 15 12 0,6-7 8 0,-6-1 11 16,0 0 5-16,0 0 4 0,0 1 2 16,0-1-1-16,0-7 0 0,7 11-9 15,-7-3-9-15,0 0-2 0,0-6 2 16,7 6-2-16,-7 0 3 0,0-1 0 15,0 0 2-15,0 0-1 0,0 1 0 0,0-1 1 16,0 0-3-16,0 1-5 0,0-1-5 16,0-4-2-16,0-3-2 0,6 15-2 15,-6-15-2-15,0 11-1 0,0-11-2 16,0 8-3-16,0-8 0 0,0 7 0 0,0-7 0 16,0 7 0-16,0-7 0 0,0 0 0 15,0 11 0-15,0-11 0 0,0 0 0 16,0 7 0-16,0-7 0 0,0 0 0 0,7 7 0 15,-7-7 0-15,0 0 0 0,-7 8 0 16,7-8-5-16,0 0-42 0,0 0-25 16,0 0-38-16,0 0-48 0,0 0-49 15,0 0-66-15,0 0-79 0,0 0-106 0,7-10-219 16,-7 5-145-16,6 2-28 0,0-1 29 16,-6-3 55-16,8 1 72 0,-8-3 76 15,-8 1 94-15,8 2 109 0,-6-2 134 16</inkml:trace>
  <inkml:trace contextRef="#ctx0" brushRef="#br0" timeOffset="14021.26">794 15936 172 0,'0'-5'268'15,"0"3"33"-15,0 2 41 0,0 0 53 16,0-8 53-16,0 5 51 15,0 3 45-15,0 0 41 0,0 0-249 16,0 0-74-16,0 0-13 0,0 0 17 16,0 3-7-16,7 0-30 15,-1 9-33-15,-6 3-27 0,6-1-29 16,1 8-22-16,-7 0-14 16,7 3-24-16,-7 2-20 0,6-7-11 15,0 7-12-15,-6-5-12 0,7-4-3 16,-7 1-5-16,0-5-1 15,0 1-13-15,7-5-32 0,-7 2-43 16,0-1-60-16,0-4-76 0,-7-3-108 16,7 4-177-16,0-8-154 15,0 3-44-15,0-3 0 0,-7-3 29 16,1-2 50-16,0 2 72 0,-1-1 82 16,0-3 93-16,1 0 125 15</inkml:trace>
  <inkml:trace contextRef="#ctx0" brushRef="#br0" timeOffset="14255.62">632 16174 18 0,'-20'3'276'16,"20"-3"64"-16,12 0 30 0,-4 0 55 16,-2 0 78-16,0 0 57 15,1 0 44-15,6 0 37 0,0 0 32 16,-1-3-358-16,2 3-128 0,5 0 8 15,1-3 3-15,0-1-88 16,-1-1-151-16,-6 2-153 0,6-4-189 16,-12 7-184-16,6-7-63 0,0 3-8 15,0-3 16-15,0-4 20 16,0 3 37-16,6-3 77 0,-5 0 106 16,5-1 129-16</inkml:trace>
  <inkml:trace contextRef="#ctx0" brushRef="#br0" timeOffset="14974.23">1237 15892 99 0,'-7'4'159'0,"14"4"65"16,-7-2 74-16,6 5 64 0,1-1 57 0,-7 6 47 15,7-2 44-15,-7 12-54 0,6-4-83 16,0 0-28-16,1 1-11 0,-7-2-55 15,7-6-58-15,-1-1-45 0,-6-3-36 16,6 1-29-16,-6-2-21 0,7-2-19 16,-7-8-10-16,0 10-15 0,0-10-9 15,0 0-10-15,0 0-15 0,0 0-12 0,0 0 3 16,0 0 9-16,13-3 3 0,0-4 4 16,1-1-4-16,-2 1-3 0,1 0-8 15,-6 2-12-15,6 2-8 0,-7 3-2 16,8 3 0-16,-2 2-8 0,-6-5 0 15,8 7 5-15,-8-3 8 0,1-1 16 16,-1 5 17-16,1-5 28 0,-7 4 21 0,7 0 15 16,-1-2 4-16,-6 5 3 0,-6-2 2 15,-1 6 1-15,7-2-3 0,-7 2-40 16,-6 1-23-16,1 0-19 0,4-5-28 16,-4 1-28-16,6-3-27 0,-2 0-25 15,-4-8-46-15,5 0-52 0,-6-5-57 16,0 2-46-16,7-1-81 0,0 0-107 0,-2 1-97 15,8-1-14-15,-6 0 19 0,0 1 33 16,6-4 53-16,-7 7 64 0,7-4 75 16,0 1 90-16,0-2 107 0</inkml:trace>
  <inkml:trace contextRef="#ctx0" brushRef="#br0" timeOffset="15645.99">1634 16101 93 0,'-6'7'249'16,"6"-7"49"-16,0 10 44 0,0-1 48 15,6-2 45-15,-6 0 35 0,0 4 23 16,0-8 18-16,0 9-156 0,6-8-180 0,-6 2-61 15,0-6-14-15,7 11-25 0,-7-11-27 16,7 4-42-16,-7-4-34 0,6-4-30 16,1 4-36-16,6-3-40 0,-6-1-56 15,-1-3-26-15,0 0-20 0,8-1-7 16,-8 4-5-16,0 4 7 0,-6 0 18 0,7 0 37 16,-7 0 70-16,13 7 81 0,-13-2 92 15,7 2 59-15,-1 0 53 0,-6 0 34 16,0 1 27-16,6 0 26 0,-6-1 25 15,0 0 0-15,0 0-31 0,6 1-43 16,-6-1-39-16,8-4-38 0,-2 2-33 16,-6 2-27-16,6-4-17 0,8 1-15 15,-14-1-13-15,6-3-16 0,-6 0-23 16,13 0-22-16,-7 0-14 0,1-3-12 16,0-1-10-16,-1-3-10 0,7-1-11 15,-6-2-16-15,-1 2-12 0,1-3-6 16,-1 3 5-16,1 1 7 0,-1 0 4 0,1 3 3 15,-7-3-2-15,6 3-10 0,-6 4-17 16,0-10-17-16,-6 2 3 16,6 8 10-16,6-11 18 0,-6 11 23 0,0 0 29 15,0 0 32-15,0-3 48 0,0 3 50 16,0 0 52-16,0 0 51 0,0 0 25 16,0 0 18-16,0 0 7 0,0 0 3 15,0 7 7-15,0-7 14 0,0 7 6 16,6 1-8-16,-6 2-12 0,8 1-14 15,-8 0-16-15,0 4-17 0,0-4-11 16,0 0-29-16,6 1-63 0,-6-2-103 16,6-3-107-16,1-3-143 0,-1 3-171 15,-6-3-141-15,7-4-41 0,0 0 2 16,-1-4 20-16,0-3 39 0,0-4 64 16,2 1 84-16,-2-5 91 0,-6 0 127 15</inkml:trace>
  <inkml:trace contextRef="#ctx0" brushRef="#br0" timeOffset="15927.19">2188 15961 231 0,'0'7'399'0,"0"5"70"15,0-1 53-15,0 10 58 0,0 5 59 16,-7 4 51-16,7-5 35 0,0 5 22 0,-6-1-252 16,6 7-276-16,0-10-89 0,-7 3-42 15,7-7-48-15,7 0-57 16,-7-7-72-16,6 0-75 0,-6-3-65 16,7-6-76-16,-1 2-106 0,-6-8-167 0,0 0-72 15,6-4 6-15,-6 4 36 0,8-8 41 16,-8 1 55-16,0 0 68 0,0-4 76 15,0 0 93-15</inkml:trace>
  <inkml:trace contextRef="#ctx0" brushRef="#br0" timeOffset="16503.28">2331 15977 26 0,'-7'14'300'0,"21"4"108"0,-21 4 63 0,0 3 54 16,7 9 48-16,-6 3 40 0,-1-5 25 15,1 1 20-15,6-3 12 0,-6-1-399 16,6-4-157-16,6-6-68 0,0-5-32 15,1 1-24-15,-1-4-25 0,1-3-38 16,0-5-40-16,-7-3-45 0,12-3-72 16,-12 3-113-16,0-4-174 0,8 0-47 0,-2-7-3 15,0-4 11-15,-6 1 21 0,0-5 44 16,0 1 57-16,-6 0 75 0,0-4 96 0</inkml:trace>
  <inkml:trace contextRef="#ctx0" brushRef="#br0" timeOffset="16643.88">2338 16141 23 0,'0'0'354'0,"0"7"116"16,0-7 7-16,6 4-1 0,0-4 10 16,2 0 3-16,-2 0-42 0,0 3-151 15,0-3-184-15,1 0-436 0,0 0-239 16,-7 0-26-16,0-3 68 0,0 3 54 0,0 0 40 16,0 0 49-16,-7-4 93 0</inkml:trace>
  <inkml:trace contextRef="#ctx0" brushRef="#br0" timeOffset="16925.08">2135 16192 339 0,'0'0'489'0,"0"0"-31"16,8-7-91-16,-2 3-129 0,0 4-147 16,1-7-57-16,6 0-21 0,-7-1-8 15,-6 1-271-15,7-4-259 0,-7 7-11 16,6-3 133-16,-6 0 150 0</inkml:trace>
  <inkml:trace contextRef="#ctx0" brushRef="#br0" timeOffset="17487.48">2533 16108 27 0,'-7'7'293'15,"14"26"95"-15,-14-22 54 0,7 4 59 0,-6-4 59 16,6 3 47-16,0-7 30 0,0 5 20 16,0-8 15-16,6 3-390 0,1-3-126 15,6-4-30-15,0 0-9 0,1-8-27 16,4 1-33-16,-4 0-17 0,-1-5-1 0,-7-2 21 16,8 3 24-16,-14 4 22 0,6-5 10 15,-6-2 2-15,0 3-23 0,0-4-15 16,-6 8-15-16,-2 3-36 0,-4 1-50 0,-1 3-69 15,-7 3-84-15,0 1-84 0,1 3-112 16,-1 12-140-16,20-16-164 0,-12 8-43 16,5-4 11-16,-6 5 41 0,7-5 63 0,-1 0 68 15,7 0 85-15,0-3 88 0,0 3 113 16</inkml:trace>
  <inkml:trace contextRef="#ctx0" brushRef="#br0" timeOffset="17956.14">2794 16090 137 0,'0'8'310'0,"0"2"61"0,0-3 37 15,6 8 31-15,-6 0 44 0,6-5 44 0,-6 6 49 16,0-6 34-16,0 1-156 0,-6 1-239 16,6-2-65-16,0-2-29 0,0-8-6 15,0 0-8-15,0 0-24 0,0 0-28 16,0 0-35-16,0 0-20 0,6-4-8 0,1-3-21 15,0-5-27-15,6 1-26 16,-1-3-16-16,2 2-12 0,-2 5-8 0,2 4-4 16,-1-1 24-16,-7 4 25 0,1 0 36 15,0 4 44-15,-1 3 58 0,0 1 54 16,-6-1 48-16,6 0 44 0,2 0 37 0,-8 1 27 16,0 2-1-16,0-2-12 0,0 3-26 15,0-3-35-15,0 2-70 0,0-2-91 16,-8-1-131-16,2-3-226 0,6-4-310 15,0 0-116-15,6 0-35 0,2-4 1 0,-8-3 20 16,6-4 39-16,0-4 76 0,-6 4 102 16,7-7 132-16</inkml:trace>
  <inkml:trace contextRef="#ctx0" brushRef="#br0" timeOffset="18581.05">3250 16148 24 0,'0'11'297'0,"-7"11"113"16,14-4 70-16,-1 5 55 0,-6 6 61 15,6 4 56-15,-6 0 45 0,-6-1 33 0,6 9 18 16,-6-4-386-16,-1 7-144 0,0-11-68 15,7 0-42-15,-6-4-38 0,0-8-39 16,6-2-39-16,-8-1-32 0,8-6-27 0,-6-1-25 16,6-8-17-16,0-3-27 0,0 0-14 15,0 0 3-15,0-11-32 0,0-4-12 16,6-3-5-16,-6-8 7 0,8-3 6 16,-8-7-7-16,6-5-16 0,0-3 2 0,1 4 17 15,6-1 44-15,0 9 78 0,0 7 61 16,0-2 56-16,0 10 48 0,0-2 50 15,0 4 50-15,7-3 59 0,0 3 38 16,-1 5 19-16,0-2-18 0,-6 5-31 16,1 0-37-16,5 3-39 0,-6 0-39 15,-7 4-32-15,7 0-20 0,-13 0-16 16,7 4-17-16,-7-4-10 0,0 0 3 16,-7 7 9-16,1 0 6 0,-1 5-15 15,-12 6-45-15,-8 1-99 0,2-1-66 16,5-4-82-16,0 8-189 0,14-15-230 15,0 4-83-15,-8 0-29 0,8-3 5 0,6-8 30 16,-7 0 68-16,7-3 112 0,0-5 94 16,0-3 114-16</inkml:trace>
  <inkml:trace contextRef="#ctx0" brushRef="#br0" timeOffset="19315.3">3666 16081 1 0,'0'0'216'0,"6"20"86"0,1-17 64 15,0 11 59-15,-7 2 58 0,0 2 50 16,-7-3 46-16,14 10 37 0,-7-3 27 15,0 0-300-15,0 4-100 0,0-4-32 16,0-4-38-16,0 1-36 0,0-9-37 16,0-2-34-16,0-8-27 0,-7 10-16 15,7-10-1-15,13-3 10 0,-13 0 6 16,0-5-23-16,-6-3-20 0,6-4-13 16,6-7-5-16,7 0-29 0,7-7-45 15,0-3-35-15,-8 2-27 0,1 4-13 16,1 8 8-16,-8 3 53 0,-6 4 52 15,0 5 33-15,6 1 29 0,8 2 51 16,5 3 57-16,-6 0 45 16,0 0 22-16,0 3 3 0,-6 2-22 15,-7 1-40-15,0-2-35 0,0 6-29 0,6-1-45 16,0-2-53-16,1 0-47 0,0 7-31 16,-7-7-23-16,-14 5-18 0,-5-5-23 15,-13 4-46-15,18 1-57 0,14-5-49 16,-6 0-14-16,-8 0 3 15,2 1 12-15,12-5 13 0,0 1 16 16,-6 4 23-16,6-5 33 0,-7 4 58 16,-6-3 82-16,13 3 76 0,0 0 73 0,6 1 76 15,8 0 73-15,-2 2 57 0,2-3 42 16,-14 5 29-16,0-2 17 16,0 2 3-16,19-6-21 0,-19 6-97 15,-7-5-176-15,7-3-295 0,0 3-140 16,7 0-70-16,0-3-28 0,-7-4-10 0,6 0 8 15,1-4 23-15,-7-3 41 0,6-4 94 16</inkml:trace>
  <inkml:trace contextRef="#ctx0" brushRef="#br0" timeOffset="19737.09">4005 16262 18 0,'0'3'252'0,"6"24"86"0,8-27 45 16,-8 0 42-16,14 0 37 0,-7-5 29 15,6-2 21-15,-6-4 10 16,7 0-5-16,-7-4-378 0,-1 1-97 15,2-1-34-15,-8 0-15 16,0-3-38-16,2 4-85 0,-8-1-79 16,6 4-43-16,-12 0-6 15,-2 4-29-15,2-1 53 0,0 8 49 16,-8 3 71-16,2 2 65 16,-1 2 64-16,-1 8 96 0,8-1 105 15,-7 12 89-15,6-5 46 16,7 6 62-16,0-5-30 0,7-1-85 15,-7-2-175-15,7-2-307 16,-1-12-212-16,7 2-87 0,0-2-52 16,0-3-35-16,0-2-5 0,0-2 26 15,1-6 41-15,-2-1 87 0,1 3 130 16</inkml:trace>
  <inkml:trace contextRef="#ctx0" brushRef="#br0" timeOffset="20112.04">4422 16068 60 0,'-7'4'367'16,"7"42"90"-16,-6-37 54 0,-7 5 43 15,-1 0 34-15,-5 5 11 0,6-1-18 16,0 1-32-16,7-5-32 16,6 1-499-16,0-7-159 0,6-1-30 15,0 0-8-15,7 0 20 16,1 0 25-16,6-3 33 0,-8 3 64 16,-5 4 83-16,6-3 66 15,-13 3 54-15,6-4 33 0,-12 4 34 16,-1 0 16-16,-6 4-63 15,-13-4-123-15,0-4-310 0,13-3-215 16,0 3-96-16,0 1-32 16,0-5-12-16,0-6-1 0,6-2 10 15,1-2 27-15,12 0 76 0,1 0 137 16</inkml:trace>
  <inkml:trace contextRef="#ctx0" brushRef="#br0" timeOffset="20580.71">4767 16115 97 0,'-6'3'299'15,"-8"13"65"-15,2-9 36 0,-2 0 42 16,1 0 54-16,0 5 51 0,0-2 41 15,1 1 30-15,4 0-112 0,2 1-253 0,0-5-93 16,6 4-23-16,0-4 1 0,6 0-12 16,-6 5-23-16,14-2-17 0,-8 1-4 15,0 0-3-15,0 0 3 0,1 0 3 16,-7-3 9-16,7 4 7 0,-7-6 6 0,0 5 3 16,0-3-7-16,-7 3-13 0,0 0-39 15,1-1-57-15,-14 5-94 0,1-4-153 16,6-7-271-16,6-1-149 0,1 1-48 0,-6 3-8 15,4-3 10-15,2-8 27 0,0-3 55 16,-1 0 80-16,7-8 118 0,7 0 166 16</inkml:trace>
  <inkml:trace contextRef="#ctx0" brushRef="#br0" timeOffset="21189.98">4865 16292 128 0,'0'6'335'0,"0"-6"54"0,0 0 34 15,12 0 26-15,-4 0 22 0,4-3 19 16,1-5-3-16,0-3-42 0,0 4-208 16,1-4-333-16,4 1-118 0,-4-5-14 0,5 0 1 15,-5 3 6-15,-8-2 13 0,0 3 15 16,0 4 42-16,2-5 67 0,-2 5 74 16,-6 0 67-16,0 7 29 0,-6-7-15 15,6 7-26-15,-8 0-7 0,2 0-18 16,-6 0-23-16,-2 7-22 0,1 0-8 0,1 0-6 15,-2 5-12-15,2 2 6 0,4 2 46 16,2-2 49-16,0 1 25 0,-1 0 31 16,1-1 16-16,6 0 2 0,0 2-10 15,0-6-13-15,6 0-12 0,1 2-20 16,-1-5-44-16,8 1-47 0,-2-1-54 0,2-4-39 16,5 2-16-16,7-5-9 0,0-5-13 15,0 5-13-15,-7-6-31 0,14-2-54 16,-26 4-48-16,12-6 1 0,1-2 22 0,6 1 24 15,0 0 15-15,-1 0 23 0,-5 4 29 16,0 0 36-16</inkml:trace>
  <inkml:trace contextRef="#ctx0" brushRef="#br0" timeOffset="21346.21">5333 16248 34 0,'-6'14'139'0,"6"-7"49"15,-13 4 30-15,6 1 24 0,-6-2 20 16,0 5 18-16,7-3-10 0,-7-2-42 16,7-3-96-16,6 1-152 0,0-8-116 0,0 2-54 15,0-2-15-15,12-7-16 0,-12 7-31 16,13-6-5-16,-6-2 12 0,6-3 31 15,13-18 74-15,-13 10 79 0,0 1 52 16,0-4 24-16,0-3-17 0,-6 13-12 0,-1-6 9 16,0-4 3-16,2-3 2 0,4-5-1 15,-5 5-8-15,-1 2-14 0</inkml:trace>
  <inkml:trace contextRef="#ctx0" brushRef="#br0" timeOffset="21518.09">5463 15998 197 0,'0'-7'323'16,"0"7"67"-16,0 0 36 0,0 3 34 15,-6 5 45-15,6 2 56 0,-6 9 57 16,-7 6 46-16,0 0-231 0,6 6-126 0,1-2-57 15,0-3 0-15,6-1 36 0,0 1 20 16,6-4-18-16,0 0-42 0,1-8-48 16,6 5-58-16,-7-8-74 0,7 4-84 15,1-7-127-15,-8-2-202 0,0-6-331 16,1 0-121-16,-1 0-29 0,7 0 16 0,-6-4 35 16,-7-3 59-16,6 0 81 0,-6-1 96 15,0-6 130-15</inkml:trace>
  <inkml:trace contextRef="#ctx0" brushRef="#br0" timeOffset="22221.05">3504 16204 35 0,'0'0'342'0,"0"25"126"0,-7-21 63 15,-6-1 46-15,6 4 41 0,-12 1 28 0,0 3-9 16,-8 0-54-16,1 3-90 0,-6-3-564 15,12 3-334-15,7-5-170 0,0 1-47 16,0-2-4-16,0-1 9 0,0-4 26 0,0-3 64 16,0 0 97-16,6-3 119 0</inkml:trace>
  <inkml:trace contextRef="#ctx0" brushRef="#br0" timeOffset="22844.06">5835 15914 57 0,'-7'10'387'15,"14"34"132"-15,-20-25 77 0,0 11 62 16,-7 7 69-16,8 2 75 0,-2 2 54 0,2 2 41 16,-2-2 23-16,8-1-477 0,-1 0-218 15,7 1-125-15,7-8-86 0,-1-4-78 16,8-11-106-16,-2 0-131 0,8-10-178 15,-14-4-274-15,14-1-83 0,-1 1-6 0,1-8 41 16,0 1 74-16,-7-9 77 0,7 2 81 16,-8-5 94-16,8-4 111 0</inkml:trace>
  <inkml:trace contextRef="#ctx0" brushRef="#br0" timeOffset="24703.12">6108 15914 172 0,'-19'0'331'16,"19"0"34"-16,0 0 7 0,0 7 26 0,0 3 52 15,0 2 50-15,7-1 48 16,-7 3 44-16,0 5-188 0,6 6-186 0,-6-3-66 16,0 12 26-16,0-9 37 0,0 9 3 15,0-6-30-15,-6 2-33 0,6-4-31 16,-7-1-35-16,7-6-25 0,-6 2-15 0,6-5-9 15,0-2-12-15,-7-3-5 16,7 1-8-16,0-2-2 0,-7-3 1 0,7-7 2 16,0 8 2-16,0-8-8 0,0 0-16 15,0 0-27-15,0 0-26 0,-6-5-43 16,6-1-41-16,0-6-29 0,0-2-19 16,0-8-18-16,6 0-14 0,1 0 2 0,6 0 25 15,-6 7 38-15,5 0 49 0,2 8 66 16,-8 3 65-16,7 1 47 0,-6 3 42 15,6 0 40-15,-1 0 34 0,2 3 21 0,-2 1 4 16,2 0-10-16,-1 4-15 0,0-1-27 16,-7 0-23-16,7 0-20 0,-7 1-24 15,2-1-21-15,-8 4-12 0,6 0-9 16,-6 0 1-16,-6 0 3 0,6 0-1 16,-14 3-19-16,1 1-29 0,0-4-39 0,0 0-44 15,1-1-45-15,-2 2-56 0,1-8-89 16,0 3-156-16,7-7-216 0,-1 0-67 15,-6-7 3-15,6 0 37 0,-5-4 54 0,-2-4 61 16,8 5 66-16,0-7 78 0,6 7 109 16</inkml:trace>
  <inkml:trace contextRef="#ctx0" brushRef="#br0" timeOffset="25156.17">6454 16141 138 0,'13'4'263'0,"-13"3"61"0,6 3 55 16,-6 5 53-16,6-4 55 0,-6 0 53 15,0 1 45-15,0-1 41 0,0 3-215 16,-6-2-95-16,6 2-55 0,0-3-28 15,-6 0-33-15,6-3-38 0,0-2-45 16,0 2-40-16,0-8-40 0,0 6-42 0,0-6-36 16,0 0-29-16,0-6-18 0,0 6-10 15,6-8-11-15,0-3-13 0,2 0-15 16,-2-7-6-16,7 3 4 0,0 1 13 16,-7 3 20-16,7-1 19 0,-6 5 19 0,0 4 23 15,5-1 27-15,-5 4 34 0,0-4 35 16,-1 8 30-16,0-4 26 0,1 4 24 15,-1 4 19-15,1-1 21 0,0 0 14 16,-7 4 15-16,6 0 13 0,-6 0 8 16,6 0-8-16,-6 0-15 0,0-4-17 0,0 5-24 15,0-2-54-15,0 0-78 0,7-1-113 16,-14-6-152-16,14 4-194 0,-7-7-249 16,7 0-79-16,-1 0-12 0,-6-2 16 15,6-6 34-15,1-1 65 0,0 3 89 0,-1-2 110 16,1-3 140-16</inkml:trace>
  <inkml:trace contextRef="#ctx0" brushRef="#br0" timeOffset="25812.31">6929 15931 164 0,'-6'0'362'16,"6"0"68"-16,0 5 38 0,6 2 61 15,-6 4 70-15,6 12 64 0,1-2 57 16,0 12 44-16,6-8-185 0,-7 5-219 16,-6-1-121-16,6-3-19 0,2 0-15 0,-2-1-55 15,-6-6-64-15,0-1-64 0,6-4-59 16,-6 1-52-16,0-4-56 0,0 0-56 16,0-11-54-16,0 4-85 0,0-4-91 15,-6 0-206-15,6 0-53 0,-6-4 6 16,6-3 34-16,-8-4 47 0,-4-3 64 0,5-1 72 15,-6-4 78-15,0-3 103 0</inkml:trace>
  <inkml:trace contextRef="#ctx0" brushRef="#br0" timeOffset="26031.02">6740 15977 44 0,'0'0'356'0,"19"3"114"0,-5 0 63 15,6-3 56-15,-1 0 63 0,13 0 72 16,-6 4 60-16,7 0 44 0,-7-4 27 0,7 7-433 16,-13-3-182-16,6-1-91 0,-7 1-67 15,-6 4-92-15,0-5-129 0,-7 1-175 16,0-1-214-16,-6 1-205 0,0-1-56 0,-12 1-5 16,6 4 23-16,-14 0 65 15,1-1 74-15,-1 0 98 0,0 4 112 0,-6 0 138 16</inkml:trace>
  <inkml:trace contextRef="#ctx0" brushRef="#br0" timeOffset="26187.24">6858 16306 56 0,'6'6'360'0,"14"3"119"16,-1-6 67-16,7 2 47 0,0-5 32 16,1 0 32-16,-1 0 19 0,-1-5-34 0,-5 2-89 15,6-1-607-15,-20-1-409 0,7 2-141 16,1 0-41-16,-2-1 0 0,2-3 17 15,-8 4 23-15,0-2 40 0,-6 2 88 16,7-1 122-16</inkml:trace>
  <inkml:trace contextRef="#ctx0" brushRef="#br0" timeOffset="26655.92">7320 16258 82 0,'-7'11'427'16,"-6"22"131"-16,1-23 63 0,-2 9 41 16,8-1 34-16,0 1 25 0,-1-8 17 0,7 0 7 15,0 0-13-15,0-4-540 0,0 1-226 16,7-5-90-16,-1-3-33 0,6 0-23 15,-4-3-17-15,4-8-10 0,1-1-4 16,1-2 2-16,-2-4 17 0,2-4 17 0,-2 0 7 16,2-3-11-16,-8-5-42 0,7 1-64 15,0 0-98-15,-6 13-76 0,-1-5-13 0,14-38 45 16,-14 41 78-16,1 3 88 16,-1 8 86-16,-6 7 108 0,0-7 142 0,0 7 147 15,0 0 180-15,0 0 154 0,0 3 89 16,0-3 14-16,-6 8-26 0,6 6-40 15,-7 1-33-15,7 11-49 0,0-5-81 0,7 8-59 16,-7-2-63-16,0 5-47 0,0-6-31 16,0-1-25-16,0-6-50 0,6-1-103 15,-6-3-121-15,7 0-144 0,-7-4-143 16,0 3-246-16,0-10-245 0,0-1-70 0,0-3-3 16,0 4 33-16,-7-8 66 0,7 1 100 15,-6-4 113-15,6-1 122 0,-7-6 138 0</inkml:trace>
  <inkml:trace contextRef="#ctx0" brushRef="#br0" timeOffset="27155.83">7710 16054 90 0,'0'0'480'0,"0"25"149"0,0-25 41 15,0 2 18-15,8 3 21 0,-2 2 1 16,0 1-52-16,-6-8-139 0,0 3-323 16,0 1-657-16,0 3-271 0,0-4-60 0,-6 2 45 15,0 2 57-15,-8-3 49 0,8 3 69 16,-1 0 118-16</inkml:trace>
  <inkml:trace contextRef="#ctx0" brushRef="#br0" timeOffset="27296.43">7671 16262 100 0,'0'7'501'15,"33"-3"161"-15,-33-4 56 0,0 3 20 0,0 5 21 16,0-8-2-16,6 8-50 16,-12-8-186-16,6 0-324 0,0 0-682 0,6-5-279 15,-6-2-72-15,0 3 35 0,0-7 62 16,0 4 54-16,0 0 77 0,8-4 123 0</inkml:trace>
  <inkml:trace contextRef="#ctx0" brushRef="#br0" timeOffset="29241.7">7933 16072 2 0,'0'0'247'16,"18"3"117"-16,-18-3 63 0,7 6 66 0,-7-1 73 0,7 2 74 0,-7 4 73 0,6 0 65 16,-6 4 50-16,0 0-304 0,0 2-149 15,0 2-66-15,0-1-25 0,0-3-49 16,-6 4-94-16,6-4-106 0,-7-1-114 15,7-7-118-15,-7 0-111 0,7-7-153 16,0 0-251-16,0 4-77 0,0-4-9 0,0-4 23 16,0 1 62-16,0-8 77 0,0 0 85 15,0-4 99-15,7 1 112 0</inkml:trace>
  <inkml:trace contextRef="#ctx0" brushRef="#br0" timeOffset="29396.02">7933 15940 78 0,'0'0'435'0,"32"0"139"0,-32 0 44 0,0 0-8 0,0 0-5 0,0 0 4 0,6 7-32 15,-6 0-119-15,0-3-283 0,7 3-612 16,-7 1-224-16,6-1-59 0,-6 0 39 16,0 0 76-16,0-3 62 0,6 3 58 15,-6 0 90-15</inkml:trace>
  <inkml:trace contextRef="#ctx0" brushRef="#br0" timeOffset="29864.19">8251 16081 1 0,'0'0'222'0,"0"12"107"16,7-4 61-16,-1 3 51 0,1 4 62 15,-7-1 65-15,7 0 57 0,-7 5 46 0,0-5 37 16,0 2-293-16,0-2-112 16,0 1-52-16,0-5-26 0,0 2-29 0,0-5-43 15,0-4-50-15,0-3-41 0,6 11-28 16,-6-11-19-16,0 0-8 0,0 0 2 15,6-7 1-15,0 3-13 0,8-6-18 0,-8-2-20 16,7-2-35-16,-6-4-33 0,6 3-17 16,0 4-8-16,0 0-9 0,-7 8 3 15,1-1 33-15,-7 4 50 0,13 4 51 32,-13-4 51-32,7 6 53 0,-1 2 53 0,0 3 34 15,1-1 24-15,-7 9 18 0,0-4-5 0,7 0-34 0,-7-5-43 0,0 5-44 16,6-3-66-16,-6 2-76 15,0-8-91-15,0 3-110 0,6-6-160 0,-6-3-235 16,0 0-122-16,14-3-27 0,-8-1 11 16,7-1 29-16,0-5 68 0,0 0 81 0,-7-2 104 15,8-3 117-15,-1 1 158 0</inkml:trace>
  <inkml:trace contextRef="#ctx0" brushRef="#br0" timeOffset="30348.48">8694 15947 4 0,'0'7'279'0,"0"0"140"0,0 5 81 15,0 6 63-15,-7 8 58 0,7 3 65 16,-6 0 69-16,6 0 61 0,-6 1 34 16,-1-2-331-16,0 2-197 0,7 0-118 0,-6-4-87 15,6-1-80-15,0-6-92 16,0-2-103-16,0-9-117 0,0 4-160 0,0-12-218 15,0 2-110-15,0 2-17 0,6 0 32 16,-6-8 64-16,0 0 72 0,0-3 84 0,7 0 82 16,-7-8 97-16,0 0 144 0</inkml:trace>
  <inkml:trace contextRef="#ctx0" brushRef="#br0" timeOffset="30473.47">8655 16167 96 0,'0'0'491'15,"32"-5"147"-15,-32 5 26 0,7 5 14 16,0-1 24-16,-1-1 20 0,-6 0-6 0,7 1-75 15,-7-4-152-15,6 0-861 0,0 0-346 16,2 0-89-16,-8 0 53 0,6-4 52 16,-6 4 36-16,0-3 42 0,0 3 74 15,0-3 127-15</inkml:trace>
  <inkml:trace contextRef="#ctx0" brushRef="#br0" timeOffset="30879.66">8896 15763 220 0,'13'23'388'0,"0"2"96"16,0 12 68-16,7 2 54 0,-14 10 58 0,0-5 49 15,-6 3 43-15,0-2 21 0,-12 1-265 16,-8 3-207-16,0-5-100 0,-5 0-68 15,-1 3-31-15,-7-6-26 0,1-1-32 16,-1-7-32-16,7 0-63 0,0-8-96 16,-20-6-203-16,39-8-287 0,-12 3-92 0,12 1-19 15,-12 0 9-15,6-12 23 0,0-3 30 16,7-3 45-16,-2-8 84 0,2-3 133 16</inkml:trace>
  <inkml:trace contextRef="#ctx0" brushRef="#br0" timeOffset="-76806.04">14719 14643 143 0,'0'0'240'0,"0"0"38"0,0 0 40 16,0 0 56-16,0 0 49 0,0 0 42 0,6-8 31 16,-6 5 22-16,6 0-236 15,1-2-85-15,0 2-16 0,-1-4 7 0,7 2-3 16,-6-2-15-16,6 3-14 0,-1-3-7 15,-5 3 7-15,6-3 9 0,1-1 12 16,5 2 2-16,-6-2-1 0,6 1-5 0,1-4-13 16,-7 4-15-16,13-4-14 0,-6 3-12 15,-1-3-10-15,1 4-5 0,-1-4-3 16,-6 3 3-16,7-3 2 0,-1 4 1 16,-6 0 0-16,6 0-3 0,-5-1-3 15,-8 1-5-15,7 4-8 0,-6-5-7 0,-1 4-11 16,1 1-16-16,-7 3-9 0,6 0-16 15,-6 0-24-15,0 0-40 0,0 0-60 16,0 0-55-16,0 0-58 0,6 3-60 16,-6-3-64-16,0 0-78 0,-6 12-99 15,6-5-114-15,0-7-132 0,0 7-24 0,-6-3 47 16,6-1 62-16,0 1 71 0,6-4 79 16,-6 0 81-16,0 0 98 0,6 0 112 0</inkml:trace>
  <inkml:trace contextRef="#ctx0" brushRef="#br0" timeOffset="-76056.19">15513 14258 8 0,'0'0'253'0,"0"29"97"0,0-29 46 16,0 0 35-16,0 0 29 0,0 0 31 16,0 0 25-16,-6 4 28 0,6-4 32 15,-7 7-307-15,0 0-103 0,1 4-18 16,0 0 10-16,6 1 16 0,-8 2 5 15,-4 1 3-15,6-5-3 0,-1 9-5 0,0-1-17 16,1-3-23-16,-1 3-24 0,1-2-29 16,0-6-27-16,6 1-22 0,6-3-19 15,-6 2-14-15,6-2-10 0,1-1-4 16,-1 0-3-16,8 1 0 0,-8-1-1 16,6 0 4-16,-4-3 1 0,4 0 1 0,-5-1-8 15,6 1-18-15,0-4-25 0,1 0-28 16,-2-4-29-16,1 1-25 0,0-1-21 15,0-4-27-15,7 1-27 0,-8 0-26 16,2 0-12-16,-1-1 2 0,-7-3 4 16,8 4 6-16,-8 0 9 0,6 0 14 0,-4 2 15 15,-2-1 21-15,0-1 26 0,1 2 26 16,-7 2 23-16,0 3 18 0,6-8 20 16,-6 8 27-16,0-7 19 0,0 7 14 15,0-7 12-15,0 7 4 0,0 0 7 16,0-7 5-16,0 7 9 0,0-8 11 0,0 8 13 15,0 0 11-15,-6-7 11 0,6 7 15 16,0 0 26-16,0 0 34 0,0 0 25 16,0 0 11-16,0 0 1 0,0 0-10 0,0 0-11 15,0 7-2-15,0-7 8 0,-7 11 8 16,7 0-3-16,-6 0-7 0,6 1 2 16,-6 1 7-16,-2-1 14 0,8 2 26 15,-6 1 18-15,6-4 2 0,-6 0-12 16,6 4-20-16,-6-4-29 0,6 0-28 15,-7-1-29-15,7 1-29 0,-7-3-42 0,7 2-47 16,-6 3-42-16,6-7-38 0,-7 5-35 16,1 1-32-16,0-5-43 0,6 4-50 15,-14-4-85-15,8 3-106 0,0 2-156 16,6-9-77-16,-8 8-2 0,8-3 28 0,-6-1 42 16,6 0 51-16,-6 1 66 0,-1-8 76 15,1 3 102-15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EA8067-9D27-4B80-BEBB-73A945A422C1}" type="datetimeFigureOut">
              <a:rPr lang="nl-NL" smtClean="0"/>
              <a:t>9-10-2024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30A00-8D4D-4A85-94C9-00992D40795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5873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Instelcontrol</a:t>
            </a:r>
            <a:r>
              <a:rPr lang="nl-NL" dirty="0"/>
              <a:t> coördineert</a:t>
            </a:r>
            <a:r>
              <a:rPr lang="nl-NL" baseline="0" dirty="0"/>
              <a:t> de </a:t>
            </a:r>
            <a:r>
              <a:rPr lang="nl-NL" baseline="0" dirty="0" err="1"/>
              <a:t>use</a:t>
            </a:r>
            <a:r>
              <a:rPr lang="nl-NL" baseline="0" dirty="0"/>
              <a:t>-case ‘instellen’. Aan de hand van dat voorbeeld worden een aantal begrippen toegelicht.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6FBB5-274A-4665-AF13-99CBDDE779A7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4930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Instelcontrol</a:t>
            </a:r>
            <a:r>
              <a:rPr lang="nl-NL" dirty="0"/>
              <a:t> coördineert</a:t>
            </a:r>
            <a:r>
              <a:rPr lang="nl-NL" baseline="0" dirty="0"/>
              <a:t> de </a:t>
            </a:r>
            <a:r>
              <a:rPr lang="nl-NL" baseline="0" dirty="0" err="1"/>
              <a:t>use</a:t>
            </a:r>
            <a:r>
              <a:rPr lang="nl-NL" baseline="0" dirty="0"/>
              <a:t>-case ‘instellen’. Aan de hand van dat voorbeeld worden een aantal begrippen toegelicht.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6FBB5-274A-4665-AF13-99CBDDE779A7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37939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Instelcontrol</a:t>
            </a:r>
            <a:r>
              <a:rPr lang="nl-NL" dirty="0"/>
              <a:t> coördineert</a:t>
            </a:r>
            <a:r>
              <a:rPr lang="nl-NL" baseline="0" dirty="0"/>
              <a:t> de </a:t>
            </a:r>
            <a:r>
              <a:rPr lang="nl-NL" baseline="0" dirty="0" err="1"/>
              <a:t>use</a:t>
            </a:r>
            <a:r>
              <a:rPr lang="nl-NL" baseline="0" dirty="0"/>
              <a:t>-case ‘instellen’. Aan de hand van dat voorbeeld worden een aantal begrippen toegelicht.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6FBB5-274A-4665-AF13-99CBDDE779A7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62990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Nu hoeven we </a:t>
            </a:r>
            <a:r>
              <a:rPr lang="nl-NL" dirty="0" err="1"/>
              <a:t>display.show</a:t>
            </a:r>
            <a:r>
              <a:rPr lang="nl-NL" dirty="0"/>
              <a:t>(</a:t>
            </a:r>
            <a:r>
              <a:rPr lang="nl-NL" dirty="0" err="1"/>
              <a:t>frequency</a:t>
            </a:r>
            <a:r>
              <a:rPr lang="nl-NL" dirty="0"/>
              <a:t>)</a:t>
            </a:r>
            <a:r>
              <a:rPr lang="nl-NL" baseline="0" dirty="0"/>
              <a:t> en </a:t>
            </a:r>
            <a:r>
              <a:rPr lang="nl-NL" baseline="0" dirty="0" err="1"/>
              <a:t>timer.set</a:t>
            </a:r>
            <a:r>
              <a:rPr lang="nl-NL" baseline="0" dirty="0"/>
              <a:t>(1 min) slecht een keer te noteren.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6FBB5-274A-4665-AF13-99CBDDE779A7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55390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Als er op de plusknop</a:t>
            </a:r>
            <a:r>
              <a:rPr lang="nl-NL" baseline="0" dirty="0"/>
              <a:t> wordt gedrukt dan wordt frequentie met één verhoogd. </a:t>
            </a:r>
          </a:p>
          <a:p>
            <a:r>
              <a:rPr lang="nl-NL" baseline="0" dirty="0"/>
              <a:t>Plusknop stuurt bericht: </a:t>
            </a:r>
            <a:r>
              <a:rPr lang="nl-NL" baseline="0" dirty="0" err="1"/>
              <a:t>buttonPressed</a:t>
            </a:r>
            <a:r>
              <a:rPr lang="nl-NL" baseline="0" dirty="0"/>
              <a:t>(plusknop). </a:t>
            </a:r>
          </a:p>
          <a:p>
            <a:r>
              <a:rPr lang="nl-NL" baseline="0" dirty="0"/>
              <a:t>Na 1 minuut wordt frequentie gelogd.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6FBB5-274A-4665-AF13-99CBDDE779A7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44342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187C8-4A11-4407-AD0F-1B6B7F56B45A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25416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History State: </a:t>
            </a:r>
            <a:r>
              <a:rPr lang="en-GB" dirty="0" err="1"/>
              <a:t>zie</a:t>
            </a:r>
            <a:r>
              <a:rPr lang="en-GB" dirty="0"/>
              <a:t> Gomaa </a:t>
            </a:r>
            <a:r>
              <a:rPr lang="en-GB" dirty="0" err="1"/>
              <a:t>blz</a:t>
            </a:r>
            <a:r>
              <a:rPr lang="en-GB" dirty="0"/>
              <a:t> 116. </a:t>
            </a:r>
            <a:r>
              <a:rPr lang="en-GB" dirty="0" err="1"/>
              <a:t>Zonder</a:t>
            </a:r>
            <a:r>
              <a:rPr lang="en-GB" dirty="0"/>
              <a:t> * </a:t>
            </a:r>
            <a:r>
              <a:rPr lang="en-GB" dirty="0" err="1"/>
              <a:t>rechtsboven</a:t>
            </a:r>
            <a:r>
              <a:rPr lang="en-GB" dirty="0"/>
              <a:t> de H met </a:t>
            </a:r>
            <a:r>
              <a:rPr lang="en-GB" dirty="0" err="1"/>
              <a:t>circel</a:t>
            </a:r>
            <a:r>
              <a:rPr lang="en-GB" dirty="0"/>
              <a:t> </a:t>
            </a:r>
            <a:r>
              <a:rPr lang="en-GB" dirty="0" err="1"/>
              <a:t>betekent</a:t>
            </a:r>
            <a:r>
              <a:rPr lang="en-GB" dirty="0"/>
              <a:t> shallow history: returns/</a:t>
            </a:r>
            <a:r>
              <a:rPr lang="en-GB" dirty="0" err="1"/>
              <a:t>reenters</a:t>
            </a:r>
            <a:r>
              <a:rPr lang="en-GB" dirty="0"/>
              <a:t> top-level state. Met * is deep history: returns/</a:t>
            </a:r>
            <a:r>
              <a:rPr lang="en-GB" dirty="0" err="1"/>
              <a:t>reenters</a:t>
            </a:r>
            <a:r>
              <a:rPr lang="en-GB" dirty="0"/>
              <a:t> deepest nested state.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EAB: Event Action Block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Entry: atomic: can not be interrupted.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Do: non-atomic: can be interrupted.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Ook mag: merge node – </a:t>
            </a:r>
            <a:r>
              <a:rPr lang="en-GB" dirty="0" err="1"/>
              <a:t>mits</a:t>
            </a:r>
            <a:r>
              <a:rPr lang="en-GB" dirty="0"/>
              <a:t>: </a:t>
            </a:r>
            <a:r>
              <a:rPr lang="en-GB" dirty="0" err="1"/>
              <a:t>alleen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action op </a:t>
            </a:r>
            <a:r>
              <a:rPr lang="en-GB" dirty="0" err="1"/>
              <a:t>uitgaande</a:t>
            </a:r>
            <a:r>
              <a:rPr lang="en-GB" dirty="0"/>
              <a:t> </a:t>
            </a:r>
            <a:r>
              <a:rPr lang="en-GB" dirty="0" err="1"/>
              <a:t>pijl</a:t>
            </a:r>
            <a:r>
              <a:rPr lang="en-GB" dirty="0"/>
              <a:t> (</a:t>
            </a:r>
            <a:r>
              <a:rPr lang="en-GB" dirty="0" err="1"/>
              <a:t>waarom</a:t>
            </a:r>
            <a:r>
              <a:rPr lang="en-GB" dirty="0"/>
              <a:t>?)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err="1"/>
              <a:t>T.a.v</a:t>
            </a:r>
            <a:r>
              <a:rPr lang="en-GB" dirty="0"/>
              <a:t>. decision node: </a:t>
            </a:r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uitgaande</a:t>
            </a:r>
            <a:r>
              <a:rPr lang="en-GB" dirty="0"/>
              <a:t> </a:t>
            </a:r>
            <a:r>
              <a:rPr lang="en-GB" dirty="0" err="1"/>
              <a:t>pijlen</a:t>
            </a:r>
            <a:r>
              <a:rPr lang="en-GB" dirty="0"/>
              <a:t>: guard 1 = [a], guard 2 = [b].  Mag </a:t>
            </a:r>
            <a:r>
              <a:rPr lang="en-GB" dirty="0" err="1"/>
              <a:t>dat</a:t>
            </a:r>
            <a:r>
              <a:rPr lang="en-GB" dirty="0"/>
              <a:t>?</a:t>
            </a:r>
            <a:br>
              <a:rPr lang="en-GB" dirty="0"/>
            </a:br>
            <a:r>
              <a:rPr lang="en-GB" dirty="0"/>
              <a:t>NB: de </a:t>
            </a:r>
            <a:r>
              <a:rPr lang="en-GB" dirty="0" err="1"/>
              <a:t>toestandsruimte</a:t>
            </a:r>
            <a:r>
              <a:rPr lang="en-GB" dirty="0"/>
              <a:t> van de </a:t>
            </a:r>
            <a:r>
              <a:rPr lang="en-GB" dirty="0" err="1"/>
              <a:t>uitgaande</a:t>
            </a:r>
            <a:r>
              <a:rPr lang="en-GB" dirty="0"/>
              <a:t> </a:t>
            </a:r>
            <a:r>
              <a:rPr lang="en-GB" dirty="0" err="1"/>
              <a:t>pijlen</a:t>
            </a:r>
            <a:r>
              <a:rPr lang="en-GB" dirty="0"/>
              <a:t> is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taart</a:t>
            </a:r>
            <a:r>
              <a:rPr lang="en-GB" dirty="0"/>
              <a:t>: de </a:t>
            </a:r>
            <a:r>
              <a:rPr lang="en-GB" dirty="0" err="1"/>
              <a:t>taartpunten</a:t>
            </a:r>
            <a:r>
              <a:rPr lang="en-GB" dirty="0"/>
              <a:t> </a:t>
            </a:r>
            <a:r>
              <a:rPr lang="en-GB" dirty="0" err="1"/>
              <a:t>mogen</a:t>
            </a:r>
            <a:r>
              <a:rPr lang="en-GB" dirty="0"/>
              <a:t> </a:t>
            </a:r>
            <a:r>
              <a:rPr lang="en-GB" dirty="0" err="1"/>
              <a:t>niet</a:t>
            </a:r>
            <a:r>
              <a:rPr lang="en-GB" dirty="0"/>
              <a:t> </a:t>
            </a:r>
            <a:r>
              <a:rPr lang="en-GB" dirty="0" err="1"/>
              <a:t>overlappen</a:t>
            </a:r>
            <a:r>
              <a:rPr lang="en-GB" dirty="0"/>
              <a:t>,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er</a:t>
            </a:r>
            <a:br>
              <a:rPr lang="en-GB" dirty="0"/>
            </a:br>
            <a:r>
              <a:rPr lang="en-GB" dirty="0"/>
              <a:t>Mag </a:t>
            </a:r>
            <a:r>
              <a:rPr lang="en-GB" dirty="0" err="1"/>
              <a:t>geen</a:t>
            </a:r>
            <a:r>
              <a:rPr lang="en-GB" dirty="0"/>
              <a:t> </a:t>
            </a:r>
            <a:r>
              <a:rPr lang="en-GB" dirty="0" err="1"/>
              <a:t>taartpunt</a:t>
            </a:r>
            <a:r>
              <a:rPr lang="en-GB" dirty="0"/>
              <a:t> </a:t>
            </a:r>
            <a:r>
              <a:rPr lang="en-GB" dirty="0" err="1"/>
              <a:t>ontbreken</a:t>
            </a:r>
            <a:r>
              <a:rPr lang="en-GB" dirty="0"/>
              <a:t>.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mooie</a:t>
            </a:r>
            <a:r>
              <a:rPr lang="en-GB" dirty="0"/>
              <a:t> </a:t>
            </a:r>
            <a:r>
              <a:rPr lang="en-GB" dirty="0" err="1"/>
              <a:t>manier</a:t>
            </a:r>
            <a:r>
              <a:rPr lang="en-GB" dirty="0"/>
              <a:t> om </a:t>
            </a:r>
            <a:r>
              <a:rPr lang="en-GB" dirty="0" err="1"/>
              <a:t>dat</a:t>
            </a:r>
            <a:r>
              <a:rPr lang="en-GB" dirty="0"/>
              <a:t> </a:t>
            </a:r>
            <a:r>
              <a:rPr lang="en-GB" dirty="0" err="1"/>
              <a:t>laatste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waarborgen</a:t>
            </a:r>
            <a:r>
              <a:rPr lang="en-GB" dirty="0"/>
              <a:t> is </a:t>
            </a:r>
            <a:r>
              <a:rPr lang="en-GB" dirty="0" err="1"/>
              <a:t>altijd</a:t>
            </a:r>
            <a:r>
              <a:rPr lang="en-GB" dirty="0"/>
              <a:t> [else] </a:t>
            </a:r>
            <a:r>
              <a:rPr lang="en-GB" dirty="0" err="1"/>
              <a:t>gebruiken</a:t>
            </a:r>
            <a:r>
              <a:rPr lang="en-GB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err="1"/>
              <a:t>T.a.v</a:t>
            </a:r>
            <a:r>
              <a:rPr lang="en-GB" dirty="0"/>
              <a:t>. </a:t>
            </a:r>
            <a:r>
              <a:rPr lang="en-GB" dirty="0" err="1"/>
              <a:t>toestand</a:t>
            </a:r>
            <a:r>
              <a:rPr lang="en-GB" dirty="0"/>
              <a:t>: </a:t>
            </a:r>
            <a:r>
              <a:rPr lang="en-GB" dirty="0" err="1"/>
              <a:t>zelfde</a:t>
            </a:r>
            <a:r>
              <a:rPr lang="en-GB" dirty="0"/>
              <a:t> </a:t>
            </a:r>
            <a:r>
              <a:rPr lang="en-GB" dirty="0" err="1"/>
              <a:t>vraag</a:t>
            </a:r>
            <a:r>
              <a:rPr lang="en-GB" dirty="0"/>
              <a:t>. Mag </a:t>
            </a:r>
            <a:r>
              <a:rPr lang="en-GB" dirty="0" err="1"/>
              <a:t>dat</a:t>
            </a:r>
            <a:r>
              <a:rPr lang="en-GB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err="1"/>
              <a:t>Een</a:t>
            </a:r>
            <a:r>
              <a:rPr lang="en-GB" dirty="0"/>
              <a:t> guard </a:t>
            </a:r>
            <a:r>
              <a:rPr lang="en-GB" dirty="0" err="1"/>
              <a:t>bij</a:t>
            </a:r>
            <a:r>
              <a:rPr lang="en-GB" dirty="0"/>
              <a:t> de </a:t>
            </a:r>
            <a:r>
              <a:rPr lang="en-GB" dirty="0" err="1"/>
              <a:t>transitie</a:t>
            </a:r>
            <a:r>
              <a:rPr lang="en-GB" dirty="0"/>
              <a:t> </a:t>
            </a:r>
            <a:r>
              <a:rPr lang="en-GB" dirty="0" err="1"/>
              <a:t>uit</a:t>
            </a:r>
            <a:r>
              <a:rPr lang="en-GB" dirty="0"/>
              <a:t> de start-node, mag </a:t>
            </a:r>
            <a:r>
              <a:rPr lang="en-GB" dirty="0" err="1"/>
              <a:t>dat</a:t>
            </a:r>
            <a:r>
              <a:rPr lang="en-GB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Wat is het </a:t>
            </a:r>
            <a:r>
              <a:rPr lang="en-GB" dirty="0" err="1"/>
              <a:t>verschil</a:t>
            </a:r>
            <a:r>
              <a:rPr lang="en-GB" dirty="0"/>
              <a:t> </a:t>
            </a:r>
            <a:r>
              <a:rPr lang="en-GB" dirty="0" err="1"/>
              <a:t>tussen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event/action </a:t>
            </a:r>
            <a:r>
              <a:rPr lang="en-GB" dirty="0" err="1"/>
              <a:t>binnen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toestand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toestand</a:t>
            </a:r>
            <a:r>
              <a:rPr lang="en-GB" dirty="0"/>
              <a:t> die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transitie</a:t>
            </a:r>
            <a:r>
              <a:rPr lang="en-GB" dirty="0"/>
              <a:t> </a:t>
            </a:r>
            <a:r>
              <a:rPr lang="en-GB" dirty="0" err="1"/>
              <a:t>naar</a:t>
            </a:r>
            <a:r>
              <a:rPr lang="en-GB" dirty="0"/>
              <a:t> </a:t>
            </a:r>
            <a:r>
              <a:rPr lang="en-GB" dirty="0" err="1"/>
              <a:t>zichzelf</a:t>
            </a:r>
            <a:r>
              <a:rPr lang="en-GB" dirty="0"/>
              <a:t> </a:t>
            </a:r>
            <a:r>
              <a:rPr lang="en-GB" dirty="0" err="1"/>
              <a:t>heeft</a:t>
            </a:r>
            <a:r>
              <a:rPr lang="en-GB" dirty="0"/>
              <a:t> met </a:t>
            </a:r>
            <a:r>
              <a:rPr lang="en-GB" dirty="0" err="1"/>
              <a:t>dezelfde</a:t>
            </a:r>
            <a:r>
              <a:rPr lang="en-GB" dirty="0"/>
              <a:t> event/action?</a:t>
            </a:r>
            <a:br>
              <a:rPr lang="en-GB" dirty="0"/>
            </a:br>
            <a:r>
              <a:rPr lang="en-GB" dirty="0"/>
              <a:t>Yep, </a:t>
            </a:r>
            <a:r>
              <a:rPr lang="en-GB" dirty="0" err="1"/>
              <a:t>bij</a:t>
            </a:r>
            <a:r>
              <a:rPr lang="en-GB" dirty="0"/>
              <a:t> </a:t>
            </a:r>
            <a:r>
              <a:rPr lang="en-GB" dirty="0" err="1"/>
              <a:t>eerstgenoemde</a:t>
            </a:r>
            <a:r>
              <a:rPr lang="en-GB" dirty="0"/>
              <a:t> </a:t>
            </a:r>
            <a:r>
              <a:rPr lang="en-GB" dirty="0" err="1"/>
              <a:t>wordt</a:t>
            </a:r>
            <a:r>
              <a:rPr lang="en-GB" dirty="0"/>
              <a:t> de </a:t>
            </a:r>
            <a:r>
              <a:rPr lang="en-GB" dirty="0" err="1"/>
              <a:t>toestand</a:t>
            </a:r>
            <a:r>
              <a:rPr lang="en-GB" dirty="0"/>
              <a:t> </a:t>
            </a:r>
            <a:r>
              <a:rPr lang="en-GB" dirty="0" err="1"/>
              <a:t>niet</a:t>
            </a:r>
            <a:r>
              <a:rPr lang="en-GB" dirty="0"/>
              <a:t> </a:t>
            </a:r>
            <a:r>
              <a:rPr lang="en-GB" dirty="0" err="1"/>
              <a:t>verlaten</a:t>
            </a:r>
            <a:r>
              <a:rPr lang="en-GB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EAB: </a:t>
            </a:r>
            <a:r>
              <a:rPr lang="en-GB" dirty="0" err="1"/>
              <a:t>alles</a:t>
            </a:r>
            <a:r>
              <a:rPr lang="en-GB" dirty="0"/>
              <a:t> </a:t>
            </a:r>
            <a:r>
              <a:rPr lang="en-GB" dirty="0" err="1"/>
              <a:t>optioneel</a:t>
            </a:r>
            <a:r>
              <a:rPr lang="en-GB" dirty="0"/>
              <a:t>. </a:t>
            </a:r>
            <a:r>
              <a:rPr lang="en-GB" dirty="0" err="1"/>
              <a:t>Alleen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er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action is, is de / </a:t>
            </a:r>
            <a:r>
              <a:rPr lang="en-GB" dirty="0" err="1"/>
              <a:t>nodig</a:t>
            </a:r>
            <a:r>
              <a:rPr lang="en-GB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err="1"/>
              <a:t>Communicatie</a:t>
            </a:r>
            <a:r>
              <a:rPr lang="en-GB" dirty="0"/>
              <a:t> </a:t>
            </a:r>
            <a:r>
              <a:rPr lang="en-GB" dirty="0" err="1"/>
              <a:t>binnen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STD: </a:t>
            </a:r>
            <a:r>
              <a:rPr lang="en-GB" dirty="0" err="1"/>
              <a:t>ipv</a:t>
            </a:r>
            <a:r>
              <a:rPr lang="en-GB" dirty="0"/>
              <a:t> flag-event: bool </a:t>
            </a:r>
            <a:r>
              <a:rPr lang="en-GB" dirty="0" err="1"/>
              <a:t>gebruiken</a:t>
            </a:r>
            <a:r>
              <a:rPr lang="en-GB" dirty="0"/>
              <a:t>.</a:t>
            </a:r>
            <a:br>
              <a:rPr lang="en-GB" dirty="0"/>
            </a:b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err="1"/>
              <a:t>Een</a:t>
            </a:r>
            <a:r>
              <a:rPr lang="en-GB" dirty="0"/>
              <a:t> combined state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ook</a:t>
            </a:r>
            <a:r>
              <a:rPr lang="en-GB" dirty="0"/>
              <a:t> entry, exit event </a:t>
            </a:r>
            <a:r>
              <a:rPr lang="en-GB" dirty="0" err="1"/>
              <a:t>hebben</a:t>
            </a:r>
            <a:r>
              <a:rPr lang="en-GB" dirty="0"/>
              <a:t>,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andere</a:t>
            </a:r>
            <a:r>
              <a:rPr lang="en-GB" dirty="0"/>
              <a:t> events (</a:t>
            </a:r>
            <a:r>
              <a:rPr lang="en-GB" dirty="0" err="1"/>
              <a:t>snel</a:t>
            </a:r>
            <a:r>
              <a:rPr lang="en-GB" dirty="0"/>
              <a:t>) </a:t>
            </a:r>
            <a:r>
              <a:rPr lang="en-GB" dirty="0" err="1"/>
              <a:t>afhandelen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/>
              <a:t>Het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geen</a:t>
            </a:r>
            <a:r>
              <a:rPr lang="en-GB" dirty="0"/>
              <a:t> do() clause </a:t>
            </a:r>
            <a:r>
              <a:rPr lang="en-GB" dirty="0" err="1"/>
              <a:t>hebben</a:t>
            </a:r>
            <a:r>
              <a:rPr lang="en-GB" dirty="0"/>
              <a:t>, </a:t>
            </a:r>
            <a:r>
              <a:rPr lang="en-GB" dirty="0" err="1"/>
              <a:t>omdat</a:t>
            </a:r>
            <a:r>
              <a:rPr lang="en-GB" dirty="0"/>
              <a:t> </a:t>
            </a:r>
            <a:r>
              <a:rPr lang="en-GB" dirty="0" err="1"/>
              <a:t>hij</a:t>
            </a:r>
            <a:r>
              <a:rPr lang="en-GB" dirty="0"/>
              <a:t> het </a:t>
            </a:r>
            <a:r>
              <a:rPr lang="en-GB" dirty="0" err="1"/>
              <a:t>stokje</a:t>
            </a:r>
            <a:r>
              <a:rPr lang="en-GB" dirty="0"/>
              <a:t> </a:t>
            </a:r>
            <a:r>
              <a:rPr lang="en-GB" dirty="0" err="1"/>
              <a:t>doorgeeft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de </a:t>
            </a:r>
            <a:r>
              <a:rPr lang="en-GB" dirty="0" err="1"/>
              <a:t>substate</a:t>
            </a:r>
            <a:r>
              <a:rPr lang="en-GB" dirty="0"/>
              <a:t> achter de </a:t>
            </a:r>
            <a:r>
              <a:rPr lang="en-GB" dirty="0" err="1"/>
              <a:t>entrynode</a:t>
            </a:r>
            <a:r>
              <a:rPr lang="en-GB" dirty="0"/>
              <a:t>, </a:t>
            </a:r>
            <a:r>
              <a:rPr lang="en-GB" dirty="0" err="1"/>
              <a:t>en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toestandsdiagram</a:t>
            </a:r>
            <a:r>
              <a:rPr lang="en-GB" dirty="0"/>
              <a:t> </a:t>
            </a:r>
            <a:r>
              <a:rPr lang="en-GB" dirty="0" err="1"/>
              <a:t>verder</a:t>
            </a:r>
            <a:r>
              <a:rPr lang="en-GB"/>
              <a:t> single-threaded </a:t>
            </a:r>
            <a:r>
              <a:rPr lang="en-GB" dirty="0"/>
              <a:t>is.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187C8-4A11-4407-AD0F-1B6B7F56B45A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0520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187C8-4A11-4407-AD0F-1B6B7F56B45A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46375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187C8-4A11-4407-AD0F-1B6B7F56B45A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77750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Instelcontrol</a:t>
            </a:r>
            <a:r>
              <a:rPr lang="nl-NL" dirty="0"/>
              <a:t> coördineert</a:t>
            </a:r>
            <a:r>
              <a:rPr lang="nl-NL" baseline="0" dirty="0"/>
              <a:t> de </a:t>
            </a:r>
            <a:r>
              <a:rPr lang="nl-NL" baseline="0" dirty="0" err="1"/>
              <a:t>use</a:t>
            </a:r>
            <a:r>
              <a:rPr lang="nl-NL" baseline="0" dirty="0"/>
              <a:t>-case ‘instellen’. Aan de hand van dat voorbeeld worden een aantal begrippen toegelicht.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6FBB5-274A-4665-AF13-99CBDDE779A7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60894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Voor events kijk naar interface en welke synchronisatie mechanismen worden gebruikt. Vul aan met eventuele timers.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30A00-8D4D-4A85-94C9-00992D407956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1905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Instelcontrol</a:t>
            </a:r>
            <a:r>
              <a:rPr lang="nl-NL" dirty="0"/>
              <a:t> coördineert</a:t>
            </a:r>
            <a:r>
              <a:rPr lang="nl-NL" baseline="0" dirty="0"/>
              <a:t> de </a:t>
            </a:r>
            <a:r>
              <a:rPr lang="nl-NL" baseline="0" dirty="0" err="1"/>
              <a:t>use</a:t>
            </a:r>
            <a:r>
              <a:rPr lang="nl-NL" baseline="0" dirty="0"/>
              <a:t>-case ‘instellen’. Aan de hand van dat voorbeeld worden een aantal begrippen toegelicht.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6FBB5-274A-4665-AF13-99CBDDE779A7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43523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Voor actions kijk naar uitgaande berichten in objectmodel of operaties in klassendiagram.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30A00-8D4D-4A85-94C9-00992D407956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52678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baseline="0" dirty="0"/>
          </a:p>
          <a:p>
            <a:r>
              <a:rPr lang="nl-NL" baseline="0" dirty="0"/>
              <a:t>Alleen als de frequentie lager is dan 100 wordt die met een verhoogd (</a:t>
            </a:r>
            <a:r>
              <a:rPr lang="nl-NL" baseline="0" dirty="0" err="1"/>
              <a:t>guard</a:t>
            </a:r>
            <a:r>
              <a:rPr lang="nl-NL" baseline="0" dirty="0"/>
              <a:t>).</a:t>
            </a:r>
          </a:p>
          <a:p>
            <a:endParaRPr lang="nl-NL" baseline="0" dirty="0"/>
          </a:p>
          <a:p>
            <a:r>
              <a:rPr lang="nl-NL" baseline="0" dirty="0"/>
              <a:t>Als het bericht </a:t>
            </a:r>
            <a:r>
              <a:rPr lang="nl-NL" baseline="0" dirty="0" err="1"/>
              <a:t>buttonPressed</a:t>
            </a:r>
            <a:r>
              <a:rPr lang="nl-NL" baseline="0" dirty="0"/>
              <a:t>(</a:t>
            </a:r>
            <a:r>
              <a:rPr lang="nl-NL" baseline="0" dirty="0" err="1"/>
              <a:t>noodKnop</a:t>
            </a:r>
            <a:r>
              <a:rPr lang="nl-NL" baseline="0" dirty="0"/>
              <a:t>) binnenkomt dan vindt er overgang plaats naar andere toestand.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6FBB5-274A-4665-AF13-99CBDDE779A7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16711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Het </a:t>
            </a:r>
            <a:r>
              <a:rPr lang="nl-NL" dirty="0" err="1"/>
              <a:t>else</a:t>
            </a:r>
            <a:r>
              <a:rPr lang="nl-NL" dirty="0"/>
              <a:t> pad ontbreekt!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30A00-8D4D-4A85-94C9-00992D407956}" type="slidenum">
              <a:rPr lang="nl-NL" smtClean="0"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05524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Het </a:t>
            </a:r>
            <a:r>
              <a:rPr lang="nl-NL" dirty="0" err="1"/>
              <a:t>else</a:t>
            </a:r>
            <a:r>
              <a:rPr lang="nl-NL" dirty="0"/>
              <a:t> pad ontbreekt!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30A00-8D4D-4A85-94C9-00992D407956}" type="slidenum">
              <a:rPr lang="nl-NL" smtClean="0"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27029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Alles</a:t>
            </a:r>
            <a:r>
              <a:rPr lang="en-GB" dirty="0"/>
              <a:t> is </a:t>
            </a:r>
            <a:r>
              <a:rPr lang="en-GB" dirty="0" err="1"/>
              <a:t>codeerbaar</a:t>
            </a:r>
            <a:r>
              <a:rPr lang="en-GB" dirty="0"/>
              <a:t>. </a:t>
            </a:r>
            <a:r>
              <a:rPr lang="en-GB" dirty="0" err="1"/>
              <a:t>Geen</a:t>
            </a:r>
            <a:r>
              <a:rPr lang="en-GB" dirty="0"/>
              <a:t> pseudocode </a:t>
            </a:r>
            <a:r>
              <a:rPr lang="en-GB" dirty="0" err="1"/>
              <a:t>oid</a:t>
            </a:r>
            <a:r>
              <a:rPr lang="en-GB" dirty="0"/>
              <a:t> </a:t>
            </a:r>
            <a:r>
              <a:rPr lang="en-GB" dirty="0" err="1"/>
              <a:t>hier</a:t>
            </a:r>
            <a:r>
              <a:rPr lang="en-GB" dirty="0"/>
              <a:t>. </a:t>
            </a:r>
            <a:r>
              <a:rPr lang="en-GB" dirty="0" err="1"/>
              <a:t>Geen</a:t>
            </a:r>
            <a:r>
              <a:rPr lang="en-GB" dirty="0"/>
              <a:t> </a:t>
            </a:r>
            <a:r>
              <a:rPr lang="en-GB" dirty="0" err="1"/>
              <a:t>namen</a:t>
            </a:r>
            <a:r>
              <a:rPr lang="en-GB" dirty="0"/>
              <a:t> met </a:t>
            </a:r>
            <a:r>
              <a:rPr lang="en-GB" dirty="0" err="1"/>
              <a:t>spaties</a:t>
            </a:r>
            <a:r>
              <a:rPr lang="en-GB" dirty="0"/>
              <a:t> etc.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6FBB5-274A-4665-AF13-99CBDDE779A7}" type="slidenum">
              <a:rPr lang="nl-NL" smtClean="0"/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63628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187C8-4A11-4407-AD0F-1B6B7F56B45A}" type="slidenum">
              <a:rPr lang="nl-NL" smtClean="0"/>
              <a:t>32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55775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Tip: begin met het </a:t>
            </a:r>
            <a:r>
              <a:rPr lang="en-GB" dirty="0" err="1"/>
              <a:t>beantwoorden</a:t>
            </a:r>
            <a:r>
              <a:rPr lang="en-GB" dirty="0"/>
              <a:t> van de </a:t>
            </a:r>
            <a:r>
              <a:rPr lang="en-GB" dirty="0" err="1"/>
              <a:t>hulpvragen</a:t>
            </a:r>
            <a:r>
              <a:rPr lang="en-GB" dirty="0"/>
              <a:t>.</a:t>
            </a:r>
          </a:p>
          <a:p>
            <a:r>
              <a:rPr lang="en-GB" dirty="0" err="1"/>
              <a:t>Laat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student </a:t>
            </a:r>
            <a:r>
              <a:rPr lang="en-GB" dirty="0" err="1"/>
              <a:t>zijn</a:t>
            </a:r>
            <a:r>
              <a:rPr lang="en-GB" dirty="0"/>
              <a:t> </a:t>
            </a:r>
            <a:r>
              <a:rPr lang="en-GB" dirty="0" err="1"/>
              <a:t>oplossing</a:t>
            </a:r>
            <a:r>
              <a:rPr lang="en-GB" dirty="0"/>
              <a:t> op de </a:t>
            </a:r>
            <a:r>
              <a:rPr lang="en-GB" dirty="0" err="1"/>
              <a:t>ene</a:t>
            </a:r>
            <a:r>
              <a:rPr lang="en-GB" dirty="0"/>
              <a:t> </a:t>
            </a:r>
            <a:r>
              <a:rPr lang="en-GB" dirty="0" err="1"/>
              <a:t>helft</a:t>
            </a:r>
            <a:r>
              <a:rPr lang="en-GB" dirty="0"/>
              <a:t> van het </a:t>
            </a:r>
            <a:r>
              <a:rPr lang="en-GB" dirty="0" err="1"/>
              <a:t>bord</a:t>
            </a:r>
            <a:r>
              <a:rPr lang="en-GB" dirty="0"/>
              <a:t> </a:t>
            </a:r>
            <a:r>
              <a:rPr lang="en-GB" dirty="0" err="1"/>
              <a:t>tekenen</a:t>
            </a:r>
            <a:r>
              <a:rPr lang="en-GB" dirty="0"/>
              <a:t> (</a:t>
            </a:r>
            <a:r>
              <a:rPr lang="en-GB" dirty="0" err="1"/>
              <a:t>eentje</a:t>
            </a:r>
            <a:r>
              <a:rPr lang="en-GB" dirty="0"/>
              <a:t> met </a:t>
            </a:r>
            <a:r>
              <a:rPr lang="en-GB" dirty="0" err="1"/>
              <a:t>teveel</a:t>
            </a:r>
            <a:r>
              <a:rPr lang="en-GB" dirty="0"/>
              <a:t> guards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fouten</a:t>
            </a:r>
            <a:r>
              <a:rPr lang="en-GB" dirty="0"/>
              <a:t>),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een</a:t>
            </a:r>
            <a:br>
              <a:rPr lang="en-GB" dirty="0"/>
            </a:br>
            <a:r>
              <a:rPr lang="en-GB" dirty="0" err="1"/>
              <a:t>andere</a:t>
            </a:r>
            <a:r>
              <a:rPr lang="en-GB" dirty="0"/>
              <a:t> student (met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mooi</a:t>
            </a:r>
            <a:r>
              <a:rPr lang="en-GB" dirty="0"/>
              <a:t> diagram </a:t>
            </a:r>
            <a:r>
              <a:rPr lang="en-GB" dirty="0" err="1"/>
              <a:t>en</a:t>
            </a:r>
            <a:r>
              <a:rPr lang="en-GB" dirty="0"/>
              <a:t> met sub-</a:t>
            </a:r>
            <a:r>
              <a:rPr lang="en-GB" dirty="0" err="1"/>
              <a:t>toestanden</a:t>
            </a:r>
            <a:r>
              <a:rPr lang="en-GB" dirty="0"/>
              <a:t>) op de </a:t>
            </a:r>
            <a:r>
              <a:rPr lang="en-GB" dirty="0" err="1"/>
              <a:t>rechter</a:t>
            </a:r>
            <a:r>
              <a:rPr lang="en-GB" dirty="0"/>
              <a:t> </a:t>
            </a:r>
            <a:r>
              <a:rPr lang="en-GB" dirty="0" err="1"/>
              <a:t>kant</a:t>
            </a:r>
            <a:r>
              <a:rPr lang="en-GB" dirty="0"/>
              <a:t> van het </a:t>
            </a:r>
            <a:r>
              <a:rPr lang="en-GB" dirty="0" err="1"/>
              <a:t>bord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bediscussieer</a:t>
            </a:r>
            <a:r>
              <a:rPr lang="en-GB" dirty="0"/>
              <a:t> de </a:t>
            </a:r>
            <a:r>
              <a:rPr lang="en-GB" dirty="0" err="1"/>
              <a:t>resultaten</a:t>
            </a:r>
            <a:r>
              <a:rPr lang="en-GB"/>
              <a:t>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187C8-4A11-4407-AD0F-1B6B7F56B45A}" type="slidenum">
              <a:rPr lang="nl-NL" smtClean="0"/>
              <a:t>33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7604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Instelcontrol</a:t>
            </a:r>
            <a:r>
              <a:rPr lang="nl-NL" dirty="0"/>
              <a:t> coördineert</a:t>
            </a:r>
            <a:r>
              <a:rPr lang="nl-NL" baseline="0" dirty="0"/>
              <a:t> de </a:t>
            </a:r>
            <a:r>
              <a:rPr lang="nl-NL" baseline="0" dirty="0" err="1"/>
              <a:t>use</a:t>
            </a:r>
            <a:r>
              <a:rPr lang="nl-NL" baseline="0" dirty="0"/>
              <a:t>-case ‘instellen’. Aan de hand van dat voorbeeld worden een aantal begrippen toegelicht.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6FBB5-274A-4665-AF13-99CBDDE779A7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8419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Instelcontrol</a:t>
            </a:r>
            <a:r>
              <a:rPr lang="nl-NL" dirty="0"/>
              <a:t> coördineert</a:t>
            </a:r>
            <a:r>
              <a:rPr lang="nl-NL" baseline="0" dirty="0"/>
              <a:t> de </a:t>
            </a:r>
            <a:r>
              <a:rPr lang="nl-NL" baseline="0" dirty="0" err="1"/>
              <a:t>use</a:t>
            </a:r>
            <a:r>
              <a:rPr lang="nl-NL" baseline="0" dirty="0"/>
              <a:t>-case ‘instellen’. Aan de hand van dat voorbeeld worden een aantal begrippen toegelicht.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6FBB5-274A-4665-AF13-99CBDDE779A7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3110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Instelcontrol</a:t>
            </a:r>
            <a:r>
              <a:rPr lang="nl-NL" dirty="0"/>
              <a:t> coördineert</a:t>
            </a:r>
            <a:r>
              <a:rPr lang="nl-NL" baseline="0" dirty="0"/>
              <a:t> de </a:t>
            </a:r>
            <a:r>
              <a:rPr lang="nl-NL" baseline="0" dirty="0" err="1"/>
              <a:t>use</a:t>
            </a:r>
            <a:r>
              <a:rPr lang="nl-NL" baseline="0" dirty="0"/>
              <a:t>-case ‘instellen’. Aan de hand van dat voorbeeld worden een aantal begrippen toegelicht.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6FBB5-274A-4665-AF13-99CBDDE779A7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2291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Instelcontrol</a:t>
            </a:r>
            <a:r>
              <a:rPr lang="nl-NL" dirty="0"/>
              <a:t> coördineert</a:t>
            </a:r>
            <a:r>
              <a:rPr lang="nl-NL" baseline="0" dirty="0"/>
              <a:t> de </a:t>
            </a:r>
            <a:r>
              <a:rPr lang="nl-NL" baseline="0" dirty="0" err="1"/>
              <a:t>use</a:t>
            </a:r>
            <a:r>
              <a:rPr lang="nl-NL" baseline="0" dirty="0"/>
              <a:t>-case ‘instellen’. Aan de hand van dat voorbeeld worden een aantal begrippen toegelicht.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6FBB5-274A-4665-AF13-99CBDDE779A7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053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Instelcontrol</a:t>
            </a:r>
            <a:r>
              <a:rPr lang="nl-NL" dirty="0"/>
              <a:t> coördineert</a:t>
            </a:r>
            <a:r>
              <a:rPr lang="nl-NL" baseline="0" dirty="0"/>
              <a:t> de </a:t>
            </a:r>
            <a:r>
              <a:rPr lang="nl-NL" baseline="0" dirty="0" err="1"/>
              <a:t>use</a:t>
            </a:r>
            <a:r>
              <a:rPr lang="nl-NL" baseline="0" dirty="0"/>
              <a:t>-case ‘instellen’. Aan de hand van dat voorbeeld worden een aantal begrippen toegelicht.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6FBB5-274A-4665-AF13-99CBDDE779A7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6810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Instelcontrol</a:t>
            </a:r>
            <a:r>
              <a:rPr lang="nl-NL" dirty="0"/>
              <a:t> coördineert</a:t>
            </a:r>
            <a:r>
              <a:rPr lang="nl-NL" baseline="0" dirty="0"/>
              <a:t> de </a:t>
            </a:r>
            <a:r>
              <a:rPr lang="nl-NL" baseline="0" dirty="0" err="1"/>
              <a:t>use</a:t>
            </a:r>
            <a:r>
              <a:rPr lang="nl-NL" baseline="0" dirty="0"/>
              <a:t>-case ‘instellen’. Aan de hand van dat voorbeeld worden een aantal begrippen toegelicht.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6FBB5-274A-4665-AF13-99CBDDE779A7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6814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Instelcontrol</a:t>
            </a:r>
            <a:r>
              <a:rPr lang="nl-NL" dirty="0"/>
              <a:t> coördineert</a:t>
            </a:r>
            <a:r>
              <a:rPr lang="nl-NL" baseline="0" dirty="0"/>
              <a:t> de </a:t>
            </a:r>
            <a:r>
              <a:rPr lang="nl-NL" baseline="0" dirty="0" err="1"/>
              <a:t>use</a:t>
            </a:r>
            <a:r>
              <a:rPr lang="nl-NL" baseline="0" dirty="0"/>
              <a:t>-case ‘instellen’. Aan de hand van dat voorbeeld worden een aantal begrippen toegelicht.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6FBB5-274A-4665-AF13-99CBDDE779A7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2368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ep 11"/>
          <p:cNvGrpSpPr/>
          <p:nvPr/>
        </p:nvGrpSpPr>
        <p:grpSpPr>
          <a:xfrm>
            <a:off x="4222" y="0"/>
            <a:ext cx="12185505" cy="6858000"/>
            <a:chOff x="3166" y="0"/>
            <a:chExt cx="9139129" cy="6858000"/>
          </a:xfrm>
        </p:grpSpPr>
        <p:grpSp>
          <p:nvGrpSpPr>
            <p:cNvPr id="4" name="Groep 3"/>
            <p:cNvGrpSpPr/>
            <p:nvPr/>
          </p:nvGrpSpPr>
          <p:grpSpPr>
            <a:xfrm>
              <a:off x="3166" y="0"/>
              <a:ext cx="9139129" cy="6858000"/>
              <a:chOff x="3166" y="0"/>
              <a:chExt cx="9139129" cy="6858000"/>
            </a:xfrm>
          </p:grpSpPr>
          <p:sp>
            <p:nvSpPr>
              <p:cNvPr id="10" name="Rechthoek 9"/>
              <p:cNvSpPr/>
              <p:nvPr/>
            </p:nvSpPr>
            <p:spPr>
              <a:xfrm>
                <a:off x="3166" y="0"/>
                <a:ext cx="9137667" cy="170080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Rechthoek 10"/>
              <p:cNvSpPr/>
              <p:nvPr/>
            </p:nvSpPr>
            <p:spPr>
              <a:xfrm>
                <a:off x="4628" y="1700808"/>
                <a:ext cx="9137667" cy="5157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pic>
          <p:nvPicPr>
            <p:cNvPr id="3" name="Afbeelding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137" y="236897"/>
              <a:ext cx="4575709" cy="1322460"/>
            </a:xfrm>
            <a:prstGeom prst="rect">
              <a:avLst/>
            </a:prstGeom>
          </p:spPr>
        </p:pic>
      </p:grpSp>
      <p:sp>
        <p:nvSpPr>
          <p:cNvPr id="1331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1007435" y="3108450"/>
            <a:ext cx="10168565" cy="707886"/>
          </a:xfrm>
        </p:spPr>
        <p:txBody>
          <a:bodyPr anchor="b"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007435" y="3886200"/>
            <a:ext cx="10168565" cy="43704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buFont typeface="Zapf Dingbats" charset="2"/>
              <a:buNone/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het </a:t>
            </a:r>
            <a:r>
              <a:rPr lang="en-US" dirty="0" err="1"/>
              <a:t>opmaakprofiel</a:t>
            </a:r>
            <a:r>
              <a:rPr lang="en-US" dirty="0"/>
              <a:t> van het </a:t>
            </a:r>
            <a:r>
              <a:rPr lang="en-US" dirty="0" err="1"/>
              <a:t>opmaakprofiel</a:t>
            </a:r>
            <a:r>
              <a:rPr lang="en-US" dirty="0"/>
              <a:t> te </a:t>
            </a:r>
            <a:r>
              <a:rPr lang="en-US" dirty="0" err="1"/>
              <a:t>bewerken</a:t>
            </a:r>
            <a:endParaRPr lang="en-US" dirty="0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51312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with Sour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46139" y="467961"/>
            <a:ext cx="83142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1007435" y="6248400"/>
            <a:ext cx="7968885" cy="457200"/>
          </a:xfrm>
          <a:prstGeom prst="rect">
            <a:avLst/>
          </a:prstGeom>
        </p:spPr>
        <p:txBody>
          <a:bodyPr anchor="b"/>
          <a:lstStyle>
            <a:lvl1pPr>
              <a:defRPr sz="1600"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2"/>
          </p:nvPr>
        </p:nvSpPr>
        <p:spPr>
          <a:xfrm>
            <a:off x="1007534" y="5589588"/>
            <a:ext cx="10532693" cy="5762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4492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1007435" y="6248400"/>
            <a:ext cx="7968885" cy="457200"/>
          </a:xfrm>
          <a:prstGeom prst="rect">
            <a:avLst/>
          </a:prstGeom>
        </p:spPr>
        <p:txBody>
          <a:bodyPr anchor="b"/>
          <a:lstStyle>
            <a:lvl1pPr>
              <a:defRPr sz="1600"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3" name="Rechthoek 2"/>
          <p:cNvSpPr/>
          <p:nvPr/>
        </p:nvSpPr>
        <p:spPr>
          <a:xfrm>
            <a:off x="6171" y="0"/>
            <a:ext cx="1218355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26426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Sour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1007435" y="6248400"/>
            <a:ext cx="7968885" cy="457200"/>
          </a:xfrm>
          <a:prstGeom prst="rect">
            <a:avLst/>
          </a:prstGeom>
        </p:spPr>
        <p:txBody>
          <a:bodyPr anchor="b"/>
          <a:lstStyle>
            <a:lvl1pPr>
              <a:defRPr sz="1600"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3" name="Rechthoek 2"/>
          <p:cNvSpPr/>
          <p:nvPr/>
        </p:nvSpPr>
        <p:spPr>
          <a:xfrm>
            <a:off x="6171" y="0"/>
            <a:ext cx="1218355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2"/>
          </p:nvPr>
        </p:nvSpPr>
        <p:spPr>
          <a:xfrm>
            <a:off x="1007534" y="6237114"/>
            <a:ext cx="10532693" cy="5762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6402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/>
          <p:cNvSpPr>
            <a:spLocks noGrp="1"/>
          </p:cNvSpPr>
          <p:nvPr>
            <p:ph type="pic" sz="quarter" idx="12"/>
          </p:nvPr>
        </p:nvSpPr>
        <p:spPr>
          <a:xfrm>
            <a:off x="0" y="1292312"/>
            <a:ext cx="12192000" cy="554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0" name="Tijdelijke aanduiding voor inhoud 19"/>
          <p:cNvSpPr>
            <a:spLocks noGrp="1"/>
          </p:cNvSpPr>
          <p:nvPr>
            <p:ph sz="quarter" idx="11"/>
          </p:nvPr>
        </p:nvSpPr>
        <p:spPr>
          <a:xfrm>
            <a:off x="1007533" y="1557338"/>
            <a:ext cx="10526248" cy="283154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Tijdelijke aanduiding voor voettekst 15"/>
          <p:cNvSpPr>
            <a:spLocks noGrp="1"/>
          </p:cNvSpPr>
          <p:nvPr>
            <p:ph type="ftr" sz="quarter" idx="10"/>
          </p:nvPr>
        </p:nvSpPr>
        <p:spPr>
          <a:xfrm>
            <a:off x="1007435" y="6367046"/>
            <a:ext cx="7968885" cy="338554"/>
          </a:xfrm>
          <a:solidFill>
            <a:schemeClr val="bg1">
              <a:alpha val="70000"/>
            </a:schemeClr>
          </a:solidFill>
        </p:spPr>
        <p:txBody>
          <a:bodyPr>
            <a:spAutoFit/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7200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and Content with Sources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afbeelding 3"/>
          <p:cNvSpPr>
            <a:spLocks noGrp="1"/>
          </p:cNvSpPr>
          <p:nvPr>
            <p:ph type="pic" sz="quarter" idx="13"/>
          </p:nvPr>
        </p:nvSpPr>
        <p:spPr>
          <a:xfrm>
            <a:off x="0" y="1292312"/>
            <a:ext cx="12192000" cy="554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0" name="Tijdelijke aanduiding voor inhoud 19"/>
          <p:cNvSpPr>
            <a:spLocks noGrp="1"/>
          </p:cNvSpPr>
          <p:nvPr>
            <p:ph sz="quarter" idx="11"/>
          </p:nvPr>
        </p:nvSpPr>
        <p:spPr>
          <a:xfrm>
            <a:off x="1007533" y="1557338"/>
            <a:ext cx="10526248" cy="283154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>
            <a:sp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ijdelijke aanduiding voor voettekst 15"/>
          <p:cNvSpPr>
            <a:spLocks noGrp="1"/>
          </p:cNvSpPr>
          <p:nvPr>
            <p:ph type="ftr" sz="quarter" idx="10"/>
          </p:nvPr>
        </p:nvSpPr>
        <p:spPr>
          <a:xfrm>
            <a:off x="1007435" y="6367046"/>
            <a:ext cx="7968885" cy="338554"/>
          </a:xfrm>
          <a:solidFill>
            <a:schemeClr val="bg1">
              <a:alpha val="70000"/>
            </a:schemeClr>
          </a:solidFill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2"/>
          </p:nvPr>
        </p:nvSpPr>
        <p:spPr>
          <a:xfrm>
            <a:off x="1007534" y="5888852"/>
            <a:ext cx="10532693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anchor="b">
            <a:sp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4901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3"/>
          <p:cNvSpPr>
            <a:spLocks noGrp="1"/>
          </p:cNvSpPr>
          <p:nvPr>
            <p:ph type="pic" sz="quarter" idx="15"/>
          </p:nvPr>
        </p:nvSpPr>
        <p:spPr>
          <a:xfrm>
            <a:off x="0" y="1292312"/>
            <a:ext cx="12192000" cy="554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1046139" y="467961"/>
            <a:ext cx="8314224" cy="584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007435" y="6367046"/>
            <a:ext cx="7968885" cy="338554"/>
          </a:xfrm>
          <a:solidFill>
            <a:schemeClr val="bg1">
              <a:alpha val="70000"/>
            </a:schemeClr>
          </a:solidFill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9" name="Tijdelijke aanduiding voor inhoud 2"/>
          <p:cNvSpPr>
            <a:spLocks noGrp="1"/>
          </p:cNvSpPr>
          <p:nvPr>
            <p:ph sz="quarter" idx="16"/>
          </p:nvPr>
        </p:nvSpPr>
        <p:spPr>
          <a:xfrm>
            <a:off x="1007534" y="1547814"/>
            <a:ext cx="5044017" cy="2831544"/>
          </a:xfrm>
          <a:solidFill>
            <a:schemeClr val="bg1">
              <a:alpha val="70000"/>
            </a:schemeClr>
          </a:solidFill>
        </p:spPr>
        <p:txBody>
          <a:bodyPr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1" name="Tijdelijke aanduiding voor inhoud 4"/>
          <p:cNvSpPr>
            <a:spLocks noGrp="1"/>
          </p:cNvSpPr>
          <p:nvPr>
            <p:ph sz="quarter" idx="17"/>
          </p:nvPr>
        </p:nvSpPr>
        <p:spPr>
          <a:xfrm>
            <a:off x="6479117" y="1547814"/>
            <a:ext cx="5044016" cy="2831544"/>
          </a:xfrm>
          <a:solidFill>
            <a:schemeClr val="bg1">
              <a:alpha val="70000"/>
            </a:schemeClr>
          </a:solidFill>
        </p:spPr>
        <p:txBody>
          <a:bodyPr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0362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 with Background and Sour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3"/>
          <p:cNvSpPr>
            <a:spLocks noGrp="1"/>
          </p:cNvSpPr>
          <p:nvPr>
            <p:ph type="pic" sz="quarter" idx="15"/>
          </p:nvPr>
        </p:nvSpPr>
        <p:spPr>
          <a:xfrm>
            <a:off x="0" y="1292312"/>
            <a:ext cx="12192000" cy="554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1046139" y="467961"/>
            <a:ext cx="8314224" cy="584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007435" y="6367046"/>
            <a:ext cx="7968885" cy="338554"/>
          </a:xfrm>
          <a:solidFill>
            <a:schemeClr val="bg1">
              <a:alpha val="70000"/>
            </a:schemeClr>
          </a:solidFill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9" name="Tijdelijke aanduiding voor tekst 3"/>
          <p:cNvSpPr>
            <a:spLocks noGrp="1"/>
          </p:cNvSpPr>
          <p:nvPr>
            <p:ph type="body" sz="quarter" idx="12"/>
          </p:nvPr>
        </p:nvSpPr>
        <p:spPr>
          <a:xfrm>
            <a:off x="1007534" y="5888852"/>
            <a:ext cx="10532693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anchor="b">
            <a:sp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ijdelijke aanduiding voor inhoud 2"/>
          <p:cNvSpPr>
            <a:spLocks noGrp="1"/>
          </p:cNvSpPr>
          <p:nvPr>
            <p:ph sz="quarter" idx="16"/>
          </p:nvPr>
        </p:nvSpPr>
        <p:spPr>
          <a:xfrm>
            <a:off x="1007534" y="1547814"/>
            <a:ext cx="5044017" cy="2831544"/>
          </a:xfrm>
          <a:solidFill>
            <a:schemeClr val="bg1">
              <a:alpha val="70000"/>
            </a:schemeClr>
          </a:solidFill>
        </p:spPr>
        <p:txBody>
          <a:bodyPr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3" name="Tijdelijke aanduiding voor inhoud 4"/>
          <p:cNvSpPr>
            <a:spLocks noGrp="1"/>
          </p:cNvSpPr>
          <p:nvPr>
            <p:ph sz="quarter" idx="17"/>
          </p:nvPr>
        </p:nvSpPr>
        <p:spPr>
          <a:xfrm>
            <a:off x="6479117" y="1547814"/>
            <a:ext cx="5044016" cy="2831544"/>
          </a:xfrm>
          <a:solidFill>
            <a:schemeClr val="bg1">
              <a:alpha val="70000"/>
            </a:schemeClr>
          </a:solidFill>
        </p:spPr>
        <p:txBody>
          <a:bodyPr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85893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46139" y="467961"/>
            <a:ext cx="83142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1007435" y="6367046"/>
            <a:ext cx="7968885" cy="33855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anchor="b">
            <a:spAutoFit/>
          </a:bodyPr>
          <a:lstStyle>
            <a:lvl1pPr>
              <a:defRPr sz="1600"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4" name="Tijdelijke aanduiding voor afbeelding 3"/>
          <p:cNvSpPr>
            <a:spLocks noGrp="1"/>
          </p:cNvSpPr>
          <p:nvPr>
            <p:ph type="pic" sz="quarter" idx="12"/>
          </p:nvPr>
        </p:nvSpPr>
        <p:spPr>
          <a:xfrm>
            <a:off x="0" y="1314000"/>
            <a:ext cx="12192000" cy="554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48766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with Background and Sour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46139" y="467961"/>
            <a:ext cx="83142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1007435" y="6367046"/>
            <a:ext cx="7968885" cy="33855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anchor="b">
            <a:spAutoFit/>
          </a:bodyPr>
          <a:lstStyle>
            <a:lvl1pPr>
              <a:defRPr sz="1600"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4" name="Tijdelijke aanduiding voor afbeelding 3"/>
          <p:cNvSpPr>
            <a:spLocks noGrp="1"/>
          </p:cNvSpPr>
          <p:nvPr>
            <p:ph type="pic" sz="quarter" idx="12"/>
          </p:nvPr>
        </p:nvSpPr>
        <p:spPr>
          <a:xfrm>
            <a:off x="0" y="1314000"/>
            <a:ext cx="12192000" cy="554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5" name="Tijdelijke aanduiding voor tekst 3"/>
          <p:cNvSpPr>
            <a:spLocks noGrp="1"/>
          </p:cNvSpPr>
          <p:nvPr>
            <p:ph type="body" sz="quarter" idx="13"/>
          </p:nvPr>
        </p:nvSpPr>
        <p:spPr>
          <a:xfrm>
            <a:off x="1007534" y="5888852"/>
            <a:ext cx="10532693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anchor="b">
            <a:sp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07266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1046139" y="467961"/>
            <a:ext cx="8314224" cy="5847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007435" y="6248400"/>
            <a:ext cx="7968885" cy="457200"/>
          </a:xfrm>
        </p:spPr>
        <p:txBody>
          <a:bodyPr/>
          <a:lstStyle/>
          <a:p>
            <a:endParaRPr lang="nl-NL"/>
          </a:p>
        </p:txBody>
      </p:sp>
      <p:sp>
        <p:nvSpPr>
          <p:cNvPr id="15" name="Rectangle 3"/>
          <p:cNvSpPr>
            <a:spLocks noGrp="1" noChangeArrowheads="1"/>
          </p:cNvSpPr>
          <p:nvPr>
            <p:ph idx="13" hasCustomPrompt="1"/>
          </p:nvPr>
        </p:nvSpPr>
        <p:spPr bwMode="auto">
          <a:xfrm>
            <a:off x="1036695" y="2132857"/>
            <a:ext cx="5044440" cy="4047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457200" indent="-457200">
              <a:def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76300" indent="-342900">
              <a:defRPr lang="en-US" sz="2400" dirty="0" smtClean="0">
                <a:solidFill>
                  <a:schemeClr val="tx1"/>
                </a:solidFill>
                <a:latin typeface="+mn-lt"/>
              </a:defRPr>
            </a:lvl2pPr>
            <a:lvl3pPr marL="1257300" indent="-342900">
              <a:defRPr lang="en-US" sz="2400" dirty="0" smtClean="0">
                <a:solidFill>
                  <a:schemeClr val="tx1"/>
                </a:solidFill>
                <a:latin typeface="+mn-lt"/>
              </a:defRPr>
            </a:lvl3pPr>
            <a:lvl4pPr marL="1676400" indent="-342900">
              <a:defRPr lang="en-US" sz="2400" dirty="0" smtClean="0">
                <a:solidFill>
                  <a:schemeClr val="tx1"/>
                </a:solidFill>
                <a:latin typeface="+mn-lt"/>
              </a:defRPr>
            </a:lvl4pPr>
            <a:lvl5pPr marL="2095500" indent="-342900">
              <a:defRPr lang="en-US" sz="2400" dirty="0" smtClean="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opmaakprofielen</a:t>
            </a:r>
            <a:r>
              <a:rPr lang="en-US" dirty="0"/>
              <a:t> van de </a:t>
            </a:r>
            <a:r>
              <a:rPr lang="en-US" dirty="0" err="1"/>
              <a:t>modeltekst</a:t>
            </a:r>
            <a:r>
              <a:rPr lang="en-US" dirty="0"/>
              <a:t> te </a:t>
            </a:r>
            <a:r>
              <a:rPr lang="en-US" dirty="0" err="1"/>
              <a:t>bewerken</a:t>
            </a:r>
            <a:endParaRPr lang="en-US" dirty="0"/>
          </a:p>
          <a:p>
            <a:pPr marL="819150" lvl="1" indent="-28575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Char char="§"/>
            </a:pPr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marL="1143000" lvl="2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Char char="§"/>
            </a:pPr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marL="1562100" lvl="3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Char char="§"/>
            </a:pPr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marL="1981200" lvl="4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Char char="§"/>
            </a:pPr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7" hasCustomPrompt="1"/>
          </p:nvPr>
        </p:nvSpPr>
        <p:spPr bwMode="auto">
          <a:xfrm>
            <a:off x="6480043" y="2132857"/>
            <a:ext cx="5044440" cy="4045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457200" indent="-457200">
              <a:def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76300" indent="-342900">
              <a:defRPr lang="en-US" sz="2400" dirty="0" smtClean="0">
                <a:solidFill>
                  <a:schemeClr val="tx1"/>
                </a:solidFill>
                <a:latin typeface="+mn-lt"/>
              </a:defRPr>
            </a:lvl2pPr>
            <a:lvl3pPr marL="1257300" indent="-342900">
              <a:defRPr lang="en-US" sz="2400" dirty="0" smtClean="0">
                <a:solidFill>
                  <a:schemeClr val="tx1"/>
                </a:solidFill>
                <a:latin typeface="+mn-lt"/>
              </a:defRPr>
            </a:lvl3pPr>
            <a:lvl4pPr marL="1676400" indent="-342900">
              <a:defRPr lang="en-US" sz="2400" dirty="0" smtClean="0">
                <a:solidFill>
                  <a:schemeClr val="tx1"/>
                </a:solidFill>
                <a:latin typeface="+mn-lt"/>
              </a:defRPr>
            </a:lvl4pPr>
            <a:lvl5pPr marL="2095500" indent="-342900">
              <a:defRPr lang="en-US" sz="2400" dirty="0" smtClean="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opmaakprofielen</a:t>
            </a:r>
            <a:r>
              <a:rPr lang="en-US" dirty="0"/>
              <a:t> van de </a:t>
            </a:r>
            <a:r>
              <a:rPr lang="en-US" dirty="0" err="1"/>
              <a:t>modeltekst</a:t>
            </a:r>
            <a:r>
              <a:rPr lang="en-US" dirty="0"/>
              <a:t> te </a:t>
            </a:r>
            <a:r>
              <a:rPr lang="en-US" dirty="0" err="1"/>
              <a:t>bewerken</a:t>
            </a:r>
            <a:endParaRPr lang="en-US" dirty="0"/>
          </a:p>
          <a:p>
            <a:pPr marL="819150" lvl="1" indent="-28575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Char char="§"/>
            </a:pPr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marL="1143000" lvl="2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Char char="§"/>
            </a:pPr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marL="1562100" lvl="3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Char char="§"/>
            </a:pPr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marL="1981200" lvl="4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Char char="§"/>
            </a:pPr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8"/>
          </p:nvPr>
        </p:nvSpPr>
        <p:spPr>
          <a:xfrm>
            <a:off x="1031693" y="1478612"/>
            <a:ext cx="5044800" cy="654245"/>
          </a:xfrm>
        </p:spPr>
        <p:txBody>
          <a:bodyPr anchor="b"/>
          <a:lstStyle>
            <a:lvl1pPr marL="0" indent="0"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ijdelijke aanduiding voor tekst 2"/>
          <p:cNvSpPr>
            <a:spLocks noGrp="1"/>
          </p:cNvSpPr>
          <p:nvPr>
            <p:ph type="body" sz="quarter" idx="19"/>
          </p:nvPr>
        </p:nvSpPr>
        <p:spPr>
          <a:xfrm>
            <a:off x="6475041" y="1484712"/>
            <a:ext cx="5044800" cy="648145"/>
          </a:xfrm>
        </p:spPr>
        <p:txBody>
          <a:bodyPr anchor="b"/>
          <a:lstStyle>
            <a:lvl1pPr marL="0" indent="0"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4339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jdelijke aanduiding voor voettekst 1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6" name="Tijdelijke aanduiding voor inhoud 19"/>
          <p:cNvSpPr>
            <a:spLocks noGrp="1"/>
          </p:cNvSpPr>
          <p:nvPr>
            <p:ph sz="quarter" idx="11"/>
          </p:nvPr>
        </p:nvSpPr>
        <p:spPr>
          <a:xfrm>
            <a:off x="1007533" y="1557338"/>
            <a:ext cx="10526248" cy="46085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6780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jdelijke aanduiding voor voettekst 1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6" name="Tijdelijke aanduiding voor inhoud 19"/>
          <p:cNvSpPr>
            <a:spLocks noGrp="1"/>
          </p:cNvSpPr>
          <p:nvPr>
            <p:ph sz="quarter" idx="11"/>
          </p:nvPr>
        </p:nvSpPr>
        <p:spPr>
          <a:xfrm>
            <a:off x="1007533" y="1557338"/>
            <a:ext cx="10526248" cy="46085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1756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B65BC-BFEE-4BE6-896F-A3BD0256D559}" type="datetimeFigureOut">
              <a:rPr lang="nl-NL" smtClean="0"/>
              <a:t>9-10-2024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479-FC6A-4861-A97B-B6042EB7552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51716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A78F0-84DC-47AB-9729-191F22ED1DD3}" type="datetimeFigureOut">
              <a:rPr lang="nl-NL" smtClean="0"/>
              <a:t>9-10-2024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5D918-6B6C-4888-BBBA-15B612F08CA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64525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and Content with Sour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jdelijke aanduiding voor voettekst 1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2"/>
          </p:nvPr>
        </p:nvSpPr>
        <p:spPr>
          <a:xfrm>
            <a:off x="1007534" y="5589588"/>
            <a:ext cx="10532693" cy="5762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19"/>
          <p:cNvSpPr>
            <a:spLocks noGrp="1"/>
          </p:cNvSpPr>
          <p:nvPr>
            <p:ph sz="quarter" idx="11"/>
          </p:nvPr>
        </p:nvSpPr>
        <p:spPr>
          <a:xfrm>
            <a:off x="1007533" y="1557338"/>
            <a:ext cx="10526248" cy="403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8862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707886"/>
          </a:xfrm>
        </p:spPr>
        <p:txBody>
          <a:bodyPr anchor="t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4000" b="1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2121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quarter" idx="15"/>
          </p:nvPr>
        </p:nvSpPr>
        <p:spPr>
          <a:xfrm>
            <a:off x="1007534" y="1547813"/>
            <a:ext cx="5044017" cy="46085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16"/>
          </p:nvPr>
        </p:nvSpPr>
        <p:spPr>
          <a:xfrm>
            <a:off x="6479117" y="1547813"/>
            <a:ext cx="5044016" cy="46085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10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007435" y="6248400"/>
            <a:ext cx="7968885" cy="457200"/>
          </a:xfrm>
        </p:spPr>
        <p:txBody>
          <a:bodyPr/>
          <a:lstStyle/>
          <a:p>
            <a:endParaRPr lang="nl-NL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1566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 with Sour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007435" y="6248400"/>
            <a:ext cx="7968885" cy="457200"/>
          </a:xfrm>
        </p:spPr>
        <p:txBody>
          <a:bodyPr/>
          <a:lstStyle/>
          <a:p>
            <a:endParaRPr lang="nl-NL"/>
          </a:p>
        </p:txBody>
      </p:sp>
      <p:sp>
        <p:nvSpPr>
          <p:cNvPr id="7" name="Tijdelijke aanduiding voor tekst 3"/>
          <p:cNvSpPr>
            <a:spLocks noGrp="1"/>
          </p:cNvSpPr>
          <p:nvPr>
            <p:ph type="body" sz="quarter" idx="12"/>
          </p:nvPr>
        </p:nvSpPr>
        <p:spPr>
          <a:xfrm>
            <a:off x="1007534" y="5589588"/>
            <a:ext cx="10532693" cy="5762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ijdelijke aanduiding voor inhoud 2"/>
          <p:cNvSpPr>
            <a:spLocks noGrp="1"/>
          </p:cNvSpPr>
          <p:nvPr>
            <p:ph sz="quarter" idx="15"/>
          </p:nvPr>
        </p:nvSpPr>
        <p:spPr>
          <a:xfrm>
            <a:off x="1007534" y="1547814"/>
            <a:ext cx="5044017" cy="40417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1" name="Tijdelijke aanduiding voor inhoud 4"/>
          <p:cNvSpPr>
            <a:spLocks noGrp="1"/>
          </p:cNvSpPr>
          <p:nvPr>
            <p:ph sz="quarter" idx="16"/>
          </p:nvPr>
        </p:nvSpPr>
        <p:spPr>
          <a:xfrm>
            <a:off x="6479117" y="1547814"/>
            <a:ext cx="5044016" cy="40417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12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007435" y="6248400"/>
            <a:ext cx="7968885" cy="457200"/>
          </a:xfrm>
        </p:spPr>
        <p:txBody>
          <a:bodyPr/>
          <a:lstStyle/>
          <a:p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8"/>
          </p:nvPr>
        </p:nvSpPr>
        <p:spPr>
          <a:xfrm>
            <a:off x="1007435" y="1478612"/>
            <a:ext cx="5044116" cy="65424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ijdelijke aanduiding voor tekst 2"/>
          <p:cNvSpPr>
            <a:spLocks noGrp="1"/>
          </p:cNvSpPr>
          <p:nvPr>
            <p:ph type="body" sz="quarter" idx="19"/>
          </p:nvPr>
        </p:nvSpPr>
        <p:spPr>
          <a:xfrm>
            <a:off x="6475041" y="1484712"/>
            <a:ext cx="5044800" cy="64814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ijdelijke aanduiding voor inhoud 2"/>
          <p:cNvSpPr>
            <a:spLocks noGrp="1"/>
          </p:cNvSpPr>
          <p:nvPr>
            <p:ph sz="quarter" idx="15"/>
          </p:nvPr>
        </p:nvSpPr>
        <p:spPr>
          <a:xfrm>
            <a:off x="1007534" y="2132856"/>
            <a:ext cx="5044017" cy="40234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1" name="Tijdelijke aanduiding voor inhoud 4"/>
          <p:cNvSpPr>
            <a:spLocks noGrp="1"/>
          </p:cNvSpPr>
          <p:nvPr>
            <p:ph sz="quarter" idx="16"/>
          </p:nvPr>
        </p:nvSpPr>
        <p:spPr>
          <a:xfrm>
            <a:off x="6479117" y="2132856"/>
            <a:ext cx="5044016" cy="40234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7004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 with Sour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1046139" y="467961"/>
            <a:ext cx="8314224" cy="5847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007435" y="6248400"/>
            <a:ext cx="7968885" cy="457200"/>
          </a:xfrm>
        </p:spPr>
        <p:txBody>
          <a:bodyPr/>
          <a:lstStyle/>
          <a:p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8"/>
          </p:nvPr>
        </p:nvSpPr>
        <p:spPr>
          <a:xfrm>
            <a:off x="1007435" y="1478612"/>
            <a:ext cx="5044116" cy="65424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ijdelijke aanduiding voor tekst 2"/>
          <p:cNvSpPr>
            <a:spLocks noGrp="1"/>
          </p:cNvSpPr>
          <p:nvPr>
            <p:ph type="body" sz="quarter" idx="19"/>
          </p:nvPr>
        </p:nvSpPr>
        <p:spPr>
          <a:xfrm>
            <a:off x="6479119" y="1484712"/>
            <a:ext cx="5061109" cy="64814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ijdelijke aanduiding voor tekst 3"/>
          <p:cNvSpPr>
            <a:spLocks noGrp="1"/>
          </p:cNvSpPr>
          <p:nvPr>
            <p:ph type="body" sz="quarter" idx="12"/>
          </p:nvPr>
        </p:nvSpPr>
        <p:spPr>
          <a:xfrm>
            <a:off x="1007534" y="5589588"/>
            <a:ext cx="10532693" cy="5762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ijdelijke aanduiding voor inhoud 2"/>
          <p:cNvSpPr>
            <a:spLocks noGrp="1"/>
          </p:cNvSpPr>
          <p:nvPr>
            <p:ph sz="quarter" idx="15"/>
          </p:nvPr>
        </p:nvSpPr>
        <p:spPr>
          <a:xfrm>
            <a:off x="1007534" y="2132856"/>
            <a:ext cx="5044017" cy="345673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4" name="Tijdelijke aanduiding voor inhoud 4"/>
          <p:cNvSpPr>
            <a:spLocks noGrp="1"/>
          </p:cNvSpPr>
          <p:nvPr>
            <p:ph sz="quarter" idx="16"/>
          </p:nvPr>
        </p:nvSpPr>
        <p:spPr>
          <a:xfrm>
            <a:off x="6479117" y="2132856"/>
            <a:ext cx="5044016" cy="345673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2410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46139" y="467961"/>
            <a:ext cx="83142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1007435" y="6248400"/>
            <a:ext cx="7968885" cy="457200"/>
          </a:xfrm>
          <a:prstGeom prst="rect">
            <a:avLst/>
          </a:prstGeom>
        </p:spPr>
        <p:txBody>
          <a:bodyPr anchor="b"/>
          <a:lstStyle>
            <a:lvl1pPr>
              <a:defRPr sz="1600">
                <a:latin typeface="+mn-lt"/>
              </a:defRPr>
            </a:lvl1pPr>
          </a:lstStyle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7945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ep 6"/>
          <p:cNvGrpSpPr/>
          <p:nvPr/>
        </p:nvGrpSpPr>
        <p:grpSpPr>
          <a:xfrm>
            <a:off x="4222" y="0"/>
            <a:ext cx="12185505" cy="6858000"/>
            <a:chOff x="3166" y="0"/>
            <a:chExt cx="9139129" cy="6858000"/>
          </a:xfrm>
        </p:grpSpPr>
        <p:grpSp>
          <p:nvGrpSpPr>
            <p:cNvPr id="5" name="Groep 4"/>
            <p:cNvGrpSpPr/>
            <p:nvPr/>
          </p:nvGrpSpPr>
          <p:grpSpPr>
            <a:xfrm>
              <a:off x="3166" y="0"/>
              <a:ext cx="9139129" cy="6858000"/>
              <a:chOff x="3166" y="0"/>
              <a:chExt cx="9139129" cy="6858000"/>
            </a:xfrm>
          </p:grpSpPr>
          <p:sp>
            <p:nvSpPr>
              <p:cNvPr id="4" name="Rechthoek 3"/>
              <p:cNvSpPr/>
              <p:nvPr/>
            </p:nvSpPr>
            <p:spPr>
              <a:xfrm>
                <a:off x="3166" y="0"/>
                <a:ext cx="9137667" cy="134076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9" name="Rechthoek 8"/>
              <p:cNvSpPr/>
              <p:nvPr/>
            </p:nvSpPr>
            <p:spPr>
              <a:xfrm>
                <a:off x="4628" y="1352776"/>
                <a:ext cx="9137667" cy="55052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pic>
          <p:nvPicPr>
            <p:cNvPr id="6" name="Afbeelding 5"/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9411" y="297213"/>
              <a:ext cx="951936" cy="838088"/>
            </a:xfrm>
            <a:prstGeom prst="rect">
              <a:avLst/>
            </a:prstGeom>
          </p:spPr>
        </p:pic>
      </p:grp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007435" y="1637981"/>
            <a:ext cx="10346365" cy="4538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46139" y="467961"/>
            <a:ext cx="83142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het </a:t>
            </a:r>
            <a:r>
              <a:rPr lang="en-US" dirty="0" err="1"/>
              <a:t>opmaakprofiel</a:t>
            </a:r>
            <a:r>
              <a:rPr lang="en-US" dirty="0"/>
              <a:t> te </a:t>
            </a:r>
            <a:r>
              <a:rPr lang="en-US" dirty="0" err="1"/>
              <a:t>bewerken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1007435" y="6248400"/>
            <a:ext cx="7968885" cy="457200"/>
          </a:xfrm>
          <a:prstGeom prst="rect">
            <a:avLst/>
          </a:prstGeom>
        </p:spPr>
        <p:txBody>
          <a:bodyPr anchor="b"/>
          <a:lstStyle>
            <a:lvl1pPr>
              <a:defRPr sz="1600"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2" name="Tekstvak 1"/>
          <p:cNvSpPr txBox="1"/>
          <p:nvPr/>
        </p:nvSpPr>
        <p:spPr>
          <a:xfrm>
            <a:off x="9030979" y="6237312"/>
            <a:ext cx="2496277" cy="576064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7E879C-DE8C-4AEC-B2B1-9F2E721F1571}" type="slidenum"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r>
              <a:rPr kumimoji="0" lang="en-US" sz="4400" b="1" i="0" u="none" strike="noStrike" kern="1200" cap="none" spc="0" normalizeH="0" baseline="3000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36</a:t>
            </a:r>
          </a:p>
        </p:txBody>
      </p:sp>
    </p:spTree>
    <p:extLst>
      <p:ext uri="{BB962C8B-B14F-4D97-AF65-F5344CB8AC3E}">
        <p14:creationId xmlns:p14="http://schemas.microsoft.com/office/powerpoint/2010/main" val="1337350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9pPr>
    </p:titleStyle>
    <p:bodyStyle>
      <a:lvl1pPr marL="0" indent="0" algn="l" rtl="0" eaLnBrk="1" fontAlgn="base" hangingPunct="1">
        <a:spcBef>
          <a:spcPts val="9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None/>
        <a:defRPr lang="en-US" sz="3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457200" algn="l" rtl="0" eaLnBrk="1" fontAlgn="base" hangingPunct="1">
        <a:spcBef>
          <a:spcPts val="900"/>
        </a:spcBef>
        <a:spcAft>
          <a:spcPct val="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lang="en-US" sz="3200" dirty="0" smtClean="0">
          <a:solidFill>
            <a:schemeClr val="tx1"/>
          </a:solidFill>
          <a:latin typeface="+mn-lt"/>
        </a:defRPr>
      </a:lvl2pPr>
      <a:lvl3pPr marL="819150" indent="-285750" algn="l" rtl="0" eaLnBrk="1" fontAlgn="base" hangingPunct="1">
        <a:spcBef>
          <a:spcPts val="9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§"/>
        <a:defRPr lang="en-US" sz="2800" dirty="0" smtClean="0">
          <a:solidFill>
            <a:schemeClr val="tx1"/>
          </a:solidFill>
          <a:latin typeface="+mn-lt"/>
        </a:defRPr>
      </a:lvl3pPr>
      <a:lvl4pPr marL="1143000" indent="-228600" algn="l" rtl="0" eaLnBrk="1" fontAlgn="base" hangingPunct="1">
        <a:spcBef>
          <a:spcPts val="9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§"/>
        <a:defRPr lang="en-US" sz="2800" dirty="0" smtClean="0">
          <a:solidFill>
            <a:schemeClr val="tx1"/>
          </a:solidFill>
          <a:latin typeface="+mn-lt"/>
        </a:defRPr>
      </a:lvl4pPr>
      <a:lvl5pPr marL="1562100" indent="-228600" algn="l" rtl="0" eaLnBrk="1" fontAlgn="base" hangingPunct="1">
        <a:spcBef>
          <a:spcPts val="9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0.png"/><Relationship Id="rId7" Type="http://schemas.openxmlformats.org/officeDocument/2006/relationships/image" Target="../media/image50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7.png"/><Relationship Id="rId5" Type="http://schemas.openxmlformats.org/officeDocument/2006/relationships/image" Target="../media/image40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1007434" y="3075057"/>
            <a:ext cx="10168565" cy="707886"/>
          </a:xfrm>
        </p:spPr>
        <p:txBody>
          <a:bodyPr/>
          <a:lstStyle/>
          <a:p>
            <a:r>
              <a:rPr lang="nl-NL" dirty="0"/>
              <a:t>TCTI-V2CSM1-16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1007435" y="4120979"/>
            <a:ext cx="10168565" cy="1815882"/>
          </a:xfrm>
        </p:spPr>
        <p:txBody>
          <a:bodyPr/>
          <a:lstStyle/>
          <a:p>
            <a:r>
              <a:rPr lang="nl-NL" dirty="0">
                <a:solidFill>
                  <a:srgbClr val="00B050"/>
                </a:solidFill>
              </a:rPr>
              <a:t>Toestandsdiagrammen</a:t>
            </a:r>
            <a:br>
              <a:rPr lang="nl-NL" dirty="0"/>
            </a:br>
            <a:br>
              <a:rPr lang="nl-NL" dirty="0"/>
            </a:br>
            <a:r>
              <a:rPr lang="nl-NL" dirty="0">
                <a:solidFill>
                  <a:srgbClr val="FF9900"/>
                </a:solidFill>
              </a:rPr>
              <a:t>State </a:t>
            </a:r>
            <a:r>
              <a:rPr lang="nl-NL" dirty="0" err="1">
                <a:solidFill>
                  <a:srgbClr val="FF9900"/>
                </a:solidFill>
              </a:rPr>
              <a:t>Transition</a:t>
            </a:r>
            <a:r>
              <a:rPr lang="nl-NL" dirty="0">
                <a:solidFill>
                  <a:srgbClr val="FF9900"/>
                </a:solidFill>
              </a:rPr>
              <a:t> </a:t>
            </a:r>
            <a:r>
              <a:rPr lang="nl-NL" dirty="0" err="1">
                <a:solidFill>
                  <a:srgbClr val="FF9900"/>
                </a:solidFill>
              </a:rPr>
              <a:t>Diagrams</a:t>
            </a:r>
            <a:br>
              <a:rPr lang="nl-NL" dirty="0"/>
            </a:br>
            <a:br>
              <a:rPr lang="nl-NL" dirty="0"/>
            </a:br>
            <a:r>
              <a:rPr lang="nl-NL" dirty="0" err="1">
                <a:solidFill>
                  <a:srgbClr val="00B0F0"/>
                </a:solidFill>
              </a:rPr>
              <a:t>STDs</a:t>
            </a:r>
            <a:endParaRPr lang="nl-NL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904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0462" y="402504"/>
            <a:ext cx="8314224" cy="1077218"/>
          </a:xfrm>
        </p:spPr>
        <p:txBody>
          <a:bodyPr/>
          <a:lstStyle/>
          <a:p>
            <a:r>
              <a:rPr lang="nl-NL" dirty="0"/>
              <a:t>Synchronisatiemechanismen</a:t>
            </a:r>
            <a:br>
              <a:rPr lang="nl-NL" dirty="0"/>
            </a:br>
            <a:r>
              <a:rPr lang="nl-NL" dirty="0"/>
              <a:t>in het STD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3EA199AE-0865-44E8-B7D5-126F29575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817" y="1767016"/>
            <a:ext cx="10346365" cy="4329628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Maar wait a minute – er </a:t>
            </a:r>
            <a:r>
              <a:rPr lang="en-GB" dirty="0" err="1"/>
              <a:t>komen</a:t>
            </a:r>
            <a:r>
              <a:rPr lang="en-GB" dirty="0"/>
              <a:t> </a:t>
            </a:r>
            <a:r>
              <a:rPr lang="en-GB" dirty="0" err="1"/>
              <a:t>toch</a:t>
            </a:r>
            <a:r>
              <a:rPr lang="en-GB" dirty="0"/>
              <a:t> </a:t>
            </a:r>
            <a:r>
              <a:rPr lang="en-GB" dirty="0" err="1">
                <a:solidFill>
                  <a:schemeClr val="accent4">
                    <a:lumMod val="50000"/>
                  </a:schemeClr>
                </a:solidFill>
              </a:rPr>
              <a:t>functieaanroepen</a:t>
            </a:r>
            <a:r>
              <a:rPr lang="en-GB" dirty="0"/>
              <a:t> </a:t>
            </a:r>
            <a:r>
              <a:rPr lang="en-GB" dirty="0" err="1"/>
              <a:t>binnen</a:t>
            </a:r>
            <a:r>
              <a:rPr lang="en-GB" dirty="0"/>
              <a:t>,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geen</a:t>
            </a:r>
            <a:r>
              <a:rPr lang="en-GB" dirty="0"/>
              <a:t> events?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err="1"/>
              <a:t>En</a:t>
            </a:r>
            <a:r>
              <a:rPr lang="en-GB" dirty="0"/>
              <a:t> je wilt </a:t>
            </a:r>
            <a:r>
              <a:rPr lang="en-GB" dirty="0" err="1"/>
              <a:t>toch</a:t>
            </a:r>
            <a:r>
              <a:rPr lang="en-GB" dirty="0"/>
              <a:t> </a:t>
            </a:r>
            <a:r>
              <a:rPr lang="en-GB" dirty="0" err="1">
                <a:solidFill>
                  <a:schemeClr val="accent4">
                    <a:lumMod val="50000"/>
                  </a:schemeClr>
                </a:solidFill>
              </a:rPr>
              <a:t>asynchrone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4">
                    <a:lumMod val="50000"/>
                  </a:schemeClr>
                </a:solidFill>
              </a:rPr>
              <a:t>communicatie</a:t>
            </a:r>
            <a:r>
              <a:rPr lang="en-GB" dirty="0"/>
              <a:t> – </a:t>
            </a:r>
            <a:r>
              <a:rPr lang="en-GB" dirty="0" err="1"/>
              <a:t>dat</a:t>
            </a:r>
            <a:r>
              <a:rPr lang="en-GB" dirty="0"/>
              <a:t> de </a:t>
            </a:r>
            <a:r>
              <a:rPr lang="en-GB" dirty="0" err="1"/>
              <a:t>ene</a:t>
            </a:r>
            <a:r>
              <a:rPr lang="en-GB" dirty="0"/>
              <a:t> </a:t>
            </a:r>
            <a:r>
              <a:rPr lang="en-GB" dirty="0" err="1"/>
              <a:t>taak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het </a:t>
            </a:r>
            <a:r>
              <a:rPr lang="en-GB" dirty="0" err="1"/>
              <a:t>afgeven</a:t>
            </a:r>
            <a:r>
              <a:rPr lang="en-GB" dirty="0"/>
              <a:t> van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bericht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doorgaan</a:t>
            </a:r>
            <a:r>
              <a:rPr lang="en-GB" dirty="0"/>
              <a:t> </a:t>
            </a:r>
            <a:r>
              <a:rPr lang="en-GB" dirty="0" err="1">
                <a:solidFill>
                  <a:srgbClr val="C00000"/>
                </a:solidFill>
              </a:rPr>
              <a:t>zonder</a:t>
            </a:r>
            <a:r>
              <a:rPr lang="en-GB" dirty="0">
                <a:solidFill>
                  <a:srgbClr val="C00000"/>
                </a:solidFill>
              </a:rPr>
              <a:t> op de </a:t>
            </a:r>
            <a:r>
              <a:rPr lang="en-GB" dirty="0" err="1">
                <a:solidFill>
                  <a:srgbClr val="C00000"/>
                </a:solidFill>
              </a:rPr>
              <a:t>afhandeling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/>
              <a:t>door de </a:t>
            </a:r>
            <a:r>
              <a:rPr lang="en-GB" dirty="0" err="1"/>
              <a:t>andere</a:t>
            </a:r>
            <a:r>
              <a:rPr lang="en-GB" dirty="0"/>
              <a:t> </a:t>
            </a:r>
            <a:r>
              <a:rPr lang="en-GB" dirty="0" err="1"/>
              <a:t>taak</a:t>
            </a:r>
            <a:r>
              <a:rPr lang="en-GB" dirty="0"/>
              <a:t> </a:t>
            </a:r>
            <a:r>
              <a:rPr lang="en-GB" dirty="0" err="1">
                <a:solidFill>
                  <a:srgbClr val="C00000"/>
                </a:solidFill>
              </a:rPr>
              <a:t>te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 err="1">
                <a:solidFill>
                  <a:srgbClr val="C00000"/>
                </a:solidFill>
              </a:rPr>
              <a:t>hoeven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 err="1">
                <a:solidFill>
                  <a:srgbClr val="C00000"/>
                </a:solidFill>
              </a:rPr>
              <a:t>wachten</a:t>
            </a:r>
            <a:r>
              <a:rPr lang="en-GB" dirty="0"/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00B050"/>
                </a:solidFill>
              </a:rPr>
              <a:t>Oplossing</a:t>
            </a:r>
            <a:r>
              <a:rPr lang="en-GB" dirty="0"/>
              <a:t>: Handel </a:t>
            </a:r>
            <a:r>
              <a:rPr lang="en-GB" dirty="0" err="1">
                <a:solidFill>
                  <a:schemeClr val="accent4">
                    <a:lumMod val="50000"/>
                  </a:schemeClr>
                </a:solidFill>
              </a:rPr>
              <a:t>binnenkomende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4">
                    <a:lumMod val="50000"/>
                  </a:schemeClr>
                </a:solidFill>
              </a:rPr>
              <a:t>functiecalls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>
                <a:solidFill>
                  <a:srgbClr val="7030A0"/>
                </a:solidFill>
              </a:rPr>
              <a:t>in de </a:t>
            </a:r>
            <a:r>
              <a:rPr lang="en-GB" dirty="0" err="1">
                <a:solidFill>
                  <a:srgbClr val="7030A0"/>
                </a:solidFill>
              </a:rPr>
              <a:t>taak</a:t>
            </a:r>
            <a:r>
              <a:rPr lang="en-GB" dirty="0">
                <a:solidFill>
                  <a:srgbClr val="7030A0"/>
                </a:solidFill>
              </a:rPr>
              <a:t> van de </a:t>
            </a:r>
            <a:r>
              <a:rPr lang="en-GB" dirty="0" err="1">
                <a:solidFill>
                  <a:srgbClr val="7030A0"/>
                </a:solidFill>
              </a:rPr>
              <a:t>aanroeper</a:t>
            </a:r>
            <a:r>
              <a:rPr lang="en-GB" dirty="0"/>
              <a:t>. </a:t>
            </a:r>
            <a:r>
              <a:rPr lang="en-GB" dirty="0" err="1"/>
              <a:t>Communiceer</a:t>
            </a:r>
            <a:r>
              <a:rPr lang="en-GB" dirty="0"/>
              <a:t> met de eigen </a:t>
            </a:r>
            <a:r>
              <a:rPr lang="en-GB" dirty="0" err="1"/>
              <a:t>taak</a:t>
            </a:r>
            <a:r>
              <a:rPr lang="en-GB" dirty="0"/>
              <a:t> via de </a:t>
            </a:r>
            <a:r>
              <a:rPr lang="en-GB" dirty="0" err="1">
                <a:solidFill>
                  <a:srgbClr val="7030A0"/>
                </a:solidFill>
              </a:rPr>
              <a:t>synchronisatiemechanismen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914400" lvl="1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548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6321" y="176581"/>
            <a:ext cx="8314224" cy="584775"/>
          </a:xfrm>
        </p:spPr>
        <p:txBody>
          <a:bodyPr/>
          <a:lstStyle/>
          <a:p>
            <a:r>
              <a:rPr lang="nl-NL" dirty="0"/>
              <a:t>Interface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3EA199AE-0865-44E8-B7D5-126F29575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321" y="939113"/>
            <a:ext cx="11583236" cy="5634681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Hoe: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De </a:t>
            </a:r>
            <a:r>
              <a:rPr lang="en-GB" dirty="0" err="1">
                <a:solidFill>
                  <a:srgbClr val="0070C0"/>
                </a:solidFill>
              </a:rPr>
              <a:t>publieke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functies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van de </a:t>
            </a:r>
            <a:r>
              <a:rPr lang="en-GB" dirty="0" err="1"/>
              <a:t>klasse</a:t>
            </a:r>
            <a:r>
              <a:rPr lang="en-GB" dirty="0"/>
              <a:t> </a:t>
            </a:r>
            <a:r>
              <a:rPr lang="en-GB" dirty="0" err="1"/>
              <a:t>zetten</a:t>
            </a:r>
            <a:r>
              <a:rPr lang="en-GB" dirty="0"/>
              <a:t> we in </a:t>
            </a:r>
            <a:r>
              <a:rPr lang="en-GB" dirty="0" err="1"/>
              <a:t>een</a:t>
            </a:r>
            <a:r>
              <a:rPr lang="en-GB" dirty="0"/>
              <a:t> apart </a:t>
            </a:r>
            <a:r>
              <a:rPr lang="en-GB" dirty="0" err="1">
                <a:solidFill>
                  <a:srgbClr val="0070C0"/>
                </a:solidFill>
              </a:rPr>
              <a:t>compartiment</a:t>
            </a:r>
            <a:r>
              <a:rPr lang="en-GB" dirty="0">
                <a:solidFill>
                  <a:srgbClr val="0070C0"/>
                </a:solidFill>
              </a:rPr>
              <a:t> van de STD</a:t>
            </a:r>
            <a:br>
              <a:rPr lang="en-GB" dirty="0">
                <a:solidFill>
                  <a:srgbClr val="0070C0"/>
                </a:solidFill>
              </a:rPr>
            </a:br>
            <a:endParaRPr lang="en-GB" dirty="0">
              <a:solidFill>
                <a:srgbClr val="0070C0"/>
              </a:solidFill>
            </a:endParaRPr>
          </a:p>
          <a:p>
            <a:pPr marL="914400" lvl="1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rgbClr val="00B050"/>
                </a:solidFill>
              </a:rPr>
              <a:t>1. Functies die “even snel” een waarde opvragen</a:t>
            </a:r>
            <a:r>
              <a:rPr lang="nl-NL" dirty="0"/>
              <a:t>:</a:t>
            </a:r>
            <a:br>
              <a:rPr lang="nl-NL" dirty="0"/>
            </a:br>
            <a:r>
              <a:rPr lang="nl-NL" dirty="0"/>
              <a:t>Die functies implementeer je door een </a:t>
            </a:r>
            <a:r>
              <a:rPr lang="nl-NL" dirty="0">
                <a:solidFill>
                  <a:srgbClr val="7030A0"/>
                </a:solidFill>
              </a:rPr>
              <a:t>pool waarde </a:t>
            </a:r>
            <a:r>
              <a:rPr lang="nl-NL" dirty="0"/>
              <a:t>te retourneren. Voorbeeld:</a:t>
            </a:r>
            <a:br>
              <a:rPr lang="nl-NL" dirty="0"/>
            </a:br>
            <a:br>
              <a:rPr lang="nl-NL" dirty="0"/>
            </a:br>
            <a:r>
              <a:rPr lang="en-US" dirty="0"/>
              <a:t>float </a:t>
            </a:r>
            <a:r>
              <a:rPr lang="en-US" dirty="0" err="1"/>
              <a:t>getTemperature</a:t>
            </a:r>
            <a:r>
              <a:rPr lang="en-US" dirty="0"/>
              <a:t>() {return </a:t>
            </a:r>
            <a:r>
              <a:rPr lang="en-US" dirty="0" err="1"/>
              <a:t>temperaturePool.read</a:t>
            </a:r>
            <a:r>
              <a:rPr lang="en-US" dirty="0"/>
              <a:t>();} 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Notatie</a:t>
            </a:r>
            <a:r>
              <a:rPr lang="en-US" dirty="0"/>
              <a:t> in de STD interface (in “EAB-</a:t>
            </a:r>
            <a:r>
              <a:rPr lang="en-US" dirty="0" err="1"/>
              <a:t>stijl</a:t>
            </a:r>
            <a:r>
              <a:rPr lang="en-US" dirty="0"/>
              <a:t>”):</a:t>
            </a:r>
          </a:p>
          <a:p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nl-NL" dirty="0" err="1">
                <a:solidFill>
                  <a:schemeClr val="accent1">
                    <a:lumMod val="75000"/>
                  </a:schemeClr>
                </a:solidFill>
              </a:rPr>
              <a:t>getTemperature</a:t>
            </a:r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/return </a:t>
            </a:r>
            <a:r>
              <a:rPr lang="nl-NL" dirty="0" err="1">
                <a:solidFill>
                  <a:schemeClr val="accent1">
                    <a:lumMod val="75000"/>
                  </a:schemeClr>
                </a:solidFill>
              </a:rPr>
              <a:t>temperaturePool.read</a:t>
            </a:r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() </a:t>
            </a:r>
            <a:br>
              <a:rPr lang="nl-NL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nl-NL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nl-NL" dirty="0"/>
              <a:t>	Zo’n object moet dan dus een </a:t>
            </a:r>
            <a:r>
              <a:rPr lang="nl-NL" dirty="0" err="1"/>
              <a:t>temperaturePool</a:t>
            </a:r>
            <a:r>
              <a:rPr lang="nl-NL" dirty="0"/>
              <a:t> object hebben,</a:t>
            </a:r>
            <a:br>
              <a:rPr lang="nl-NL" dirty="0"/>
            </a:br>
            <a:r>
              <a:rPr lang="nl-NL" dirty="0"/>
              <a:t>	welke je als volgt kunt aanmaken:</a:t>
            </a:r>
            <a:br>
              <a:rPr lang="nl-NL" dirty="0"/>
            </a:br>
            <a:r>
              <a:rPr lang="nl-NL" dirty="0"/>
              <a:t>	pool&lt;int&gt; </a:t>
            </a:r>
            <a:r>
              <a:rPr lang="nl-NL" dirty="0" err="1"/>
              <a:t>temperaturePool</a:t>
            </a:r>
            <a:r>
              <a:rPr lang="nl-NL" dirty="0"/>
              <a:t>;</a:t>
            </a:r>
            <a:br>
              <a:rPr lang="nl-NL" dirty="0"/>
            </a:br>
            <a:r>
              <a:rPr lang="nl-NL" dirty="0"/>
              <a:t>	(maar dat vind je verder niet terug in de STD, ook niet in de interface)</a:t>
            </a:r>
          </a:p>
          <a:p>
            <a:pPr marL="914400" lvl="1">
              <a:buFont typeface="Arial" panose="020B0604020202020204" pitchFamily="34" charset="0"/>
              <a:buChar char="•"/>
            </a:pPr>
            <a:endParaRPr lang="nl-NL" dirty="0"/>
          </a:p>
          <a:p>
            <a:endParaRPr lang="nl-NL" dirty="0"/>
          </a:p>
          <a:p>
            <a:pPr marL="914400" lvl="1">
              <a:buFont typeface="Arial" panose="020B0604020202020204" pitchFamily="34" charset="0"/>
              <a:buChar char="•"/>
            </a:pPr>
            <a:endParaRPr lang="nl-NL" dirty="0"/>
          </a:p>
          <a:p>
            <a:endParaRPr lang="nl-NL" dirty="0"/>
          </a:p>
          <a:p>
            <a:endParaRPr lang="en-GB" dirty="0"/>
          </a:p>
          <a:p>
            <a:endParaRPr lang="en-GB" dirty="0"/>
          </a:p>
          <a:p>
            <a:pPr marL="914400" lvl="1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4921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6321" y="176581"/>
            <a:ext cx="8314224" cy="584775"/>
          </a:xfrm>
        </p:spPr>
        <p:txBody>
          <a:bodyPr/>
          <a:lstStyle/>
          <a:p>
            <a:r>
              <a:rPr lang="nl-NL" dirty="0"/>
              <a:t>Interface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3EA199AE-0865-44E8-B7D5-126F29575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321" y="939113"/>
            <a:ext cx="11583236" cy="5634681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Hoe: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De </a:t>
            </a:r>
            <a:r>
              <a:rPr lang="en-GB" dirty="0" err="1">
                <a:solidFill>
                  <a:srgbClr val="0070C0"/>
                </a:solidFill>
              </a:rPr>
              <a:t>publieke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functies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van de </a:t>
            </a:r>
            <a:r>
              <a:rPr lang="en-GB" dirty="0" err="1"/>
              <a:t>klasse</a:t>
            </a:r>
            <a:r>
              <a:rPr lang="en-GB" dirty="0"/>
              <a:t> </a:t>
            </a:r>
            <a:r>
              <a:rPr lang="en-GB" dirty="0" err="1"/>
              <a:t>zetten</a:t>
            </a:r>
            <a:r>
              <a:rPr lang="en-GB" dirty="0"/>
              <a:t> we in </a:t>
            </a:r>
            <a:r>
              <a:rPr lang="en-GB" dirty="0" err="1"/>
              <a:t>een</a:t>
            </a:r>
            <a:r>
              <a:rPr lang="en-GB" dirty="0"/>
              <a:t> apart </a:t>
            </a:r>
            <a:r>
              <a:rPr lang="en-GB" dirty="0" err="1">
                <a:solidFill>
                  <a:srgbClr val="0070C0"/>
                </a:solidFill>
              </a:rPr>
              <a:t>compartiment</a:t>
            </a:r>
            <a:r>
              <a:rPr lang="en-GB" dirty="0">
                <a:solidFill>
                  <a:srgbClr val="0070C0"/>
                </a:solidFill>
              </a:rPr>
              <a:t> van de STD</a:t>
            </a:r>
            <a:br>
              <a:rPr lang="en-GB" dirty="0">
                <a:solidFill>
                  <a:srgbClr val="0070C0"/>
                </a:solidFill>
              </a:rPr>
            </a:br>
            <a:endParaRPr lang="en-GB" dirty="0">
              <a:solidFill>
                <a:srgbClr val="0070C0"/>
              </a:solidFill>
            </a:endParaRPr>
          </a:p>
          <a:p>
            <a:pPr marL="914400" lvl="1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rgbClr val="00B050"/>
                </a:solidFill>
              </a:rPr>
              <a:t>2. Overige functies zonder argument</a:t>
            </a:r>
            <a:r>
              <a:rPr lang="nl-NL" dirty="0"/>
              <a:t>:</a:t>
            </a:r>
            <a:br>
              <a:rPr lang="nl-NL" dirty="0"/>
            </a:br>
            <a:r>
              <a:rPr lang="nl-NL" dirty="0"/>
              <a:t>Die functies implementeer je door een </a:t>
            </a:r>
            <a:r>
              <a:rPr lang="nl-NL" dirty="0" err="1">
                <a:solidFill>
                  <a:srgbClr val="7030A0"/>
                </a:solidFill>
              </a:rPr>
              <a:t>flag</a:t>
            </a:r>
            <a:r>
              <a:rPr lang="nl-NL" dirty="0">
                <a:solidFill>
                  <a:srgbClr val="7030A0"/>
                </a:solidFill>
              </a:rPr>
              <a:t> </a:t>
            </a:r>
            <a:r>
              <a:rPr lang="nl-NL" dirty="0"/>
              <a:t>te </a:t>
            </a:r>
            <a:r>
              <a:rPr lang="nl-NL" dirty="0" err="1"/>
              <a:t>setten</a:t>
            </a:r>
            <a:r>
              <a:rPr lang="nl-NL" dirty="0"/>
              <a:t>. Voorbeeld:</a:t>
            </a:r>
            <a:br>
              <a:rPr lang="nl-NL" dirty="0"/>
            </a:br>
            <a:br>
              <a:rPr lang="nl-NL" dirty="0"/>
            </a:br>
            <a:r>
              <a:rPr lang="en-US" dirty="0"/>
              <a:t>void </a:t>
            </a:r>
            <a:r>
              <a:rPr lang="en-US" dirty="0" err="1"/>
              <a:t>zetAan</a:t>
            </a:r>
            <a:r>
              <a:rPr lang="en-US" dirty="0"/>
              <a:t>(){</a:t>
            </a:r>
            <a:r>
              <a:rPr lang="en-US" dirty="0" err="1"/>
              <a:t>flagAan.set</a:t>
            </a:r>
            <a:r>
              <a:rPr lang="en-US" dirty="0"/>
              <a:t>()}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Notatie</a:t>
            </a:r>
            <a:r>
              <a:rPr lang="en-US" dirty="0"/>
              <a:t> in de STD interface (in “EAB-</a:t>
            </a:r>
            <a:r>
              <a:rPr lang="en-US" dirty="0" err="1"/>
              <a:t>stijl</a:t>
            </a:r>
            <a:r>
              <a:rPr lang="en-US" dirty="0"/>
              <a:t>”):</a:t>
            </a:r>
          </a:p>
          <a:p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nl-NL" dirty="0" err="1">
                <a:solidFill>
                  <a:schemeClr val="accent1">
                    <a:lumMod val="75000"/>
                  </a:schemeClr>
                </a:solidFill>
              </a:rPr>
              <a:t>zetAan</a:t>
            </a:r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nl-NL" dirty="0" err="1">
                <a:solidFill>
                  <a:schemeClr val="accent1">
                    <a:lumMod val="75000"/>
                  </a:schemeClr>
                </a:solidFill>
              </a:rPr>
              <a:t>flagAan.set</a:t>
            </a:r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() </a:t>
            </a:r>
            <a:br>
              <a:rPr lang="nl-NL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nl-NL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nl-NL" dirty="0"/>
              <a:t>	Zo’n object moet dan dus een </a:t>
            </a:r>
            <a:r>
              <a:rPr lang="nl-NL" dirty="0" err="1"/>
              <a:t>flagAan</a:t>
            </a:r>
            <a:r>
              <a:rPr lang="nl-NL" dirty="0"/>
              <a:t> object hebben,</a:t>
            </a:r>
            <a:br>
              <a:rPr lang="nl-NL" dirty="0"/>
            </a:br>
            <a:r>
              <a:rPr lang="nl-NL" dirty="0"/>
              <a:t>	welke je je als volgt kunt maken:</a:t>
            </a:r>
            <a:br>
              <a:rPr lang="nl-NL" dirty="0"/>
            </a:br>
            <a:r>
              <a:rPr lang="nl-NL" dirty="0"/>
              <a:t>	</a:t>
            </a:r>
            <a:r>
              <a:rPr lang="nl-NL" dirty="0" err="1"/>
              <a:t>flag</a:t>
            </a:r>
            <a:r>
              <a:rPr lang="nl-NL" dirty="0"/>
              <a:t> </a:t>
            </a:r>
            <a:r>
              <a:rPr lang="nl-NL" dirty="0" err="1"/>
              <a:t>flagAan</a:t>
            </a:r>
            <a:r>
              <a:rPr lang="nl-NL" dirty="0"/>
              <a:t>;	</a:t>
            </a:r>
            <a:br>
              <a:rPr lang="nl-NL" dirty="0"/>
            </a:br>
            <a:r>
              <a:rPr lang="nl-NL" dirty="0"/>
              <a:t>	(maar dat vind je verder niet terug in de STD, ook niet in de interface)</a:t>
            </a:r>
          </a:p>
          <a:p>
            <a:pPr marL="914400" lvl="1">
              <a:buFont typeface="Arial" panose="020B0604020202020204" pitchFamily="34" charset="0"/>
              <a:buChar char="•"/>
            </a:pPr>
            <a:endParaRPr lang="nl-NL" dirty="0"/>
          </a:p>
          <a:p>
            <a:endParaRPr lang="nl-NL" dirty="0"/>
          </a:p>
          <a:p>
            <a:pPr marL="914400" lvl="1">
              <a:buFont typeface="Arial" panose="020B0604020202020204" pitchFamily="34" charset="0"/>
              <a:buChar char="•"/>
            </a:pPr>
            <a:endParaRPr lang="nl-NL" dirty="0"/>
          </a:p>
          <a:p>
            <a:endParaRPr lang="nl-NL" dirty="0"/>
          </a:p>
          <a:p>
            <a:endParaRPr lang="en-GB" dirty="0"/>
          </a:p>
          <a:p>
            <a:endParaRPr lang="en-GB" dirty="0"/>
          </a:p>
          <a:p>
            <a:pPr marL="914400" lvl="1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0082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6321" y="176581"/>
            <a:ext cx="8314224" cy="584775"/>
          </a:xfrm>
        </p:spPr>
        <p:txBody>
          <a:bodyPr/>
          <a:lstStyle/>
          <a:p>
            <a:r>
              <a:rPr lang="nl-NL" dirty="0"/>
              <a:t>Interface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3EA199AE-0865-44E8-B7D5-126F29575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397" y="1223319"/>
            <a:ext cx="11583236" cy="4905633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Hoe: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De </a:t>
            </a:r>
            <a:r>
              <a:rPr lang="en-GB" dirty="0" err="1">
                <a:solidFill>
                  <a:srgbClr val="0070C0"/>
                </a:solidFill>
              </a:rPr>
              <a:t>publieke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functies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van de </a:t>
            </a:r>
            <a:r>
              <a:rPr lang="en-GB" dirty="0" err="1"/>
              <a:t>klasse</a:t>
            </a:r>
            <a:r>
              <a:rPr lang="en-GB" dirty="0"/>
              <a:t> </a:t>
            </a:r>
            <a:r>
              <a:rPr lang="en-GB" dirty="0" err="1"/>
              <a:t>zetten</a:t>
            </a:r>
            <a:r>
              <a:rPr lang="en-GB" dirty="0"/>
              <a:t> we in </a:t>
            </a:r>
            <a:r>
              <a:rPr lang="en-GB" dirty="0" err="1"/>
              <a:t>een</a:t>
            </a:r>
            <a:r>
              <a:rPr lang="en-GB" dirty="0"/>
              <a:t> apart </a:t>
            </a:r>
            <a:r>
              <a:rPr lang="en-GB" dirty="0" err="1">
                <a:solidFill>
                  <a:srgbClr val="0070C0"/>
                </a:solidFill>
              </a:rPr>
              <a:t>compartiment</a:t>
            </a:r>
            <a:r>
              <a:rPr lang="en-GB" dirty="0">
                <a:solidFill>
                  <a:srgbClr val="0070C0"/>
                </a:solidFill>
              </a:rPr>
              <a:t> van de STD</a:t>
            </a:r>
            <a:br>
              <a:rPr lang="en-GB" dirty="0">
                <a:solidFill>
                  <a:srgbClr val="0070C0"/>
                </a:solidFill>
              </a:rPr>
            </a:br>
            <a:endParaRPr lang="en-GB" dirty="0">
              <a:solidFill>
                <a:srgbClr val="0070C0"/>
              </a:solidFill>
            </a:endParaRPr>
          </a:p>
          <a:p>
            <a:pPr marL="914400" lvl="1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rgbClr val="00B050"/>
                </a:solidFill>
              </a:rPr>
              <a:t>2. Overige functies met argument</a:t>
            </a:r>
            <a:r>
              <a:rPr lang="nl-NL" dirty="0"/>
              <a:t>:</a:t>
            </a:r>
            <a:br>
              <a:rPr lang="nl-NL" dirty="0"/>
            </a:br>
            <a:r>
              <a:rPr lang="nl-NL" dirty="0"/>
              <a:t>Die functies implementeer je door een </a:t>
            </a:r>
            <a:r>
              <a:rPr lang="nl-NL" dirty="0" err="1">
                <a:solidFill>
                  <a:srgbClr val="7030A0"/>
                </a:solidFill>
              </a:rPr>
              <a:t>flag</a:t>
            </a:r>
            <a:r>
              <a:rPr lang="nl-NL" dirty="0">
                <a:solidFill>
                  <a:srgbClr val="7030A0"/>
                </a:solidFill>
              </a:rPr>
              <a:t> </a:t>
            </a:r>
            <a:r>
              <a:rPr lang="nl-NL" dirty="0"/>
              <a:t>te </a:t>
            </a:r>
            <a:r>
              <a:rPr lang="nl-NL" dirty="0" err="1"/>
              <a:t>setten</a:t>
            </a:r>
            <a:r>
              <a:rPr lang="nl-NL" dirty="0"/>
              <a:t> in combinatie met een </a:t>
            </a:r>
            <a:r>
              <a:rPr lang="nl-NL" dirty="0">
                <a:solidFill>
                  <a:srgbClr val="7030A0"/>
                </a:solidFill>
              </a:rPr>
              <a:t>pool, </a:t>
            </a:r>
            <a:r>
              <a:rPr lang="nl-NL" dirty="0">
                <a:solidFill>
                  <a:srgbClr val="C00000"/>
                </a:solidFill>
              </a:rPr>
              <a:t>OF</a:t>
            </a:r>
            <a:r>
              <a:rPr lang="nl-NL" dirty="0">
                <a:solidFill>
                  <a:srgbClr val="7030A0"/>
                </a:solidFill>
              </a:rPr>
              <a:t> </a:t>
            </a:r>
            <a:r>
              <a:rPr lang="nl-NL" dirty="0"/>
              <a:t>een</a:t>
            </a:r>
            <a:r>
              <a:rPr lang="nl-NL" dirty="0">
                <a:solidFill>
                  <a:srgbClr val="7030A0"/>
                </a:solidFill>
              </a:rPr>
              <a:t> </a:t>
            </a:r>
            <a:r>
              <a:rPr lang="nl-NL" dirty="0" err="1">
                <a:solidFill>
                  <a:srgbClr val="7030A0"/>
                </a:solidFill>
              </a:rPr>
              <a:t>channel</a:t>
            </a:r>
            <a:r>
              <a:rPr lang="nl-NL" dirty="0">
                <a:solidFill>
                  <a:srgbClr val="7030A0"/>
                </a:solidFill>
              </a:rPr>
              <a:t> </a:t>
            </a:r>
            <a:r>
              <a:rPr lang="nl-NL" dirty="0"/>
              <a:t>te vullen</a:t>
            </a:r>
            <a:br>
              <a:rPr lang="nl-NL" dirty="0"/>
            </a:br>
            <a:br>
              <a:rPr lang="en-US" dirty="0"/>
            </a:br>
            <a:r>
              <a:rPr lang="en-US" dirty="0" err="1"/>
              <a:t>dus</a:t>
            </a:r>
            <a:br>
              <a:rPr lang="en-US" dirty="0"/>
            </a:br>
            <a:r>
              <a:rPr lang="nl-NL" sz="3300" dirty="0" err="1">
                <a:solidFill>
                  <a:srgbClr val="C00000"/>
                </a:solidFill>
              </a:rPr>
              <a:t>buttonPressed</a:t>
            </a:r>
            <a:r>
              <a:rPr lang="nl-NL" sz="3300" dirty="0">
                <a:solidFill>
                  <a:srgbClr val="C00000"/>
                </a:solidFill>
              </a:rPr>
              <a:t>(</a:t>
            </a:r>
            <a:r>
              <a:rPr lang="nl-NL" sz="3300" dirty="0" err="1">
                <a:solidFill>
                  <a:srgbClr val="C00000"/>
                </a:solidFill>
              </a:rPr>
              <a:t>buttonID</a:t>
            </a:r>
            <a:r>
              <a:rPr lang="nl-NL" sz="3300" dirty="0">
                <a:solidFill>
                  <a:srgbClr val="C00000"/>
                </a:solidFill>
              </a:rPr>
              <a:t>)/</a:t>
            </a:r>
            <a:r>
              <a:rPr lang="nl-NL" sz="3300" dirty="0" err="1">
                <a:solidFill>
                  <a:srgbClr val="C00000"/>
                </a:solidFill>
              </a:rPr>
              <a:t>buttonIdPool.write</a:t>
            </a:r>
            <a:r>
              <a:rPr lang="nl-NL" sz="3300" dirty="0">
                <a:solidFill>
                  <a:srgbClr val="C00000"/>
                </a:solidFill>
              </a:rPr>
              <a:t>(</a:t>
            </a:r>
            <a:r>
              <a:rPr lang="nl-NL" sz="3300" dirty="0" err="1">
                <a:solidFill>
                  <a:srgbClr val="C00000"/>
                </a:solidFill>
              </a:rPr>
              <a:t>buttonID</a:t>
            </a:r>
            <a:r>
              <a:rPr lang="nl-NL" sz="3300" dirty="0">
                <a:solidFill>
                  <a:srgbClr val="C00000"/>
                </a:solidFill>
              </a:rPr>
              <a:t>);</a:t>
            </a:r>
            <a:r>
              <a:rPr lang="nl-NL" sz="3300" dirty="0" err="1">
                <a:solidFill>
                  <a:srgbClr val="C00000"/>
                </a:solidFill>
              </a:rPr>
              <a:t>buttonFlag.set</a:t>
            </a:r>
            <a:r>
              <a:rPr lang="nl-NL" sz="3300" dirty="0">
                <a:solidFill>
                  <a:srgbClr val="C00000"/>
                </a:solidFill>
              </a:rPr>
              <a:t>() </a:t>
            </a:r>
            <a:br>
              <a:rPr lang="nl-NL" sz="3300" dirty="0">
                <a:solidFill>
                  <a:srgbClr val="C00000"/>
                </a:solidFill>
              </a:rPr>
            </a:br>
            <a:r>
              <a:rPr lang="nl-NL" sz="3300" dirty="0"/>
              <a:t>of</a:t>
            </a:r>
            <a:br>
              <a:rPr lang="nl-NL" sz="3300" dirty="0"/>
            </a:br>
            <a:r>
              <a:rPr lang="en-US" sz="3400" dirty="0" err="1">
                <a:solidFill>
                  <a:srgbClr val="C00000"/>
                </a:solidFill>
              </a:rPr>
              <a:t>buttonPressed</a:t>
            </a:r>
            <a:r>
              <a:rPr lang="en-US" sz="3400" dirty="0">
                <a:solidFill>
                  <a:srgbClr val="C00000"/>
                </a:solidFill>
              </a:rPr>
              <a:t>(</a:t>
            </a:r>
            <a:r>
              <a:rPr lang="en-US" sz="3400" dirty="0" err="1">
                <a:solidFill>
                  <a:srgbClr val="C00000"/>
                </a:solidFill>
              </a:rPr>
              <a:t>buttonID</a:t>
            </a:r>
            <a:r>
              <a:rPr lang="en-US" sz="3400" dirty="0">
                <a:solidFill>
                  <a:srgbClr val="C00000"/>
                </a:solidFill>
              </a:rPr>
              <a:t>)/</a:t>
            </a:r>
            <a:r>
              <a:rPr lang="en-US" sz="3400" dirty="0" err="1">
                <a:solidFill>
                  <a:srgbClr val="C00000"/>
                </a:solidFill>
              </a:rPr>
              <a:t>buttonChannel.write</a:t>
            </a:r>
            <a:r>
              <a:rPr lang="en-US" sz="3400" dirty="0">
                <a:solidFill>
                  <a:srgbClr val="C00000"/>
                </a:solidFill>
              </a:rPr>
              <a:t>(</a:t>
            </a:r>
            <a:r>
              <a:rPr lang="en-US" sz="3400" dirty="0" err="1">
                <a:solidFill>
                  <a:srgbClr val="C00000"/>
                </a:solidFill>
              </a:rPr>
              <a:t>buttonID</a:t>
            </a:r>
            <a:r>
              <a:rPr lang="en-US" sz="3400" dirty="0">
                <a:solidFill>
                  <a:srgbClr val="C00000"/>
                </a:solidFill>
              </a:rPr>
              <a:t>) </a:t>
            </a:r>
            <a:br>
              <a:rPr lang="nl-NL" sz="3300" dirty="0">
                <a:solidFill>
                  <a:srgbClr val="C00000"/>
                </a:solidFill>
              </a:rPr>
            </a:br>
            <a:endParaRPr lang="nl-NL" dirty="0"/>
          </a:p>
          <a:p>
            <a:endParaRPr lang="nl-NL" dirty="0"/>
          </a:p>
          <a:p>
            <a:endParaRPr lang="en-GB" dirty="0"/>
          </a:p>
          <a:p>
            <a:endParaRPr lang="en-GB" dirty="0"/>
          </a:p>
          <a:p>
            <a:pPr marL="914400" lvl="1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8114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15176" y="87972"/>
            <a:ext cx="9865646" cy="2062103"/>
          </a:xfrm>
        </p:spPr>
        <p:txBody>
          <a:bodyPr/>
          <a:lstStyle/>
          <a:p>
            <a:r>
              <a:rPr lang="nl-NL" b="0" dirty="0"/>
              <a:t>Dat was de interface sectie van het STD.</a:t>
            </a:r>
            <a:br>
              <a:rPr lang="nl-NL" dirty="0"/>
            </a:br>
            <a:r>
              <a:rPr lang="nl-NL" b="0" dirty="0"/>
              <a:t>Binnen het STD zelf </a:t>
            </a:r>
            <a:r>
              <a:rPr lang="nl-NL" b="0" dirty="0">
                <a:solidFill>
                  <a:srgbClr val="00B050"/>
                </a:solidFill>
              </a:rPr>
              <a:t>wachten</a:t>
            </a:r>
            <a:r>
              <a:rPr lang="nl-NL" b="0" dirty="0"/>
              <a:t> we op de </a:t>
            </a:r>
            <a:r>
              <a:rPr lang="nl-NL" b="0" dirty="0" err="1">
                <a:solidFill>
                  <a:srgbClr val="00B050"/>
                </a:solidFill>
              </a:rPr>
              <a:t>waitables</a:t>
            </a:r>
            <a:r>
              <a:rPr lang="nl-NL" b="0" dirty="0"/>
              <a:t> die </a:t>
            </a:r>
            <a:r>
              <a:rPr lang="nl-NL" dirty="0"/>
              <a:t>door de andere taak </a:t>
            </a:r>
            <a:r>
              <a:rPr lang="nl-NL" b="0" dirty="0"/>
              <a:t>zijn </a:t>
            </a:r>
            <a:r>
              <a:rPr lang="nl-NL" b="0" dirty="0" err="1">
                <a:solidFill>
                  <a:srgbClr val="00B050"/>
                </a:solidFill>
              </a:rPr>
              <a:t>geset</a:t>
            </a:r>
            <a:r>
              <a:rPr lang="nl-NL" b="0" dirty="0">
                <a:solidFill>
                  <a:srgbClr val="00B050"/>
                </a:solidFill>
              </a:rPr>
              <a:t> in de interface </a:t>
            </a:r>
            <a:r>
              <a:rPr lang="nl-NL" b="0" dirty="0"/>
              <a:t>functies.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3EA199AE-0865-44E8-B7D5-126F29575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817" y="2367735"/>
            <a:ext cx="10346365" cy="4329628"/>
          </a:xfrm>
        </p:spPr>
        <p:txBody>
          <a:bodyPr>
            <a:normAutofit fontScale="70000" lnSpcReduction="20000"/>
          </a:bodyPr>
          <a:lstStyle/>
          <a:p>
            <a:r>
              <a:rPr lang="en-GB" dirty="0" err="1">
                <a:solidFill>
                  <a:srgbClr val="0070C0"/>
                </a:solidFill>
              </a:rPr>
              <a:t>Wachten</a:t>
            </a:r>
            <a:r>
              <a:rPr lang="en-GB" dirty="0">
                <a:solidFill>
                  <a:srgbClr val="0070C0"/>
                </a:solidFill>
              </a:rPr>
              <a:t> op </a:t>
            </a:r>
            <a:r>
              <a:rPr lang="en-GB" dirty="0" err="1">
                <a:solidFill>
                  <a:srgbClr val="0070C0"/>
                </a:solidFill>
              </a:rPr>
              <a:t>een</a:t>
            </a:r>
            <a:r>
              <a:rPr lang="en-GB" dirty="0">
                <a:solidFill>
                  <a:srgbClr val="0070C0"/>
                </a:solidFill>
              </a:rPr>
              <a:t> event</a:t>
            </a:r>
            <a:r>
              <a:rPr lang="en-GB" dirty="0"/>
              <a:t> is </a:t>
            </a:r>
            <a:r>
              <a:rPr lang="en-GB" dirty="0" err="1"/>
              <a:t>wachten</a:t>
            </a:r>
            <a:r>
              <a:rPr lang="en-GB" dirty="0"/>
              <a:t> op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>
                <a:solidFill>
                  <a:srgbClr val="0070C0"/>
                </a:solidFill>
              </a:rPr>
              <a:t>waitable</a:t>
            </a:r>
            <a:r>
              <a:rPr lang="en-GB" dirty="0"/>
              <a:t>:</a:t>
            </a:r>
            <a:br>
              <a:rPr lang="en-GB" dirty="0"/>
            </a:br>
            <a:endParaRPr lang="en-GB" dirty="0"/>
          </a:p>
          <a:p>
            <a:pPr marL="914400" lvl="1">
              <a:buFont typeface="Arial" panose="020B0604020202020204" pitchFamily="34" charset="0"/>
              <a:buChar char="•"/>
            </a:pPr>
            <a:r>
              <a:rPr lang="en-GB" dirty="0"/>
              <a:t>Op </a:t>
            </a:r>
            <a:r>
              <a:rPr lang="en-GB" dirty="0" err="1"/>
              <a:t>een</a:t>
            </a:r>
            <a:r>
              <a:rPr lang="en-GB" dirty="0"/>
              <a:t> flag  (“Let op!”):</a:t>
            </a:r>
            <a:br>
              <a:rPr lang="en-GB" dirty="0"/>
            </a:br>
            <a:r>
              <a:rPr lang="en-GB" dirty="0" err="1">
                <a:solidFill>
                  <a:srgbClr val="00B050"/>
                </a:solidFill>
              </a:rPr>
              <a:t>flagButtonPressed</a:t>
            </a:r>
            <a:r>
              <a:rPr lang="en-GB" dirty="0">
                <a:solidFill>
                  <a:srgbClr val="00B050"/>
                </a:solidFill>
              </a:rPr>
              <a:t> </a:t>
            </a:r>
            <a:r>
              <a:rPr lang="en-GB" dirty="0">
                <a:solidFill>
                  <a:srgbClr val="7030A0"/>
                </a:solidFill>
              </a:rPr>
              <a:t>/ </a:t>
            </a:r>
            <a:r>
              <a:rPr lang="en-GB" dirty="0" err="1">
                <a:solidFill>
                  <a:srgbClr val="7030A0"/>
                </a:solidFill>
              </a:rPr>
              <a:t>display.showMessage</a:t>
            </a:r>
            <a:r>
              <a:rPr lang="en-GB" dirty="0">
                <a:solidFill>
                  <a:srgbClr val="7030A0"/>
                </a:solidFill>
              </a:rPr>
              <a:t>(“button has been pressed!”)</a:t>
            </a:r>
            <a:br>
              <a:rPr lang="en-GB" dirty="0">
                <a:solidFill>
                  <a:srgbClr val="7030A0"/>
                </a:solidFill>
              </a:rPr>
            </a:br>
            <a:endParaRPr lang="en-GB" dirty="0">
              <a:solidFill>
                <a:srgbClr val="7030A0"/>
              </a:solidFill>
            </a:endParaRPr>
          </a:p>
          <a:p>
            <a:pPr marL="914400" lvl="1">
              <a:buFont typeface="Arial" panose="020B0604020202020204" pitchFamily="34" charset="0"/>
              <a:buChar char="•"/>
            </a:pPr>
            <a:r>
              <a:rPr lang="en-GB" dirty="0"/>
              <a:t>Op </a:t>
            </a:r>
            <a:r>
              <a:rPr lang="en-GB" dirty="0" err="1"/>
              <a:t>een</a:t>
            </a:r>
            <a:r>
              <a:rPr lang="en-GB" dirty="0"/>
              <a:t> channel  (</a:t>
            </a:r>
            <a:r>
              <a:rPr lang="en-GB" dirty="0" err="1"/>
              <a:t>een</a:t>
            </a:r>
            <a:r>
              <a:rPr lang="en-GB" dirty="0"/>
              <a:t> FIFO queue):</a:t>
            </a:r>
            <a:br>
              <a:rPr lang="en-GB" dirty="0"/>
            </a:br>
            <a:r>
              <a:rPr lang="en-GB" dirty="0">
                <a:solidFill>
                  <a:srgbClr val="00B050"/>
                </a:solidFill>
              </a:rPr>
              <a:t>int </a:t>
            </a:r>
            <a:r>
              <a:rPr lang="en-GB" dirty="0" err="1">
                <a:solidFill>
                  <a:srgbClr val="00B050"/>
                </a:solidFill>
              </a:rPr>
              <a:t>newTemperature</a:t>
            </a:r>
            <a:r>
              <a:rPr lang="en-GB" dirty="0">
                <a:solidFill>
                  <a:srgbClr val="00B050"/>
                </a:solidFill>
              </a:rPr>
              <a:t> = </a:t>
            </a:r>
            <a:r>
              <a:rPr lang="en-GB" dirty="0" err="1">
                <a:solidFill>
                  <a:srgbClr val="00B050"/>
                </a:solidFill>
              </a:rPr>
              <a:t>temperaturePool.read</a:t>
            </a:r>
            <a:r>
              <a:rPr lang="en-GB" dirty="0">
                <a:solidFill>
                  <a:srgbClr val="00B050"/>
                </a:solidFill>
              </a:rPr>
              <a:t>() </a:t>
            </a:r>
            <a:r>
              <a:rPr lang="en-GB" dirty="0">
                <a:solidFill>
                  <a:srgbClr val="7030A0"/>
                </a:solidFill>
              </a:rPr>
              <a:t>[</a:t>
            </a:r>
            <a:r>
              <a:rPr lang="en-GB" dirty="0" err="1">
                <a:solidFill>
                  <a:srgbClr val="7030A0"/>
                </a:solidFill>
              </a:rPr>
              <a:t>newTemperature</a:t>
            </a:r>
            <a:r>
              <a:rPr lang="en-GB" dirty="0">
                <a:solidFill>
                  <a:srgbClr val="7030A0"/>
                </a:solidFill>
              </a:rPr>
              <a:t> &gt;100] / 						</a:t>
            </a:r>
            <a:r>
              <a:rPr lang="en-GB" dirty="0" err="1">
                <a:solidFill>
                  <a:srgbClr val="7030A0"/>
                </a:solidFill>
              </a:rPr>
              <a:t>display.showMessage</a:t>
            </a:r>
            <a:r>
              <a:rPr lang="en-GB" dirty="0">
                <a:solidFill>
                  <a:srgbClr val="7030A0"/>
                </a:solidFill>
              </a:rPr>
              <a:t>(“cooking!”)</a:t>
            </a:r>
          </a:p>
          <a:p>
            <a:pPr marL="914400" lvl="1">
              <a:buFont typeface="Arial" panose="020B0604020202020204" pitchFamily="34" charset="0"/>
              <a:buChar char="•"/>
            </a:pPr>
            <a:r>
              <a:rPr lang="en-GB" dirty="0"/>
              <a:t>Op </a:t>
            </a:r>
            <a:r>
              <a:rPr lang="en-GB" dirty="0" err="1"/>
              <a:t>een</a:t>
            </a:r>
            <a:r>
              <a:rPr lang="en-GB" dirty="0"/>
              <a:t> timer :</a:t>
            </a:r>
            <a:br>
              <a:rPr lang="en-GB" dirty="0"/>
            </a:br>
            <a:r>
              <a:rPr lang="en-GB" dirty="0" err="1">
                <a:solidFill>
                  <a:srgbClr val="00B050"/>
                </a:solidFill>
              </a:rPr>
              <a:t>logTimer</a:t>
            </a:r>
            <a:r>
              <a:rPr lang="en-GB" dirty="0">
                <a:solidFill>
                  <a:srgbClr val="00B050"/>
                </a:solidFill>
              </a:rPr>
              <a:t> </a:t>
            </a:r>
            <a:r>
              <a:rPr lang="en-GB" dirty="0">
                <a:solidFill>
                  <a:srgbClr val="7030A0"/>
                </a:solidFill>
              </a:rPr>
              <a:t>/ </a:t>
            </a:r>
            <a:r>
              <a:rPr lang="en-GB" dirty="0" err="1">
                <a:solidFill>
                  <a:srgbClr val="7030A0"/>
                </a:solidFill>
              </a:rPr>
              <a:t>display.showMessage</a:t>
            </a:r>
            <a:r>
              <a:rPr lang="en-GB" dirty="0">
                <a:solidFill>
                  <a:srgbClr val="7030A0"/>
                </a:solidFill>
              </a:rPr>
              <a:t>(“no time left!”)</a:t>
            </a:r>
            <a:br>
              <a:rPr lang="en-GB" dirty="0"/>
            </a:br>
            <a:r>
              <a:rPr lang="en-GB" dirty="0"/>
              <a:t>of: </a:t>
            </a:r>
            <a:r>
              <a:rPr lang="en-GB" dirty="0">
                <a:solidFill>
                  <a:srgbClr val="00B050"/>
                </a:solidFill>
              </a:rPr>
              <a:t>after(5s) </a:t>
            </a:r>
            <a:r>
              <a:rPr lang="en-GB" dirty="0">
                <a:solidFill>
                  <a:srgbClr val="7030A0"/>
                </a:solidFill>
              </a:rPr>
              <a:t>/ </a:t>
            </a:r>
            <a:r>
              <a:rPr lang="en-GB" dirty="0" err="1">
                <a:solidFill>
                  <a:srgbClr val="7030A0"/>
                </a:solidFill>
              </a:rPr>
              <a:t>display.showMessage</a:t>
            </a:r>
            <a:r>
              <a:rPr lang="en-GB" dirty="0">
                <a:solidFill>
                  <a:srgbClr val="7030A0"/>
                </a:solidFill>
              </a:rPr>
              <a:t>(“no time left!”)</a:t>
            </a:r>
            <a:endParaRPr lang="en-GB" dirty="0">
              <a:solidFill>
                <a:srgbClr val="00B050"/>
              </a:solidFill>
            </a:endParaRPr>
          </a:p>
          <a:p>
            <a:pPr lvl="1" indent="0">
              <a:buNone/>
            </a:pPr>
            <a:br>
              <a:rPr lang="en-GB" dirty="0"/>
            </a:br>
            <a:r>
              <a:rPr lang="en-GB" dirty="0"/>
              <a:t>Events in het std (</a:t>
            </a:r>
            <a:r>
              <a:rPr lang="en-GB" dirty="0" err="1"/>
              <a:t>langs</a:t>
            </a:r>
            <a:r>
              <a:rPr lang="en-GB" dirty="0"/>
              <a:t> de </a:t>
            </a:r>
            <a:r>
              <a:rPr lang="en-GB" dirty="0" err="1"/>
              <a:t>pijlen</a:t>
            </a:r>
            <a:r>
              <a:rPr lang="en-GB" dirty="0"/>
              <a:t> etc) </a:t>
            </a:r>
            <a:r>
              <a:rPr lang="en-GB" dirty="0" err="1"/>
              <a:t>zien</a:t>
            </a:r>
            <a:r>
              <a:rPr lang="en-GB" dirty="0"/>
              <a:t> er </a:t>
            </a:r>
            <a:r>
              <a:rPr lang="en-GB" dirty="0" err="1"/>
              <a:t>dus</a:t>
            </a:r>
            <a:r>
              <a:rPr lang="en-GB" dirty="0"/>
              <a:t> </a:t>
            </a:r>
            <a:r>
              <a:rPr lang="en-GB" dirty="0" err="1"/>
              <a:t>altijd</a:t>
            </a:r>
            <a:r>
              <a:rPr lang="en-GB" dirty="0"/>
              <a:t> </a:t>
            </a:r>
            <a:r>
              <a:rPr lang="en-GB" dirty="0" err="1"/>
              <a:t>uit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van </a:t>
            </a:r>
            <a:r>
              <a:rPr lang="en-GB" dirty="0" err="1"/>
              <a:t>bovenstaande</a:t>
            </a:r>
            <a:r>
              <a:rPr lang="en-GB" dirty="0"/>
              <a:t> 3 </a:t>
            </a:r>
            <a:r>
              <a:rPr lang="en-GB" dirty="0" err="1"/>
              <a:t>vormen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1459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4894" y="260169"/>
            <a:ext cx="4994900" cy="1569660"/>
          </a:xfrm>
        </p:spPr>
        <p:txBody>
          <a:bodyPr/>
          <a:lstStyle/>
          <a:p>
            <a:r>
              <a:rPr lang="nl-NL" dirty="0"/>
              <a:t>Opdracht: maak een </a:t>
            </a:r>
            <a:br>
              <a:rPr lang="nl-NL" dirty="0"/>
            </a:br>
            <a:r>
              <a:rPr lang="nl-NL" dirty="0"/>
              <a:t>STD-interface voor deze</a:t>
            </a:r>
            <a:br>
              <a:rPr lang="nl-NL" dirty="0"/>
            </a:br>
            <a:r>
              <a:rPr lang="nl-NL" dirty="0"/>
              <a:t>Boordcomputer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F5C6FDEA-4C98-44DB-9C43-16A9CD569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8806" y="1514475"/>
            <a:ext cx="460057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051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4270" y="382012"/>
            <a:ext cx="3575289" cy="3046988"/>
          </a:xfrm>
        </p:spPr>
        <p:txBody>
          <a:bodyPr/>
          <a:lstStyle/>
          <a:p>
            <a:r>
              <a:rPr lang="nl-NL" dirty="0"/>
              <a:t>Het ontwerp van de </a:t>
            </a:r>
            <a:r>
              <a:rPr lang="nl-NL" dirty="0">
                <a:solidFill>
                  <a:srgbClr val="00B050"/>
                </a:solidFill>
              </a:rPr>
              <a:t>STD interface </a:t>
            </a:r>
            <a:r>
              <a:rPr lang="nl-NL" dirty="0"/>
              <a:t>van</a:t>
            </a:r>
            <a:r>
              <a:rPr lang="nl-NL" dirty="0">
                <a:solidFill>
                  <a:srgbClr val="00B050"/>
                </a:solidFill>
              </a:rPr>
              <a:t> </a:t>
            </a:r>
            <a:r>
              <a:rPr lang="nl-NL" u="sng" dirty="0" err="1"/>
              <a:t>InstelControl</a:t>
            </a:r>
            <a:br>
              <a:rPr lang="nl-NL" dirty="0"/>
            </a:br>
            <a:br>
              <a:rPr lang="nl-NL" dirty="0"/>
            </a:br>
            <a:r>
              <a:rPr lang="nl-NL" dirty="0"/>
              <a:t>-&gt; gebruik het </a:t>
            </a:r>
            <a:r>
              <a:rPr lang="nl-NL" dirty="0" err="1"/>
              <a:t>Klassediagram</a:t>
            </a:r>
            <a:endParaRPr lang="nl-NL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F753B90F-738E-4491-9DA7-922D06353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43" y="0"/>
            <a:ext cx="70621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55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06BB2-D6E1-4405-AC67-AE42A0AE8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Klassendiagram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7C4B6-5102-4439-BD96-20577E368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3FE9A8-E629-4A78-81F6-0927F48BB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280" y="1764405"/>
            <a:ext cx="4135119" cy="464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971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Resultaat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07436" y="4632959"/>
            <a:ext cx="9741844" cy="1544003"/>
          </a:xfrm>
        </p:spPr>
        <p:txBody>
          <a:bodyPr>
            <a:normAutofit fontScale="85000" lnSpcReduction="20000"/>
          </a:bodyPr>
          <a:lstStyle/>
          <a:p>
            <a:r>
              <a:rPr lang="nl-NL" dirty="0"/>
              <a:t>Het binnenkomende bericht </a:t>
            </a:r>
            <a:r>
              <a:rPr lang="nl-NL" dirty="0" err="1"/>
              <a:t>buttonPressed</a:t>
            </a:r>
            <a:r>
              <a:rPr lang="nl-NL" dirty="0"/>
              <a:t> wordt asynchroon verwerkt.</a:t>
            </a:r>
          </a:p>
          <a:p>
            <a:r>
              <a:rPr lang="nl-NL" dirty="0"/>
              <a:t>Er wordt een synchronisatiemechanisme namelijk </a:t>
            </a:r>
            <a:r>
              <a:rPr lang="nl-NL" dirty="0" err="1"/>
              <a:t>channel</a:t>
            </a:r>
            <a:r>
              <a:rPr lang="nl-NL" dirty="0"/>
              <a:t> gebruikt. </a:t>
            </a:r>
          </a:p>
          <a:p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3BA58F-5034-448A-9391-84162B48A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0587" y="1321282"/>
            <a:ext cx="5999776" cy="247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87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Elementen van een STD.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Toestanden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Events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Actions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 err="1"/>
              <a:t>Guard</a:t>
            </a:r>
            <a:r>
              <a:rPr lang="nl-NL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536" y="4274422"/>
            <a:ext cx="7133705" cy="129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864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Klassendiagram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Statisch model.</a:t>
            </a:r>
          </a:p>
          <a:p>
            <a:r>
              <a:rPr lang="nl-NL" dirty="0"/>
              <a:t>Beschrijft wat voor berichten een object binnen kan krijgen.</a:t>
            </a:r>
          </a:p>
          <a:p>
            <a:r>
              <a:rPr lang="nl-NL" dirty="0"/>
              <a:t>Beschrijft welke berichten een object kan versturen. </a:t>
            </a:r>
          </a:p>
          <a:p>
            <a:endParaRPr lang="nl-NL" dirty="0"/>
          </a:p>
          <a:p>
            <a:r>
              <a:rPr lang="nl-NL" dirty="0"/>
              <a:t>Niet wordt beschreven hoe een object op een binnenkomend bericht reageert. </a:t>
            </a:r>
          </a:p>
        </p:txBody>
      </p:sp>
    </p:spTree>
    <p:extLst>
      <p:ext uri="{BB962C8B-B14F-4D97-AF65-F5344CB8AC3E}">
        <p14:creationId xmlns:p14="http://schemas.microsoft.com/office/powerpoint/2010/main" val="3602220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0B548B-C7DB-4068-A3B4-0C5C988B3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755" y="0"/>
            <a:ext cx="9100397" cy="663460"/>
          </a:xfrm>
        </p:spPr>
        <p:txBody>
          <a:bodyPr/>
          <a:lstStyle/>
          <a:p>
            <a:r>
              <a:rPr lang="en-GB" dirty="0" err="1"/>
              <a:t>Onderdelen</a:t>
            </a:r>
            <a:r>
              <a:rPr lang="en-GB" dirty="0"/>
              <a:t> van </a:t>
            </a:r>
            <a:r>
              <a:rPr lang="en-GB" dirty="0" err="1"/>
              <a:t>een</a:t>
            </a:r>
            <a:r>
              <a:rPr lang="en-GB" dirty="0"/>
              <a:t> State Transition Diagram</a:t>
            </a:r>
            <a:endParaRPr lang="nl-NL" dirty="0"/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807452B2-057D-4CA3-9627-400F06548C0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362513" y="819208"/>
            <a:ext cx="8384879" cy="591928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t 5">
                <a:extLst>
                  <a:ext uri="{FF2B5EF4-FFF2-40B4-BE49-F238E27FC236}">
                    <a16:creationId xmlns:a16="http://schemas.microsoft.com/office/drawing/2014/main" id="{C41DFF23-6A71-4000-8864-C29EE2BD1D16}"/>
                  </a:ext>
                </a:extLst>
              </p14:cNvPr>
              <p14:cNvContentPartPr/>
              <p14:nvPr/>
            </p14:nvContentPartPr>
            <p14:xfrm>
              <a:off x="7877147" y="4098110"/>
              <a:ext cx="561960" cy="187920"/>
            </p14:xfrm>
          </p:contentPart>
        </mc:Choice>
        <mc:Fallback xmlns="">
          <p:pic>
            <p:nvPicPr>
              <p:cNvPr id="6" name="Inkt 5">
                <a:extLst>
                  <a:ext uri="{FF2B5EF4-FFF2-40B4-BE49-F238E27FC236}">
                    <a16:creationId xmlns:a16="http://schemas.microsoft.com/office/drawing/2014/main" id="{C41DFF23-6A71-4000-8864-C29EE2BD1D1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68147" y="4089110"/>
                <a:ext cx="57960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t 6">
                <a:extLst>
                  <a:ext uri="{FF2B5EF4-FFF2-40B4-BE49-F238E27FC236}">
                    <a16:creationId xmlns:a16="http://schemas.microsoft.com/office/drawing/2014/main" id="{A4EA4982-F2EF-4F05-8055-D16CAC376817}"/>
                  </a:ext>
                </a:extLst>
              </p14:cNvPr>
              <p14:cNvContentPartPr/>
              <p14:nvPr/>
            </p14:nvContentPartPr>
            <p14:xfrm>
              <a:off x="7899107" y="4153190"/>
              <a:ext cx="122400" cy="132840"/>
            </p14:xfrm>
          </p:contentPart>
        </mc:Choice>
        <mc:Fallback xmlns="">
          <p:pic>
            <p:nvPicPr>
              <p:cNvPr id="7" name="Inkt 6">
                <a:extLst>
                  <a:ext uri="{FF2B5EF4-FFF2-40B4-BE49-F238E27FC236}">
                    <a16:creationId xmlns:a16="http://schemas.microsoft.com/office/drawing/2014/main" id="{A4EA4982-F2EF-4F05-8055-D16CAC37681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890107" y="4144190"/>
                <a:ext cx="14004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t 9">
                <a:extLst>
                  <a:ext uri="{FF2B5EF4-FFF2-40B4-BE49-F238E27FC236}">
                    <a16:creationId xmlns:a16="http://schemas.microsoft.com/office/drawing/2014/main" id="{291801F6-8F4B-40EB-B274-2167134B66C5}"/>
                  </a:ext>
                </a:extLst>
              </p14:cNvPr>
              <p14:cNvContentPartPr/>
              <p14:nvPr/>
            </p14:nvContentPartPr>
            <p14:xfrm>
              <a:off x="7965347" y="4351550"/>
              <a:ext cx="360" cy="360"/>
            </p14:xfrm>
          </p:contentPart>
        </mc:Choice>
        <mc:Fallback xmlns="">
          <p:pic>
            <p:nvPicPr>
              <p:cNvPr id="10" name="Inkt 9">
                <a:extLst>
                  <a:ext uri="{FF2B5EF4-FFF2-40B4-BE49-F238E27FC236}">
                    <a16:creationId xmlns:a16="http://schemas.microsoft.com/office/drawing/2014/main" id="{291801F6-8F4B-40EB-B274-2167134B66C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956347" y="434255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t 10">
                <a:extLst>
                  <a:ext uri="{FF2B5EF4-FFF2-40B4-BE49-F238E27FC236}">
                    <a16:creationId xmlns:a16="http://schemas.microsoft.com/office/drawing/2014/main" id="{EF6EDDC0-C4DB-4886-9C67-A5334BAC79F3}"/>
                  </a:ext>
                </a:extLst>
              </p14:cNvPr>
              <p14:cNvContentPartPr/>
              <p14:nvPr/>
            </p14:nvContentPartPr>
            <p14:xfrm>
              <a:off x="7877147" y="4274510"/>
              <a:ext cx="187560" cy="132480"/>
            </p14:xfrm>
          </p:contentPart>
        </mc:Choice>
        <mc:Fallback xmlns="">
          <p:pic>
            <p:nvPicPr>
              <p:cNvPr id="11" name="Inkt 10">
                <a:extLst>
                  <a:ext uri="{FF2B5EF4-FFF2-40B4-BE49-F238E27FC236}">
                    <a16:creationId xmlns:a16="http://schemas.microsoft.com/office/drawing/2014/main" id="{EF6EDDC0-C4DB-4886-9C67-A5334BAC79F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868147" y="4265510"/>
                <a:ext cx="205200" cy="15012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kstvak 11">
            <a:extLst>
              <a:ext uri="{FF2B5EF4-FFF2-40B4-BE49-F238E27FC236}">
                <a16:creationId xmlns:a16="http://schemas.microsoft.com/office/drawing/2014/main" id="{55EDC293-6BCF-4162-AFBD-C883590100EE}"/>
              </a:ext>
            </a:extLst>
          </p:cNvPr>
          <p:cNvSpPr txBox="1"/>
          <p:nvPr/>
        </p:nvSpPr>
        <p:spPr>
          <a:xfrm>
            <a:off x="8461067" y="3855938"/>
            <a:ext cx="2775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Event Action Block (EAB)</a:t>
            </a:r>
            <a:endParaRPr lang="nl-NL" dirty="0">
              <a:solidFill>
                <a:srgbClr val="C00000"/>
              </a:solidFill>
            </a:endParaRPr>
          </a:p>
        </p:txBody>
      </p:sp>
      <p:pic>
        <p:nvPicPr>
          <p:cNvPr id="13" name="Picture 3">
            <a:extLst>
              <a:ext uri="{FF2B5EF4-FFF2-40B4-BE49-F238E27FC236}">
                <a16:creationId xmlns:a16="http://schemas.microsoft.com/office/drawing/2014/main" id="{F60F5A37-BC2F-4B7B-84C1-5049E69C721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13" y="5627197"/>
            <a:ext cx="4527542" cy="82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318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Toestand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nl-NL" dirty="0"/>
              <a:t>“Wacht op Knop”</a:t>
            </a:r>
          </a:p>
          <a:p>
            <a:endParaRPr lang="nl-NL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Een toestand is iets dat “langere tijd” in beslag neemt.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Het object kan in die tijd actief iets doen, of wachten op een bericht.</a:t>
            </a:r>
          </a:p>
        </p:txBody>
      </p:sp>
    </p:spTree>
    <p:extLst>
      <p:ext uri="{BB962C8B-B14F-4D97-AF65-F5344CB8AC3E}">
        <p14:creationId xmlns:p14="http://schemas.microsoft.com/office/powerpoint/2010/main" val="4273103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Guard</a:t>
            </a:r>
            <a:r>
              <a:rPr lang="nl-NL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nl-NL" dirty="0"/>
              <a:t>“Er is sterke wind”</a:t>
            </a:r>
          </a:p>
          <a:p>
            <a:endParaRPr lang="nl-NL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Een </a:t>
            </a:r>
            <a:r>
              <a:rPr lang="nl-NL" dirty="0" err="1"/>
              <a:t>guard</a:t>
            </a:r>
            <a:r>
              <a:rPr lang="nl-NL" dirty="0"/>
              <a:t> is een bewering die waar is of niet.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Het is een voorwaarde voor een transitie.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Het zonnescherm gaat niet omlaag als er een sterke wind is. </a:t>
            </a:r>
          </a:p>
        </p:txBody>
      </p:sp>
    </p:spTree>
    <p:extLst>
      <p:ext uri="{BB962C8B-B14F-4D97-AF65-F5344CB8AC3E}">
        <p14:creationId xmlns:p14="http://schemas.microsoft.com/office/powerpoint/2010/main" val="16708151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74404" y="1027814"/>
            <a:ext cx="8314224" cy="584775"/>
          </a:xfrm>
        </p:spPr>
        <p:txBody>
          <a:bodyPr/>
          <a:lstStyle/>
          <a:p>
            <a:r>
              <a:rPr lang="nl-NL" dirty="0"/>
              <a:t>Voorbeeld: </a:t>
            </a:r>
            <a:r>
              <a:rPr lang="nl-NL" dirty="0" err="1"/>
              <a:t>InstelControl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3762" y="2263727"/>
            <a:ext cx="11004475" cy="403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5765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5FA14-DEEB-4527-AC1F-E6E54987D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Events.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0864C-7F5E-4ED3-A033-A2D98D622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Het systeem wacht op de </a:t>
            </a:r>
            <a:r>
              <a:rPr lang="nl-NL" b="1" dirty="0" err="1"/>
              <a:t>channel</a:t>
            </a:r>
            <a:r>
              <a:rPr lang="nl-NL" dirty="0"/>
              <a:t>.</a:t>
            </a:r>
          </a:p>
          <a:p>
            <a:r>
              <a:rPr lang="nl-NL" dirty="0"/>
              <a:t>Daarnaast is er ook een </a:t>
            </a:r>
            <a:r>
              <a:rPr lang="nl-NL" b="1" dirty="0"/>
              <a:t>timer</a:t>
            </a:r>
            <a:r>
              <a:rPr lang="nl-NL" dirty="0"/>
              <a:t> van 1 minuut. </a:t>
            </a:r>
          </a:p>
          <a:p>
            <a:r>
              <a:rPr lang="nl-NL" dirty="0"/>
              <a:t>Hoe en wanneer het reageert op die events wordt gemodelleerd in het onderste deel van het STD.</a:t>
            </a:r>
          </a:p>
        </p:txBody>
      </p:sp>
    </p:spTree>
    <p:extLst>
      <p:ext uri="{BB962C8B-B14F-4D97-AF65-F5344CB8AC3E}">
        <p14:creationId xmlns:p14="http://schemas.microsoft.com/office/powerpoint/2010/main" val="40437863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5FA14-DEEB-4527-AC1F-E6E54987D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Actions.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0864C-7F5E-4ED3-A033-A2D98D622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Kijk naar de uitgaande pijlen in object diagram of klassendiagram. </a:t>
            </a:r>
          </a:p>
          <a:p>
            <a:r>
              <a:rPr lang="nl-NL" dirty="0"/>
              <a:t>Er zijn ook interne actions zoals starten van een timer of veranderen van de waarde van een variabele. </a:t>
            </a:r>
          </a:p>
          <a:p>
            <a:endParaRPr lang="nl-NL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 err="1"/>
              <a:t>logTimer.start</a:t>
            </a:r>
            <a:r>
              <a:rPr lang="nl-NL" dirty="0"/>
              <a:t>(60000)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 err="1"/>
              <a:t>display.show</a:t>
            </a:r>
            <a:r>
              <a:rPr lang="nl-NL" dirty="0"/>
              <a:t>(frequentie)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…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81418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CF047-D4C7-4366-85EF-FD89D6015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Toestanden.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BF933-539A-4DE1-9CF1-3BA69C62B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817" y="1282381"/>
            <a:ext cx="10346365" cy="4538982"/>
          </a:xfrm>
        </p:spPr>
        <p:txBody>
          <a:bodyPr/>
          <a:lstStyle/>
          <a:p>
            <a:r>
              <a:rPr lang="nl-NL" dirty="0"/>
              <a:t>Hier zie je twee toestanden: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b="1" dirty="0"/>
              <a:t>Normaal</a:t>
            </a:r>
            <a:r>
              <a:rPr lang="nl-NL" dirty="0"/>
              <a:t>: er wordt gereageerd op plus- en </a:t>
            </a:r>
            <a:r>
              <a:rPr lang="nl-NL" dirty="0" err="1"/>
              <a:t>minknop</a:t>
            </a:r>
            <a:r>
              <a:rPr lang="nl-NL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b="1" dirty="0"/>
              <a:t>Noodtoestand</a:t>
            </a:r>
            <a:r>
              <a:rPr lang="nl-NL" dirty="0"/>
              <a:t>: er wordt niet gereageerd op die knoppen.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dirty="0"/>
          </a:p>
          <a:p>
            <a:r>
              <a:rPr lang="nl-NL" dirty="0"/>
              <a:t>Het object kan zich enige tijd in een toestand bevinden en wacht dan op een event. </a:t>
            </a:r>
          </a:p>
        </p:txBody>
      </p:sp>
    </p:spTree>
    <p:extLst>
      <p:ext uri="{BB962C8B-B14F-4D97-AF65-F5344CB8AC3E}">
        <p14:creationId xmlns:p14="http://schemas.microsoft.com/office/powerpoint/2010/main" val="8817964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Transitie.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nl-NL" dirty="0"/>
              <a:t>Bij indrukken van de noodknop ga je van normaal naar noodtoestand.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NL" dirty="0"/>
              <a:t>Bij loslaten van de noodknop ga je van noodtoestand naar normaal.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NL" dirty="0"/>
              <a:t>Een transitie duurt in principe geen tijd.  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926143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4284C-BA62-4C2D-9375-18A4BD6D0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Begin van STD.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380D77C-F9CB-47BE-8179-EE5D1B15891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3" y="2758962"/>
            <a:ext cx="10345737" cy="2297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4493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BE1AF-2846-42BB-8560-8888FC897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Plus en </a:t>
            </a:r>
            <a:r>
              <a:rPr lang="nl-NL" dirty="0" err="1"/>
              <a:t>minknop</a:t>
            </a:r>
            <a:r>
              <a:rPr lang="nl-NL" dirty="0"/>
              <a:t> events erbij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33E9B15-644D-4198-9DF5-C489C4907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078" y="1165861"/>
            <a:ext cx="8441685" cy="501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0447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Toestandsdiagram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Dynamisch model.</a:t>
            </a:r>
          </a:p>
          <a:p>
            <a:r>
              <a:rPr lang="nl-NL" dirty="0"/>
              <a:t>Beschrijft hoe een object op een binnenkomend bericht reageert. </a:t>
            </a:r>
          </a:p>
          <a:p>
            <a:endParaRPr lang="nl-NL" dirty="0"/>
          </a:p>
          <a:p>
            <a:r>
              <a:rPr lang="nl-NL" dirty="0"/>
              <a:t>Een object kan in verschillende toestanden verkeren. Hoe het object reageert hangt af van de </a:t>
            </a:r>
            <a:r>
              <a:rPr lang="nl-NL" b="1" dirty="0"/>
              <a:t>toestand</a:t>
            </a:r>
            <a:r>
              <a:rPr lang="nl-NL" dirty="0"/>
              <a:t> waarin het object zich bevindt. </a:t>
            </a:r>
          </a:p>
        </p:txBody>
      </p:sp>
    </p:spTree>
    <p:extLst>
      <p:ext uri="{BB962C8B-B14F-4D97-AF65-F5344CB8AC3E}">
        <p14:creationId xmlns:p14="http://schemas.microsoft.com/office/powerpoint/2010/main" val="3542009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46C00-4240-49E3-9EF6-FC563D196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Timer en </a:t>
            </a:r>
            <a:r>
              <a:rPr lang="nl-NL" dirty="0" err="1"/>
              <a:t>logging</a:t>
            </a:r>
            <a:r>
              <a:rPr lang="nl-NL" dirty="0"/>
              <a:t> erbij.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6850822-207D-4166-B3FB-16095C145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42" y="1275570"/>
            <a:ext cx="9386698" cy="5114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1409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5695" y="1327304"/>
            <a:ext cx="4589938" cy="3046988"/>
          </a:xfrm>
        </p:spPr>
        <p:txBody>
          <a:bodyPr/>
          <a:lstStyle/>
          <a:p>
            <a:r>
              <a:rPr lang="nl-NL" dirty="0"/>
              <a:t>Het Toestandsdiagram van </a:t>
            </a:r>
            <a:r>
              <a:rPr lang="nl-NL" dirty="0" err="1"/>
              <a:t>InstelControl</a:t>
            </a:r>
            <a:br>
              <a:rPr lang="nl-NL" dirty="0"/>
            </a:br>
            <a:br>
              <a:rPr lang="nl-NL" dirty="0"/>
            </a:br>
            <a:r>
              <a:rPr lang="nl-NL" dirty="0"/>
              <a:t>..zoals het moet zijn:</a:t>
            </a:r>
            <a:br>
              <a:rPr lang="nl-NL" dirty="0"/>
            </a:br>
            <a:r>
              <a:rPr lang="nl-NL" dirty="0" err="1">
                <a:solidFill>
                  <a:srgbClr val="00B050"/>
                </a:solidFill>
              </a:rPr>
              <a:t>codeerbaar</a:t>
            </a:r>
            <a:r>
              <a:rPr lang="nl-NL" dirty="0"/>
              <a:t>, compleet met interface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2B2402F5-E36F-4712-AAF7-8D5EE82C0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753" y="0"/>
            <a:ext cx="67661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0212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>
          <a:xfrm>
            <a:off x="1007534" y="1547813"/>
            <a:ext cx="6233238" cy="4608512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Gaat open als 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Gaat na 10 sec vanzelf dicht.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Gaat niet dicht als er iets tussen zit.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Gaat open, als er tijdens het dichtgaan iets tussen komt.</a:t>
            </a:r>
          </a:p>
          <a:p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Liftdeur</a:t>
            </a:r>
          </a:p>
        </p:txBody>
      </p:sp>
      <p:pic>
        <p:nvPicPr>
          <p:cNvPr id="6" name="Picture 2" descr="Gerelateerde afbeelding"/>
          <p:cNvPicPr>
            <a:picLocks noGrp="1" noChangeAspect="1" noChangeArrowheads="1"/>
          </p:cNvPicPr>
          <p:nvPr>
            <p:ph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353" y="1707301"/>
            <a:ext cx="3733006" cy="3733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6096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6996" y="145647"/>
            <a:ext cx="8314224" cy="1077218"/>
          </a:xfrm>
        </p:spPr>
        <p:txBody>
          <a:bodyPr/>
          <a:lstStyle/>
          <a:p>
            <a:r>
              <a:rPr lang="nl-NL" dirty="0">
                <a:solidFill>
                  <a:srgbClr val="0070C0"/>
                </a:solidFill>
              </a:rPr>
              <a:t>Opdracht: Teken een STD van </a:t>
            </a:r>
            <a:r>
              <a:rPr lang="nl-NL" dirty="0" err="1">
                <a:solidFill>
                  <a:srgbClr val="0070C0"/>
                </a:solidFill>
              </a:rPr>
              <a:t>liftdeurControl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1"/>
          </p:nvPr>
        </p:nvSpPr>
        <p:spPr>
          <a:xfrm>
            <a:off x="237069" y="1345222"/>
            <a:ext cx="4748817" cy="1645876"/>
          </a:xfrm>
        </p:spPr>
        <p:txBody>
          <a:bodyPr>
            <a:normAutofit/>
          </a:bodyPr>
          <a:lstStyle/>
          <a:p>
            <a:r>
              <a:rPr lang="nl-NL" sz="1800" dirty="0"/>
              <a:t>Hulpvragen  en Tips: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1800" dirty="0"/>
              <a:t>Wat zijn events?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1800" dirty="0"/>
              <a:t>Wat zijn acties van het systeem?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sz="1800" dirty="0"/>
              <a:t>Zijn er </a:t>
            </a:r>
            <a:r>
              <a:rPr lang="nl-NL" sz="1800" dirty="0" err="1"/>
              <a:t>guards</a:t>
            </a:r>
            <a:r>
              <a:rPr lang="nl-NL" sz="1800" dirty="0"/>
              <a:t>?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4A61D896-BDBD-4BE1-8DBF-BCEF5CBE0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4249" y="145647"/>
            <a:ext cx="5077751" cy="3866903"/>
          </a:xfrm>
          <a:prstGeom prst="rect">
            <a:avLst/>
          </a:prstGeom>
        </p:spPr>
      </p:pic>
      <p:pic>
        <p:nvPicPr>
          <p:cNvPr id="6" name="Content Placeholder 2">
            <a:extLst>
              <a:ext uri="{FF2B5EF4-FFF2-40B4-BE49-F238E27FC236}">
                <a16:creationId xmlns:a16="http://schemas.microsoft.com/office/drawing/2014/main" id="{6E46F733-F372-4C77-BE78-5D06EB0BFC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96" y="2837368"/>
            <a:ext cx="8052465" cy="402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9684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5587A9DE-5C94-412B-B919-B5ED4F6C7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2218"/>
            <a:ext cx="8948306" cy="5438752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5EC3DA2F-6D6E-4A6A-9499-45F1B9A4311E}"/>
              </a:ext>
            </a:extLst>
          </p:cNvPr>
          <p:cNvSpPr txBox="1">
            <a:spLocks/>
          </p:cNvSpPr>
          <p:nvPr/>
        </p:nvSpPr>
        <p:spPr bwMode="auto">
          <a:xfrm>
            <a:off x="0" y="368213"/>
            <a:ext cx="1130258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nl-NL" kern="0" dirty="0">
                <a:solidFill>
                  <a:srgbClr val="0070C0"/>
                </a:solidFill>
              </a:rPr>
              <a:t>Opdracht: Ontwerp een STD van </a:t>
            </a:r>
            <a:r>
              <a:rPr lang="nl-NL" kern="0" dirty="0" err="1">
                <a:solidFill>
                  <a:srgbClr val="0070C0"/>
                </a:solidFill>
              </a:rPr>
              <a:t>SnoepverkoopControl</a:t>
            </a:r>
            <a:endParaRPr lang="nl-NL" kern="0" dirty="0">
              <a:solidFill>
                <a:srgbClr val="0070C0"/>
              </a:solidFill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54A8A3FE-8EF9-DD0D-2FBA-FFB0A3D6A675}"/>
              </a:ext>
            </a:extLst>
          </p:cNvPr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0305" y="1016715"/>
            <a:ext cx="4020208" cy="4513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07833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5EC3DA2F-6D6E-4A6A-9499-45F1B9A4311E}"/>
              </a:ext>
            </a:extLst>
          </p:cNvPr>
          <p:cNvSpPr txBox="1">
            <a:spLocks/>
          </p:cNvSpPr>
          <p:nvPr/>
        </p:nvSpPr>
        <p:spPr bwMode="auto">
          <a:xfrm>
            <a:off x="0" y="-124230"/>
            <a:ext cx="1130258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nl-NL" kern="0" dirty="0">
                <a:solidFill>
                  <a:srgbClr val="0070C0"/>
                </a:solidFill>
              </a:rPr>
              <a:t>Opdracht: Ontwerp een STD </a:t>
            </a:r>
            <a:br>
              <a:rPr lang="nl-NL" kern="0" dirty="0">
                <a:solidFill>
                  <a:srgbClr val="0070C0"/>
                </a:solidFill>
              </a:rPr>
            </a:br>
            <a:r>
              <a:rPr lang="nl-NL" kern="0" dirty="0">
                <a:solidFill>
                  <a:srgbClr val="0070C0"/>
                </a:solidFill>
              </a:rPr>
              <a:t>van </a:t>
            </a:r>
            <a:r>
              <a:rPr lang="nl-NL" kern="0" dirty="0" err="1">
                <a:solidFill>
                  <a:srgbClr val="0070C0"/>
                </a:solidFill>
              </a:rPr>
              <a:t>SnoepverkoopControl</a:t>
            </a:r>
            <a:endParaRPr lang="nl-NL" kern="0" dirty="0">
              <a:solidFill>
                <a:srgbClr val="0070C0"/>
              </a:solidFill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D9D2678-65E8-4204-CDB9-675684F44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714" y="166256"/>
            <a:ext cx="5780718" cy="6489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DBEBD822-6308-5932-2FC7-CA919AD146C5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-3524" y="1111885"/>
            <a:ext cx="6445888" cy="391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9163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7447888-5CF7-4D7D-8FB3-D82E796C78E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5587A9DE-5C94-412B-B919-B5ED4F6C7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139" y="1317648"/>
            <a:ext cx="8948306" cy="5438752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5EC3DA2F-6D6E-4A6A-9499-45F1B9A4311E}"/>
              </a:ext>
            </a:extLst>
          </p:cNvPr>
          <p:cNvSpPr txBox="1">
            <a:spLocks/>
          </p:cNvSpPr>
          <p:nvPr/>
        </p:nvSpPr>
        <p:spPr bwMode="auto">
          <a:xfrm>
            <a:off x="0" y="-124230"/>
            <a:ext cx="1067723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nl-NL" kern="0" dirty="0">
                <a:solidFill>
                  <a:srgbClr val="0070C0"/>
                </a:solidFill>
              </a:rPr>
              <a:t>Opdracht: Ontwerp een STD van </a:t>
            </a:r>
            <a:r>
              <a:rPr lang="nl-NL" kern="0" dirty="0" err="1">
                <a:solidFill>
                  <a:srgbClr val="0070C0"/>
                </a:solidFill>
              </a:rPr>
              <a:t>ArtikelINvoerControl</a:t>
            </a:r>
            <a:endParaRPr lang="nl-NL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2497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4DA46F63-8719-43BB-B7C6-80BABBCEC76A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3002346665"/>
              </p:ext>
            </p:extLst>
          </p:nvPr>
        </p:nvGraphicFramePr>
        <p:xfrm>
          <a:off x="1554162" y="1915160"/>
          <a:ext cx="10525124" cy="4942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372446">
                  <a:extLst>
                    <a:ext uri="{9D8B030D-6E8A-4147-A177-3AD203B41FA5}">
                      <a16:colId xmlns:a16="http://schemas.microsoft.com/office/drawing/2014/main" val="1125740767"/>
                    </a:ext>
                  </a:extLst>
                </a:gridCol>
                <a:gridCol w="8152678">
                  <a:extLst>
                    <a:ext uri="{9D8B030D-6E8A-4147-A177-3AD203B41FA5}">
                      <a16:colId xmlns:a16="http://schemas.microsoft.com/office/drawing/2014/main" val="2223280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Usecasenaam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Artikelnummer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Invoeren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238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Beshrijving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GB" dirty="0" err="1"/>
                        <a:t>Wacht</a:t>
                      </a:r>
                      <a:r>
                        <a:rPr lang="en-GB" dirty="0"/>
                        <a:t> op </a:t>
                      </a:r>
                      <a:r>
                        <a:rPr lang="en-GB" dirty="0" err="1"/>
                        <a:t>startsignaal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voor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artikelnummer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invoer</a:t>
                      </a:r>
                      <a:endParaRPr lang="en-GB" dirty="0"/>
                    </a:p>
                    <a:p>
                      <a:pPr marL="342900" indent="-342900">
                        <a:buAutoNum type="arabicPeriod"/>
                      </a:pPr>
                      <a:r>
                        <a:rPr lang="en-GB" dirty="0"/>
                        <a:t>Toon op Display “type </a:t>
                      </a:r>
                      <a:r>
                        <a:rPr lang="en-GB" dirty="0" err="1"/>
                        <a:t>een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artikelnummer</a:t>
                      </a:r>
                      <a:r>
                        <a:rPr lang="en-GB" dirty="0"/>
                        <a:t>”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GB" dirty="0" err="1"/>
                        <a:t>Getal</a:t>
                      </a:r>
                      <a:r>
                        <a:rPr lang="en-GB" dirty="0"/>
                        <a:t>=0 (integer)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GB" dirty="0" err="1"/>
                        <a:t>Wacht</a:t>
                      </a:r>
                      <a:r>
                        <a:rPr lang="en-GB" dirty="0"/>
                        <a:t> op </a:t>
                      </a:r>
                      <a:r>
                        <a:rPr lang="en-GB" dirty="0" err="1"/>
                        <a:t>een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toetsdruk</a:t>
                      </a:r>
                      <a:endParaRPr lang="nl-NL" dirty="0"/>
                    </a:p>
                    <a:p>
                      <a:pPr marL="800100" lvl="1" indent="-342900">
                        <a:buFont typeface="+mj-lt"/>
                        <a:buAutoNum type="alphaLcParenR"/>
                      </a:pPr>
                      <a:r>
                        <a:rPr lang="nl-NL" dirty="0"/>
                        <a:t>Als het een cijfertoets is: getal=getal*10 + “cijferwaarde van cijfertoets”</a:t>
                      </a:r>
                      <a:br>
                        <a:rPr lang="nl-NL" dirty="0"/>
                      </a:br>
                      <a:r>
                        <a:rPr lang="nl-NL" dirty="0"/>
                        <a:t>Toon getal op display, </a:t>
                      </a:r>
                      <a:r>
                        <a:rPr lang="nl-NL" dirty="0" err="1"/>
                        <a:t>goto</a:t>
                      </a:r>
                      <a:r>
                        <a:rPr lang="nl-NL" dirty="0"/>
                        <a:t> 3</a:t>
                      </a:r>
                    </a:p>
                    <a:p>
                      <a:pPr marL="800100" lvl="1" indent="-342900">
                        <a:buFont typeface="+mj-lt"/>
                        <a:buAutoNum type="alphaLcParenR"/>
                      </a:pPr>
                      <a:r>
                        <a:rPr lang="nl-NL" dirty="0"/>
                        <a:t>Als de “enter” toets is ingedrukt, </a:t>
                      </a:r>
                      <a:r>
                        <a:rPr lang="nl-NL" dirty="0" err="1"/>
                        <a:t>clear</a:t>
                      </a:r>
                      <a:r>
                        <a:rPr lang="nl-NL" dirty="0"/>
                        <a:t> display, verstuur</a:t>
                      </a:r>
                      <a:br>
                        <a:rPr lang="nl-NL" dirty="0"/>
                      </a:br>
                      <a:r>
                        <a:rPr lang="nl-NL" dirty="0"/>
                        <a:t>getal naar </a:t>
                      </a:r>
                      <a:r>
                        <a:rPr lang="nl-NL" dirty="0" err="1"/>
                        <a:t>SnoepVerkoopController</a:t>
                      </a:r>
                      <a:r>
                        <a:rPr lang="nl-NL" dirty="0"/>
                        <a:t>, </a:t>
                      </a:r>
                      <a:r>
                        <a:rPr lang="nl-NL" dirty="0" err="1"/>
                        <a:t>goto</a:t>
                      </a:r>
                      <a:r>
                        <a:rPr lang="nl-NL" dirty="0"/>
                        <a:t> 1</a:t>
                      </a:r>
                    </a:p>
                    <a:p>
                      <a:pPr marL="800100" lvl="1" indent="-342900">
                        <a:buFont typeface="+mj-lt"/>
                        <a:buAutoNum type="alphaLcParenR"/>
                      </a:pPr>
                      <a:r>
                        <a:rPr lang="nl-NL" dirty="0"/>
                        <a:t>Als de “del” toets is ingedrukt, getal = getal / 10, </a:t>
                      </a:r>
                      <a:br>
                        <a:rPr lang="nl-NL" dirty="0"/>
                      </a:br>
                      <a:r>
                        <a:rPr lang="nl-NL" dirty="0"/>
                        <a:t>Als getal != 0, Toon getal op display </a:t>
                      </a:r>
                      <a:r>
                        <a:rPr lang="nl-NL" dirty="0" err="1"/>
                        <a:t>else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clear</a:t>
                      </a:r>
                      <a:r>
                        <a:rPr lang="nl-NL" dirty="0"/>
                        <a:t> display</a:t>
                      </a:r>
                      <a:br>
                        <a:rPr lang="nl-NL" dirty="0"/>
                      </a:br>
                      <a:r>
                        <a:rPr lang="nl-NL" dirty="0" err="1"/>
                        <a:t>goto</a:t>
                      </a:r>
                      <a:r>
                        <a:rPr lang="nl-NL" dirty="0"/>
                        <a:t> 3</a:t>
                      </a:r>
                    </a:p>
                    <a:p>
                      <a:pPr marL="800100" lvl="1" indent="-342900">
                        <a:buFont typeface="+mj-lt"/>
                        <a:buAutoNum type="alphaLcParenR"/>
                      </a:pPr>
                      <a:r>
                        <a:rPr lang="nl-NL" dirty="0"/>
                        <a:t>Als de “</a:t>
                      </a:r>
                      <a:r>
                        <a:rPr lang="nl-NL" dirty="0" err="1"/>
                        <a:t>clear</a:t>
                      </a:r>
                      <a:r>
                        <a:rPr lang="nl-NL" dirty="0"/>
                        <a:t>” toets is ingedrukt, </a:t>
                      </a:r>
                      <a:r>
                        <a:rPr lang="nl-NL" dirty="0" err="1"/>
                        <a:t>clear</a:t>
                      </a:r>
                      <a:r>
                        <a:rPr lang="nl-NL" dirty="0"/>
                        <a:t> display, </a:t>
                      </a:r>
                      <a:r>
                        <a:rPr lang="nl-NL" dirty="0" err="1"/>
                        <a:t>goto</a:t>
                      </a:r>
                      <a:r>
                        <a:rPr lang="nl-NL" dirty="0"/>
                        <a:t> 3</a:t>
                      </a:r>
                    </a:p>
                    <a:p>
                      <a:pPr marL="800100" lvl="1" indent="-342900">
                        <a:buFont typeface="+mj-lt"/>
                        <a:buAutoNum type="alphaLcParenR"/>
                      </a:pPr>
                      <a:r>
                        <a:rPr lang="nl-NL" dirty="0"/>
                        <a:t>Als de “cancel” toets is ingedrukt, verstuur het getal -1 naar de </a:t>
                      </a:r>
                      <a:r>
                        <a:rPr lang="nl-NL" dirty="0" err="1"/>
                        <a:t>SnoepVerkoopController</a:t>
                      </a:r>
                      <a:r>
                        <a:rPr lang="nl-NL" dirty="0"/>
                        <a:t>, goto1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895377"/>
                  </a:ext>
                </a:extLst>
              </a:tr>
              <a:tr h="299171">
                <a:tc>
                  <a:txBody>
                    <a:bodyPr/>
                    <a:lstStyle/>
                    <a:p>
                      <a:r>
                        <a:rPr lang="en-GB" dirty="0" err="1"/>
                        <a:t>Uitzondering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Als er 10 </a:t>
                      </a:r>
                      <a:r>
                        <a:rPr lang="en-GB" dirty="0" err="1"/>
                        <a:t>seconden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geen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toets</a:t>
                      </a:r>
                      <a:r>
                        <a:rPr lang="en-GB" dirty="0"/>
                        <a:t> is </a:t>
                      </a:r>
                      <a:r>
                        <a:rPr lang="en-GB" dirty="0" err="1"/>
                        <a:t>ingetypt</a:t>
                      </a:r>
                      <a:r>
                        <a:rPr lang="en-GB" dirty="0"/>
                        <a:t>, </a:t>
                      </a:r>
                      <a:r>
                        <a:rPr lang="en-GB" dirty="0" err="1"/>
                        <a:t>verstuur</a:t>
                      </a:r>
                      <a:r>
                        <a:rPr lang="en-GB" dirty="0"/>
                        <a:t> het </a:t>
                      </a:r>
                      <a:r>
                        <a:rPr lang="en-GB" dirty="0" err="1"/>
                        <a:t>getal</a:t>
                      </a:r>
                      <a:r>
                        <a:rPr lang="en-GB" dirty="0"/>
                        <a:t> -1 </a:t>
                      </a:r>
                      <a:r>
                        <a:rPr lang="en-GB" dirty="0" err="1"/>
                        <a:t>naar</a:t>
                      </a:r>
                      <a:r>
                        <a:rPr lang="en-GB" dirty="0"/>
                        <a:t> de </a:t>
                      </a:r>
                      <a:r>
                        <a:rPr lang="en-GB" dirty="0" err="1"/>
                        <a:t>SnoepVerkoopController</a:t>
                      </a:r>
                      <a:r>
                        <a:rPr lang="en-GB" dirty="0"/>
                        <a:t>, goto1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584587"/>
                  </a:ext>
                </a:extLst>
              </a:tr>
            </a:tbl>
          </a:graphicData>
        </a:graphic>
      </p:graphicFrame>
      <p:sp>
        <p:nvSpPr>
          <p:cNvPr id="6" name="Titel 1">
            <a:extLst>
              <a:ext uri="{FF2B5EF4-FFF2-40B4-BE49-F238E27FC236}">
                <a16:creationId xmlns:a16="http://schemas.microsoft.com/office/drawing/2014/main" id="{9DD1D31D-1936-4509-BE3A-826AF1830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4230"/>
            <a:ext cx="10677235" cy="1077218"/>
          </a:xfrm>
        </p:spPr>
        <p:txBody>
          <a:bodyPr/>
          <a:lstStyle/>
          <a:p>
            <a:r>
              <a:rPr lang="nl-NL" dirty="0">
                <a:solidFill>
                  <a:srgbClr val="0070C0"/>
                </a:solidFill>
              </a:rPr>
              <a:t>Opdracht: Ontwerp een STD van </a:t>
            </a:r>
            <a:r>
              <a:rPr lang="nl-NL" dirty="0" err="1">
                <a:solidFill>
                  <a:srgbClr val="0070C0"/>
                </a:solidFill>
              </a:rPr>
              <a:t>ArtikelINvoerControl</a:t>
            </a:r>
            <a:endParaRPr lang="nl-NL" dirty="0">
              <a:solidFill>
                <a:srgbClr val="0070C0"/>
              </a:solidFill>
            </a:endParaRP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554EEEC9-5AE0-4CC8-95C2-2EBBF75B8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24" y="3005051"/>
            <a:ext cx="2866475" cy="289996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t 1">
                <a:extLst>
                  <a:ext uri="{FF2B5EF4-FFF2-40B4-BE49-F238E27FC236}">
                    <a16:creationId xmlns:a16="http://schemas.microsoft.com/office/drawing/2014/main" id="{7D092EF7-BC2D-490A-875B-17BB9A691176}"/>
                  </a:ext>
                </a:extLst>
              </p14:cNvPr>
              <p14:cNvContentPartPr/>
              <p14:nvPr/>
            </p14:nvContentPartPr>
            <p14:xfrm>
              <a:off x="220320" y="3767760"/>
              <a:ext cx="7695360" cy="2226600"/>
            </p14:xfrm>
          </p:contentPart>
        </mc:Choice>
        <mc:Fallback xmlns="">
          <p:pic>
            <p:nvPicPr>
              <p:cNvPr id="2" name="Inkt 1">
                <a:extLst>
                  <a:ext uri="{FF2B5EF4-FFF2-40B4-BE49-F238E27FC236}">
                    <a16:creationId xmlns:a16="http://schemas.microsoft.com/office/drawing/2014/main" id="{7D092EF7-BC2D-490A-875B-17BB9A69117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0960" y="3758400"/>
                <a:ext cx="7714080" cy="224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2429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Toestandsdiagram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b="1" dirty="0"/>
              <a:t>Doel</a:t>
            </a:r>
            <a:r>
              <a:rPr lang="nl-NL" dirty="0"/>
              <a:t>: werking van een object te beschrijven.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b="1" dirty="0"/>
              <a:t>Events</a:t>
            </a:r>
            <a:r>
              <a:rPr lang="nl-NL" dirty="0"/>
              <a:t>: “berichten”</a:t>
            </a:r>
            <a:br>
              <a:rPr lang="nl-NL" dirty="0"/>
            </a:br>
            <a:r>
              <a:rPr lang="nl-NL" dirty="0">
                <a:solidFill>
                  <a:srgbClr val="00B050"/>
                </a:solidFill>
              </a:rPr>
              <a:t>er op wachten</a:t>
            </a:r>
            <a:r>
              <a:rPr lang="nl-NL" dirty="0"/>
              <a:t> – op binnenkomende </a:t>
            </a:r>
            <a:r>
              <a:rPr lang="nl-NL" dirty="0" err="1"/>
              <a:t>functiecalls</a:t>
            </a:r>
            <a:br>
              <a:rPr lang="nl-NL" dirty="0"/>
            </a:br>
            <a:r>
              <a:rPr lang="nl-NL" dirty="0">
                <a:solidFill>
                  <a:schemeClr val="tx2">
                    <a:lumMod val="40000"/>
                    <a:lumOff val="60000"/>
                  </a:schemeClr>
                </a:solidFill>
              </a:rPr>
              <a:t>(eigenlijk wachten op </a:t>
            </a:r>
            <a:r>
              <a:rPr lang="nl-NL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waitables</a:t>
            </a:r>
            <a:r>
              <a:rPr lang="nl-NL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die (</a:t>
            </a:r>
            <a:r>
              <a:rPr lang="nl-NL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flag</a:t>
            </a:r>
            <a:r>
              <a:rPr lang="nl-NL" dirty="0">
                <a:solidFill>
                  <a:schemeClr val="tx2">
                    <a:lumMod val="40000"/>
                    <a:lumOff val="60000"/>
                  </a:schemeClr>
                </a:solidFill>
              </a:rPr>
              <a:t>, timer, </a:t>
            </a:r>
            <a:r>
              <a:rPr lang="nl-NL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channel</a:t>
            </a:r>
            <a:r>
              <a:rPr lang="nl-NL" dirty="0">
                <a:solidFill>
                  <a:schemeClr val="tx2">
                    <a:lumMod val="40000"/>
                    <a:lumOff val="60000"/>
                  </a:schemeClr>
                </a:solidFill>
              </a:rPr>
              <a:t>) die geactiveerd zijn door binnenkomende functieaanroepen - dat maken we in een volgende les expliciet)</a:t>
            </a:r>
            <a:br>
              <a:rPr lang="nl-NL" dirty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br>
              <a:rPr lang="nl-NL" dirty="0"/>
            </a:br>
            <a:r>
              <a:rPr lang="nl-NL" dirty="0">
                <a:solidFill>
                  <a:srgbClr val="0070C0"/>
                </a:solidFill>
              </a:rPr>
              <a:t>versturen</a:t>
            </a:r>
            <a:r>
              <a:rPr lang="nl-NL" dirty="0"/>
              <a:t> – via een functie-call</a:t>
            </a:r>
            <a:br>
              <a:rPr lang="nl-NL" dirty="0"/>
            </a:br>
            <a:r>
              <a:rPr lang="nl-NL" dirty="0">
                <a:solidFill>
                  <a:schemeClr val="tx2">
                    <a:lumMod val="40000"/>
                    <a:lumOff val="60000"/>
                  </a:schemeClr>
                </a:solidFill>
              </a:rPr>
              <a:t>(die </a:t>
            </a:r>
            <a:r>
              <a:rPr lang="nl-NL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waitables</a:t>
            </a:r>
            <a:r>
              <a:rPr lang="nl-NL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activeren)</a:t>
            </a:r>
            <a:br>
              <a:rPr lang="nl-NL" dirty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endParaRPr lang="nl-NL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b="1" dirty="0"/>
              <a:t>Actions</a:t>
            </a:r>
            <a:r>
              <a:rPr lang="nl-NL" dirty="0"/>
              <a:t>: statements in computertaal.</a:t>
            </a:r>
          </a:p>
          <a:p>
            <a:pPr marL="914400" lvl="1">
              <a:buFont typeface="Arial" panose="020B0604020202020204" pitchFamily="34" charset="0"/>
              <a:buChar char="•"/>
            </a:pPr>
            <a:r>
              <a:rPr lang="nl-NL" dirty="0"/>
              <a:t>In het bijzonder: functieaanroepen bij ander object.</a:t>
            </a:r>
            <a:br>
              <a:rPr lang="nl-NL" dirty="0"/>
            </a:br>
            <a:r>
              <a:rPr lang="nl-NL" dirty="0"/>
              <a:t>(als die een </a:t>
            </a:r>
            <a:r>
              <a:rPr lang="nl-NL" dirty="0" err="1"/>
              <a:t>waitable</a:t>
            </a:r>
            <a:r>
              <a:rPr lang="nl-NL" dirty="0"/>
              <a:t> activeren, is dat het versturen van een bericht)</a:t>
            </a:r>
          </a:p>
        </p:txBody>
      </p:sp>
    </p:spTree>
    <p:extLst>
      <p:ext uri="{BB962C8B-B14F-4D97-AF65-F5344CB8AC3E}">
        <p14:creationId xmlns:p14="http://schemas.microsoft.com/office/powerpoint/2010/main" val="2474481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15176" y="672525"/>
            <a:ext cx="8314224" cy="584775"/>
          </a:xfrm>
        </p:spPr>
        <p:txBody>
          <a:bodyPr/>
          <a:lstStyle/>
          <a:p>
            <a:r>
              <a:rPr lang="nl-NL" dirty="0"/>
              <a:t>Communicatie tussen klassen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3EA199AE-0865-44E8-B7D5-126F29575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817" y="2026508"/>
            <a:ext cx="10346365" cy="432962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Klassen </a:t>
            </a:r>
            <a:r>
              <a:rPr lang="en-GB" dirty="0" err="1">
                <a:solidFill>
                  <a:srgbClr val="0070C0"/>
                </a:solidFill>
              </a:rPr>
              <a:t>communiceren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met </a:t>
            </a:r>
            <a:r>
              <a:rPr lang="en-GB" dirty="0" err="1"/>
              <a:t>elkaar</a:t>
            </a:r>
            <a:r>
              <a:rPr lang="en-GB" dirty="0"/>
              <a:t> door het </a:t>
            </a:r>
            <a:r>
              <a:rPr lang="en-GB" dirty="0" err="1"/>
              <a:t>aanroepen</a:t>
            </a:r>
            <a:r>
              <a:rPr lang="en-GB" dirty="0"/>
              <a:t> van </a:t>
            </a:r>
            <a:r>
              <a:rPr lang="en-GB" dirty="0" err="1"/>
              <a:t>elkaars</a:t>
            </a:r>
            <a:r>
              <a:rPr lang="en-GB" dirty="0"/>
              <a:t> </a:t>
            </a:r>
            <a:r>
              <a:rPr lang="en-GB" dirty="0" err="1">
                <a:solidFill>
                  <a:srgbClr val="0070C0"/>
                </a:solidFill>
              </a:rPr>
              <a:t>publieke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functies</a:t>
            </a:r>
            <a:br>
              <a:rPr lang="en-GB" dirty="0"/>
            </a:br>
            <a:endParaRPr lang="en-GB" dirty="0"/>
          </a:p>
          <a:p>
            <a:pPr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0736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5111" y="96263"/>
            <a:ext cx="4218608" cy="1015846"/>
          </a:xfrm>
        </p:spPr>
        <p:txBody>
          <a:bodyPr/>
          <a:lstStyle/>
          <a:p>
            <a:r>
              <a:rPr lang="nl-NL" dirty="0"/>
              <a:t>Communicatie tussen klassen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3FDBB57A-78D0-4491-A343-E6E3FAD16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702" y="0"/>
            <a:ext cx="7653236" cy="6858000"/>
          </a:xfrm>
          <a:prstGeom prst="rect">
            <a:avLst/>
          </a:prstGeom>
        </p:spPr>
      </p:pic>
      <p:sp>
        <p:nvSpPr>
          <p:cNvPr id="7" name="Tijdelijke aanduiding voor inhoud 4">
            <a:extLst>
              <a:ext uri="{FF2B5EF4-FFF2-40B4-BE49-F238E27FC236}">
                <a16:creationId xmlns:a16="http://schemas.microsoft.com/office/drawing/2014/main" id="{32E46398-E366-4601-9393-06CC284E2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111" y="5258333"/>
            <a:ext cx="4428673" cy="1392193"/>
          </a:xfrm>
        </p:spPr>
        <p:txBody>
          <a:bodyPr>
            <a:normAutofit/>
          </a:bodyPr>
          <a:lstStyle/>
          <a:p>
            <a:r>
              <a:rPr lang="en-GB" sz="2400" dirty="0" err="1"/>
              <a:t>Vb</a:t>
            </a:r>
            <a:r>
              <a:rPr lang="en-GB" sz="2400" dirty="0"/>
              <a:t>: in STD van </a:t>
            </a:r>
            <a:r>
              <a:rPr lang="en-GB" sz="2400" dirty="0" err="1">
                <a:solidFill>
                  <a:srgbClr val="00B050"/>
                </a:solidFill>
              </a:rPr>
              <a:t>Noodrem</a:t>
            </a:r>
            <a:r>
              <a:rPr lang="en-GB" sz="2400" dirty="0"/>
              <a:t>:</a:t>
            </a:r>
          </a:p>
          <a:p>
            <a:r>
              <a:rPr lang="en-GB" sz="2400" dirty="0" err="1"/>
              <a:t>arNoodremListeners</a:t>
            </a:r>
            <a:r>
              <a:rPr lang="en-GB" sz="2400" dirty="0"/>
              <a:t>[</a:t>
            </a:r>
            <a:r>
              <a:rPr lang="en-GB" sz="2400" dirty="0" err="1"/>
              <a:t>i</a:t>
            </a:r>
            <a:r>
              <a:rPr lang="en-GB" sz="2400" dirty="0"/>
              <a:t>] -&gt; </a:t>
            </a:r>
            <a:r>
              <a:rPr lang="en-GB" sz="2400" dirty="0" err="1"/>
              <a:t>meldNoodrem</a:t>
            </a:r>
            <a:r>
              <a:rPr lang="en-GB" sz="2400" dirty="0"/>
              <a:t>(</a:t>
            </a:r>
            <a:r>
              <a:rPr lang="en-GB" sz="2400" dirty="0" err="1"/>
              <a:t>noodremID</a:t>
            </a:r>
            <a:r>
              <a:rPr lang="en-GB" sz="2400" dirty="0"/>
              <a:t>)</a:t>
            </a:r>
          </a:p>
        </p:txBody>
      </p:sp>
      <p:sp>
        <p:nvSpPr>
          <p:cNvPr id="8" name="Tijdelijke aanduiding voor inhoud 4">
            <a:extLst>
              <a:ext uri="{FF2B5EF4-FFF2-40B4-BE49-F238E27FC236}">
                <a16:creationId xmlns:a16="http://schemas.microsoft.com/office/drawing/2014/main" id="{B9C884CD-B052-48A7-AA12-5E0310BD78A5}"/>
              </a:ext>
            </a:extLst>
          </p:cNvPr>
          <p:cNvSpPr txBox="1">
            <a:spLocks/>
          </p:cNvSpPr>
          <p:nvPr/>
        </p:nvSpPr>
        <p:spPr>
          <a:xfrm>
            <a:off x="205111" y="1458098"/>
            <a:ext cx="3842629" cy="23477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rtl="0" eaLnBrk="1" fontAlgn="base" hangingPunct="1"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None/>
              <a:defRPr lang="en-US" sz="3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457200" algn="l" rtl="0" eaLnBrk="1" fontAlgn="base" hangingPunct="1"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lang="en-US" sz="3200" dirty="0" smtClean="0">
                <a:solidFill>
                  <a:schemeClr val="tx1"/>
                </a:solidFill>
                <a:latin typeface="+mn-lt"/>
              </a:defRPr>
            </a:lvl2pPr>
            <a:lvl3pPr marL="819150" indent="-285750" algn="l" rtl="0" eaLnBrk="1" fontAlgn="base" hangingPunct="1"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Char char="§"/>
              <a:defRPr lang="en-US" sz="2800" dirty="0" smtClean="0">
                <a:solidFill>
                  <a:schemeClr val="tx1"/>
                </a:solidFill>
                <a:latin typeface="+mn-lt"/>
              </a:defRPr>
            </a:lvl3pPr>
            <a:lvl4pPr marL="1143000" indent="-228600" algn="l" rtl="0" eaLnBrk="1" fontAlgn="base" hangingPunct="1"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Char char="§"/>
              <a:defRPr lang="en-US" sz="2800" dirty="0" smtClean="0">
                <a:solidFill>
                  <a:schemeClr val="tx1"/>
                </a:solidFill>
                <a:latin typeface="+mn-lt"/>
              </a:defRPr>
            </a:lvl4pPr>
            <a:lvl5pPr marL="1562100" indent="-228600" algn="l" rtl="0" eaLnBrk="1" fontAlgn="base" hangingPunct="1"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r>
              <a:rPr lang="en-GB" kern="0" dirty="0">
                <a:solidFill>
                  <a:srgbClr val="0070C0"/>
                </a:solidFill>
              </a:rPr>
              <a:t>Klassen </a:t>
            </a:r>
            <a:r>
              <a:rPr lang="en-GB" kern="0" dirty="0" err="1">
                <a:solidFill>
                  <a:srgbClr val="0070C0"/>
                </a:solidFill>
              </a:rPr>
              <a:t>communiceren</a:t>
            </a:r>
            <a:r>
              <a:rPr lang="en-GB" kern="0" dirty="0">
                <a:solidFill>
                  <a:srgbClr val="0070C0"/>
                </a:solidFill>
              </a:rPr>
              <a:t> </a:t>
            </a:r>
            <a:r>
              <a:rPr lang="en-GB" kern="0" dirty="0"/>
              <a:t>met </a:t>
            </a:r>
            <a:r>
              <a:rPr lang="en-GB" kern="0" dirty="0" err="1"/>
              <a:t>elkaar</a:t>
            </a:r>
            <a:r>
              <a:rPr lang="en-GB" kern="0" dirty="0"/>
              <a:t> door het </a:t>
            </a:r>
            <a:r>
              <a:rPr lang="en-GB" kern="0" dirty="0" err="1"/>
              <a:t>aanroepen</a:t>
            </a:r>
            <a:r>
              <a:rPr lang="en-GB" kern="0" dirty="0"/>
              <a:t> van </a:t>
            </a:r>
            <a:r>
              <a:rPr lang="en-GB" kern="0" dirty="0" err="1"/>
              <a:t>elkaars</a:t>
            </a:r>
            <a:r>
              <a:rPr lang="en-GB" kern="0" dirty="0"/>
              <a:t> </a:t>
            </a:r>
            <a:r>
              <a:rPr lang="en-GB" kern="0" dirty="0" err="1">
                <a:solidFill>
                  <a:srgbClr val="0070C0"/>
                </a:solidFill>
              </a:rPr>
              <a:t>publieke</a:t>
            </a:r>
            <a:r>
              <a:rPr lang="en-GB" kern="0" dirty="0">
                <a:solidFill>
                  <a:srgbClr val="0070C0"/>
                </a:solidFill>
              </a:rPr>
              <a:t> </a:t>
            </a:r>
            <a:r>
              <a:rPr lang="en-GB" kern="0" dirty="0" err="1">
                <a:solidFill>
                  <a:srgbClr val="0070C0"/>
                </a:solidFill>
              </a:rPr>
              <a:t>functies</a:t>
            </a:r>
            <a:endParaRPr lang="en-GB" kern="0" dirty="0"/>
          </a:p>
        </p:txBody>
      </p:sp>
      <p:sp>
        <p:nvSpPr>
          <p:cNvPr id="9" name="Tijdelijke aanduiding voor inhoud 4">
            <a:extLst>
              <a:ext uri="{FF2B5EF4-FFF2-40B4-BE49-F238E27FC236}">
                <a16:creationId xmlns:a16="http://schemas.microsoft.com/office/drawing/2014/main" id="{AA853393-379B-4C23-B882-2945BFECFCBA}"/>
              </a:ext>
            </a:extLst>
          </p:cNvPr>
          <p:cNvSpPr txBox="1">
            <a:spLocks/>
          </p:cNvSpPr>
          <p:nvPr/>
        </p:nvSpPr>
        <p:spPr>
          <a:xfrm>
            <a:off x="238062" y="4146224"/>
            <a:ext cx="4428673" cy="855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rtl="0" eaLnBrk="1" fontAlgn="base" hangingPunct="1"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None/>
              <a:defRPr lang="en-US" sz="3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457200" algn="l" rtl="0" eaLnBrk="1" fontAlgn="base" hangingPunct="1"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lang="en-US" sz="3200" dirty="0" smtClean="0">
                <a:solidFill>
                  <a:schemeClr val="tx1"/>
                </a:solidFill>
                <a:latin typeface="+mn-lt"/>
              </a:defRPr>
            </a:lvl2pPr>
            <a:lvl3pPr marL="819150" indent="-285750" algn="l" rtl="0" eaLnBrk="1" fontAlgn="base" hangingPunct="1"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Char char="§"/>
              <a:defRPr lang="en-US" sz="2800" dirty="0" smtClean="0">
                <a:solidFill>
                  <a:schemeClr val="tx1"/>
                </a:solidFill>
                <a:latin typeface="+mn-lt"/>
              </a:defRPr>
            </a:lvl3pPr>
            <a:lvl4pPr marL="1143000" indent="-228600" algn="l" rtl="0" eaLnBrk="1" fontAlgn="base" hangingPunct="1"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Char char="§"/>
              <a:defRPr lang="en-US" sz="2800" dirty="0" smtClean="0">
                <a:solidFill>
                  <a:schemeClr val="tx1"/>
                </a:solidFill>
                <a:latin typeface="+mn-lt"/>
              </a:defRPr>
            </a:lvl4pPr>
            <a:lvl5pPr marL="1562100" indent="-228600" algn="l" rtl="0" eaLnBrk="1" fontAlgn="base" hangingPunct="1"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r>
              <a:rPr lang="en-GB" sz="2400" kern="0" dirty="0"/>
              <a:t>Die </a:t>
            </a:r>
            <a:r>
              <a:rPr lang="en-GB" sz="2400" kern="0" dirty="0" err="1"/>
              <a:t>aanroepen</a:t>
            </a:r>
            <a:r>
              <a:rPr lang="en-GB" sz="2400" kern="0" dirty="0"/>
              <a:t> </a:t>
            </a:r>
            <a:r>
              <a:rPr lang="en-GB" sz="2400" kern="0" dirty="0" err="1"/>
              <a:t>zijn</a:t>
            </a:r>
            <a:r>
              <a:rPr lang="en-GB" sz="2400" kern="0" dirty="0"/>
              <a:t> </a:t>
            </a:r>
            <a:r>
              <a:rPr lang="en-GB" sz="2400" kern="0" dirty="0" err="1"/>
              <a:t>altijd</a:t>
            </a:r>
            <a:r>
              <a:rPr lang="en-GB" sz="2400" kern="0" dirty="0"/>
              <a:t> </a:t>
            </a:r>
            <a:r>
              <a:rPr lang="en-GB" sz="2400" kern="0" dirty="0" err="1">
                <a:solidFill>
                  <a:srgbClr val="0070C0"/>
                </a:solidFill>
              </a:rPr>
              <a:t>acties</a:t>
            </a:r>
            <a:r>
              <a:rPr lang="en-GB" sz="2400" kern="0" dirty="0"/>
              <a:t> in het STD</a:t>
            </a:r>
          </a:p>
        </p:txBody>
      </p:sp>
    </p:spTree>
    <p:extLst>
      <p:ext uri="{BB962C8B-B14F-4D97-AF65-F5344CB8AC3E}">
        <p14:creationId xmlns:p14="http://schemas.microsoft.com/office/powerpoint/2010/main" val="200756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5110" y="29374"/>
            <a:ext cx="4218608" cy="2062103"/>
          </a:xfrm>
        </p:spPr>
        <p:txBody>
          <a:bodyPr/>
          <a:lstStyle/>
          <a:p>
            <a:r>
              <a:rPr lang="nl-NL" dirty="0"/>
              <a:t>Communicatie tussen klassen,</a:t>
            </a:r>
            <a:br>
              <a:rPr lang="nl-NL" dirty="0"/>
            </a:br>
            <a:r>
              <a:rPr lang="nl-NL" dirty="0">
                <a:solidFill>
                  <a:srgbClr val="00B0F0"/>
                </a:solidFill>
              </a:rPr>
              <a:t>verzenden</a:t>
            </a:r>
            <a:r>
              <a:rPr lang="nl-NL" dirty="0"/>
              <a:t> van </a:t>
            </a:r>
            <a:r>
              <a:rPr lang="nl-NL" dirty="0">
                <a:solidFill>
                  <a:srgbClr val="00B0F0"/>
                </a:solidFill>
              </a:rPr>
              <a:t>berichten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3FDBB57A-78D0-4491-A343-E6E3FAD16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702" y="0"/>
            <a:ext cx="7653236" cy="6858000"/>
          </a:xfrm>
          <a:prstGeom prst="rect">
            <a:avLst/>
          </a:prstGeom>
        </p:spPr>
      </p:pic>
      <p:sp>
        <p:nvSpPr>
          <p:cNvPr id="7" name="Tijdelijke aanduiding voor inhoud 4">
            <a:extLst>
              <a:ext uri="{FF2B5EF4-FFF2-40B4-BE49-F238E27FC236}">
                <a16:creationId xmlns:a16="http://schemas.microsoft.com/office/drawing/2014/main" id="{32E46398-E366-4601-9393-06CC284E2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481586"/>
            <a:ext cx="4428673" cy="1392193"/>
          </a:xfrm>
        </p:spPr>
        <p:txBody>
          <a:bodyPr>
            <a:normAutofit/>
          </a:bodyPr>
          <a:lstStyle/>
          <a:p>
            <a:r>
              <a:rPr lang="en-GB" sz="2400" dirty="0" err="1"/>
              <a:t>Vb</a:t>
            </a:r>
            <a:r>
              <a:rPr lang="en-GB" sz="2400" dirty="0"/>
              <a:t>: in </a:t>
            </a:r>
            <a:r>
              <a:rPr lang="en-GB" sz="2400" dirty="0" err="1">
                <a:solidFill>
                  <a:srgbClr val="00B050"/>
                </a:solidFill>
              </a:rPr>
              <a:t>BlackBoxTracking</a:t>
            </a:r>
            <a:r>
              <a:rPr lang="en-GB" sz="2400" dirty="0"/>
              <a:t>:</a:t>
            </a:r>
          </a:p>
          <a:p>
            <a:r>
              <a:rPr lang="en-GB" sz="2400" dirty="0" err="1">
                <a:solidFill>
                  <a:srgbClr val="C00000"/>
                </a:solidFill>
              </a:rPr>
              <a:t>filesystem.</a:t>
            </a:r>
            <a:r>
              <a:rPr lang="en-GB" sz="2400" dirty="0" err="1">
                <a:solidFill>
                  <a:srgbClr val="7030A0"/>
                </a:solidFill>
              </a:rPr>
              <a:t>appendLog</a:t>
            </a:r>
            <a:r>
              <a:rPr lang="en-GB" sz="2400" dirty="0">
                <a:solidFill>
                  <a:srgbClr val="7030A0"/>
                </a:solidFill>
              </a:rPr>
              <a:t>     (“</a:t>
            </a:r>
            <a:r>
              <a:rPr lang="en-GB" sz="2400" dirty="0" err="1">
                <a:solidFill>
                  <a:srgbClr val="7030A0"/>
                </a:solidFill>
              </a:rPr>
              <a:t>noodrem</a:t>
            </a:r>
            <a:r>
              <a:rPr lang="en-GB" sz="2400" dirty="0">
                <a:solidFill>
                  <a:srgbClr val="7030A0"/>
                </a:solidFill>
              </a:rPr>
              <a:t> </a:t>
            </a:r>
            <a:r>
              <a:rPr lang="en-GB" sz="2400" dirty="0" err="1">
                <a:solidFill>
                  <a:srgbClr val="7030A0"/>
                </a:solidFill>
              </a:rPr>
              <a:t>getrokken</a:t>
            </a:r>
            <a:r>
              <a:rPr lang="en-GB" sz="2400" dirty="0">
                <a:solidFill>
                  <a:srgbClr val="7030A0"/>
                </a:solidFill>
              </a:rPr>
              <a:t>”)</a:t>
            </a:r>
          </a:p>
        </p:txBody>
      </p:sp>
      <p:sp>
        <p:nvSpPr>
          <p:cNvPr id="10" name="Tijdelijke aanduiding voor inhoud 4">
            <a:extLst>
              <a:ext uri="{FF2B5EF4-FFF2-40B4-BE49-F238E27FC236}">
                <a16:creationId xmlns:a16="http://schemas.microsoft.com/office/drawing/2014/main" id="{0E546F31-C804-488C-B5C9-06D80128C4A5}"/>
              </a:ext>
            </a:extLst>
          </p:cNvPr>
          <p:cNvSpPr txBox="1">
            <a:spLocks/>
          </p:cNvSpPr>
          <p:nvPr/>
        </p:nvSpPr>
        <p:spPr>
          <a:xfrm>
            <a:off x="0" y="4070427"/>
            <a:ext cx="4867338" cy="1392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rtl="0" eaLnBrk="1" fontAlgn="base" hangingPunct="1"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None/>
              <a:defRPr lang="en-US" sz="3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457200" algn="l" rtl="0" eaLnBrk="1" fontAlgn="base" hangingPunct="1"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lang="en-US" sz="3200" dirty="0" smtClean="0">
                <a:solidFill>
                  <a:schemeClr val="tx1"/>
                </a:solidFill>
                <a:latin typeface="+mn-lt"/>
              </a:defRPr>
            </a:lvl2pPr>
            <a:lvl3pPr marL="819150" indent="-285750" algn="l" rtl="0" eaLnBrk="1" fontAlgn="base" hangingPunct="1"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Char char="§"/>
              <a:defRPr lang="en-US" sz="2800" dirty="0" smtClean="0">
                <a:solidFill>
                  <a:schemeClr val="tx1"/>
                </a:solidFill>
                <a:latin typeface="+mn-lt"/>
              </a:defRPr>
            </a:lvl3pPr>
            <a:lvl4pPr marL="1143000" indent="-228600" algn="l" rtl="0" eaLnBrk="1" fontAlgn="base" hangingPunct="1"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Char char="§"/>
              <a:defRPr lang="en-US" sz="2800" dirty="0" smtClean="0">
                <a:solidFill>
                  <a:schemeClr val="tx1"/>
                </a:solidFill>
                <a:latin typeface="+mn-lt"/>
              </a:defRPr>
            </a:lvl4pPr>
            <a:lvl5pPr marL="1562100" indent="-228600" algn="l" rtl="0" eaLnBrk="1" fontAlgn="base" hangingPunct="1"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r>
              <a:rPr lang="en-GB" sz="2400" kern="0" dirty="0" err="1"/>
              <a:t>Vb</a:t>
            </a:r>
            <a:r>
              <a:rPr lang="en-GB" sz="2400" kern="0" dirty="0"/>
              <a:t>: in </a:t>
            </a:r>
            <a:r>
              <a:rPr lang="en-GB" sz="2400" kern="0" dirty="0" err="1">
                <a:solidFill>
                  <a:srgbClr val="00B050"/>
                </a:solidFill>
              </a:rPr>
              <a:t>NoodstopMaken</a:t>
            </a:r>
            <a:r>
              <a:rPr lang="en-GB" sz="2400" kern="0" dirty="0"/>
              <a:t>:</a:t>
            </a:r>
          </a:p>
          <a:p>
            <a:r>
              <a:rPr lang="en-GB" sz="2400" kern="0" dirty="0" err="1">
                <a:solidFill>
                  <a:srgbClr val="C00000"/>
                </a:solidFill>
              </a:rPr>
              <a:t>displayFrontEnd</a:t>
            </a:r>
            <a:r>
              <a:rPr lang="en-GB" sz="2400" kern="0" dirty="0">
                <a:solidFill>
                  <a:srgbClr val="C00000"/>
                </a:solidFill>
              </a:rPr>
              <a:t>.</a:t>
            </a:r>
            <a:br>
              <a:rPr lang="en-GB" sz="2400" kern="0" dirty="0">
                <a:solidFill>
                  <a:srgbClr val="7030A0"/>
                </a:solidFill>
              </a:rPr>
            </a:br>
            <a:r>
              <a:rPr lang="en-GB" sz="2400" kern="0" dirty="0">
                <a:solidFill>
                  <a:srgbClr val="7030A0"/>
                </a:solidFill>
              </a:rPr>
              <a:t>      </a:t>
            </a:r>
            <a:r>
              <a:rPr lang="en-GB" sz="2400" kern="0" dirty="0" err="1">
                <a:solidFill>
                  <a:srgbClr val="7030A0"/>
                </a:solidFill>
              </a:rPr>
              <a:t>ShowNoodstopDoorObstakel</a:t>
            </a:r>
            <a:r>
              <a:rPr lang="en-GB" sz="2400" kern="0" dirty="0">
                <a:solidFill>
                  <a:srgbClr val="7030A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5041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343" y="12669"/>
            <a:ext cx="3390706" cy="2554545"/>
          </a:xfrm>
        </p:spPr>
        <p:txBody>
          <a:bodyPr/>
          <a:lstStyle/>
          <a:p>
            <a:r>
              <a:rPr lang="nl-NL" dirty="0"/>
              <a:t>Communicatie tussen klassen,</a:t>
            </a:r>
            <a:br>
              <a:rPr lang="nl-NL" dirty="0"/>
            </a:br>
            <a:r>
              <a:rPr lang="nl-NL" dirty="0"/>
              <a:t>het </a:t>
            </a:r>
            <a:r>
              <a:rPr lang="nl-NL" dirty="0">
                <a:solidFill>
                  <a:srgbClr val="00B0F0"/>
                </a:solidFill>
              </a:rPr>
              <a:t>snel uitlezen </a:t>
            </a:r>
            <a:r>
              <a:rPr lang="nl-NL" dirty="0"/>
              <a:t>van andere objecten</a:t>
            </a:r>
          </a:p>
        </p:txBody>
      </p:sp>
      <p:sp>
        <p:nvSpPr>
          <p:cNvPr id="7" name="Tijdelijke aanduiding voor inhoud 4">
            <a:extLst>
              <a:ext uri="{FF2B5EF4-FFF2-40B4-BE49-F238E27FC236}">
                <a16:creationId xmlns:a16="http://schemas.microsoft.com/office/drawing/2014/main" id="{32E46398-E366-4601-9393-06CC284E2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44" y="2898594"/>
            <a:ext cx="3528542" cy="1392193"/>
          </a:xfrm>
        </p:spPr>
        <p:txBody>
          <a:bodyPr>
            <a:normAutofit fontScale="92500" lnSpcReduction="20000"/>
          </a:bodyPr>
          <a:lstStyle/>
          <a:p>
            <a:r>
              <a:rPr lang="en-GB" sz="2400" dirty="0" err="1"/>
              <a:t>Vb</a:t>
            </a:r>
            <a:r>
              <a:rPr lang="en-GB" sz="2400" dirty="0"/>
              <a:t>: in </a:t>
            </a:r>
            <a:r>
              <a:rPr lang="en-GB" sz="2400" dirty="0" err="1">
                <a:solidFill>
                  <a:srgbClr val="00B050"/>
                </a:solidFill>
              </a:rPr>
              <a:t>VerkoopControl</a:t>
            </a:r>
            <a:r>
              <a:rPr lang="en-GB" sz="2400" dirty="0"/>
              <a:t>:</a:t>
            </a:r>
          </a:p>
          <a:p>
            <a:r>
              <a:rPr lang="en-GB" sz="2400" dirty="0"/>
              <a:t>[</a:t>
            </a:r>
            <a:r>
              <a:rPr lang="en-GB" sz="2400" dirty="0" err="1">
                <a:solidFill>
                  <a:schemeClr val="accent3">
                    <a:lumMod val="50000"/>
                  </a:schemeClr>
                </a:solidFill>
              </a:rPr>
              <a:t>articlePrices.</a:t>
            </a:r>
            <a:r>
              <a:rPr lang="en-GB" sz="2400" dirty="0" err="1">
                <a:solidFill>
                  <a:srgbClr val="7030A0"/>
                </a:solidFill>
              </a:rPr>
              <a:t>isSoldOut</a:t>
            </a:r>
            <a:r>
              <a:rPr lang="en-GB" sz="2400" dirty="0">
                <a:solidFill>
                  <a:srgbClr val="7030A0"/>
                </a:solidFill>
              </a:rPr>
              <a:t>()</a:t>
            </a:r>
            <a:r>
              <a:rPr lang="en-GB" sz="2400" dirty="0"/>
              <a:t>]</a:t>
            </a:r>
            <a:br>
              <a:rPr lang="en-GB" sz="2400" dirty="0"/>
            </a:br>
            <a:r>
              <a:rPr lang="en-GB" sz="2400" dirty="0"/>
              <a:t>(in </a:t>
            </a:r>
            <a:r>
              <a:rPr lang="en-GB" sz="2400" dirty="0" err="1"/>
              <a:t>dit</a:t>
            </a:r>
            <a:r>
              <a:rPr lang="en-GB" sz="2400" dirty="0"/>
              <a:t> </a:t>
            </a:r>
            <a:r>
              <a:rPr lang="en-GB" sz="2400" dirty="0" err="1"/>
              <a:t>geval</a:t>
            </a:r>
            <a:r>
              <a:rPr lang="en-GB" sz="2400" dirty="0"/>
              <a:t> in </a:t>
            </a:r>
            <a:r>
              <a:rPr lang="en-GB" sz="2400" dirty="0" err="1"/>
              <a:t>een</a:t>
            </a:r>
            <a:r>
              <a:rPr lang="en-GB" sz="2400" dirty="0"/>
              <a:t> guard </a:t>
            </a:r>
            <a:r>
              <a:rPr lang="en-GB" sz="2400" dirty="0" err="1"/>
              <a:t>dus</a:t>
            </a:r>
            <a:r>
              <a:rPr lang="en-GB" sz="2400" dirty="0"/>
              <a:t>)</a:t>
            </a:r>
          </a:p>
        </p:txBody>
      </p:sp>
      <p:sp>
        <p:nvSpPr>
          <p:cNvPr id="10" name="Tijdelijke aanduiding voor inhoud 4">
            <a:extLst>
              <a:ext uri="{FF2B5EF4-FFF2-40B4-BE49-F238E27FC236}">
                <a16:creationId xmlns:a16="http://schemas.microsoft.com/office/drawing/2014/main" id="{0E546F31-C804-488C-B5C9-06D80128C4A5}"/>
              </a:ext>
            </a:extLst>
          </p:cNvPr>
          <p:cNvSpPr txBox="1">
            <a:spLocks/>
          </p:cNvSpPr>
          <p:nvPr/>
        </p:nvSpPr>
        <p:spPr>
          <a:xfrm>
            <a:off x="104343" y="5465807"/>
            <a:ext cx="5770605" cy="139219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rtl="0" eaLnBrk="1" fontAlgn="base" hangingPunct="1"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None/>
              <a:defRPr lang="en-US" sz="3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457200" algn="l" rtl="0" eaLnBrk="1" fontAlgn="base" hangingPunct="1"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lang="en-US" sz="3200" dirty="0" smtClean="0">
                <a:solidFill>
                  <a:schemeClr val="tx1"/>
                </a:solidFill>
                <a:latin typeface="+mn-lt"/>
              </a:defRPr>
            </a:lvl2pPr>
            <a:lvl3pPr marL="819150" indent="-285750" algn="l" rtl="0" eaLnBrk="1" fontAlgn="base" hangingPunct="1"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Char char="§"/>
              <a:defRPr lang="en-US" sz="2800" dirty="0" smtClean="0">
                <a:solidFill>
                  <a:schemeClr val="tx1"/>
                </a:solidFill>
                <a:latin typeface="+mn-lt"/>
              </a:defRPr>
            </a:lvl3pPr>
            <a:lvl4pPr marL="1143000" indent="-228600" algn="l" rtl="0" eaLnBrk="1" fontAlgn="base" hangingPunct="1"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Char char="§"/>
              <a:defRPr lang="en-US" sz="2800" dirty="0" smtClean="0">
                <a:solidFill>
                  <a:schemeClr val="tx1"/>
                </a:solidFill>
                <a:latin typeface="+mn-lt"/>
              </a:defRPr>
            </a:lvl4pPr>
            <a:lvl5pPr marL="1562100" indent="-228600" algn="l" rtl="0" eaLnBrk="1" fontAlgn="base" hangingPunct="1"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r>
              <a:rPr lang="en-GB" sz="2400" kern="0" dirty="0"/>
              <a:t>Ander </a:t>
            </a:r>
            <a:r>
              <a:rPr lang="en-GB" sz="2400" kern="0" dirty="0" err="1"/>
              <a:t>voorbeeld</a:t>
            </a:r>
            <a:r>
              <a:rPr lang="en-GB" sz="2400" kern="0" dirty="0"/>
              <a:t> in </a:t>
            </a:r>
            <a:r>
              <a:rPr lang="en-GB" sz="2400" kern="0" dirty="0" err="1">
                <a:solidFill>
                  <a:srgbClr val="00B050"/>
                </a:solidFill>
              </a:rPr>
              <a:t>VerkoopControl</a:t>
            </a:r>
            <a:r>
              <a:rPr lang="en-GB" sz="2400" kern="0" dirty="0"/>
              <a:t>:</a:t>
            </a:r>
          </a:p>
          <a:p>
            <a:r>
              <a:rPr lang="en-GB" sz="2400" kern="0" dirty="0"/>
              <a:t>price = </a:t>
            </a:r>
            <a:r>
              <a:rPr lang="en-GB" sz="2400" kern="0" dirty="0" err="1">
                <a:solidFill>
                  <a:schemeClr val="accent3">
                    <a:lumMod val="50000"/>
                  </a:schemeClr>
                </a:solidFill>
              </a:rPr>
              <a:t>articlePrices.</a:t>
            </a:r>
            <a:r>
              <a:rPr lang="en-GB" sz="2400" kern="0" dirty="0" err="1">
                <a:solidFill>
                  <a:srgbClr val="7030A0"/>
                </a:solidFill>
              </a:rPr>
              <a:t>getPrice</a:t>
            </a:r>
            <a:r>
              <a:rPr lang="en-GB" sz="2400" kern="0" dirty="0">
                <a:solidFill>
                  <a:srgbClr val="7030A0"/>
                </a:solidFill>
              </a:rPr>
              <a:t>(</a:t>
            </a:r>
            <a:r>
              <a:rPr lang="en-GB" sz="2400" kern="0" dirty="0" err="1">
                <a:solidFill>
                  <a:srgbClr val="7030A0"/>
                </a:solidFill>
              </a:rPr>
              <a:t>artNr</a:t>
            </a:r>
            <a:r>
              <a:rPr lang="en-GB" sz="2400" kern="0" dirty="0">
                <a:solidFill>
                  <a:srgbClr val="7030A0"/>
                </a:solidFill>
              </a:rPr>
              <a:t>)</a:t>
            </a:r>
          </a:p>
          <a:p>
            <a:r>
              <a:rPr lang="en-GB" sz="2400" kern="0" dirty="0"/>
              <a:t>(in </a:t>
            </a:r>
            <a:r>
              <a:rPr lang="en-GB" sz="2400" kern="0" dirty="0" err="1"/>
              <a:t>dit</a:t>
            </a:r>
            <a:r>
              <a:rPr lang="en-GB" sz="2400" kern="0" dirty="0"/>
              <a:t> </a:t>
            </a:r>
            <a:r>
              <a:rPr lang="en-GB" sz="2400" kern="0" dirty="0" err="1"/>
              <a:t>geval</a:t>
            </a:r>
            <a:r>
              <a:rPr lang="en-GB" sz="2400" kern="0" dirty="0"/>
              <a:t> </a:t>
            </a:r>
            <a:r>
              <a:rPr lang="en-GB" sz="2400" kern="0" dirty="0" err="1"/>
              <a:t>als</a:t>
            </a:r>
            <a:r>
              <a:rPr lang="en-GB" sz="2400" kern="0" dirty="0"/>
              <a:t> </a:t>
            </a:r>
            <a:r>
              <a:rPr lang="en-GB" sz="2400" kern="0" dirty="0" err="1"/>
              <a:t>een</a:t>
            </a:r>
            <a:r>
              <a:rPr lang="en-GB" sz="2400" kern="0" dirty="0"/>
              <a:t> </a:t>
            </a:r>
            <a:r>
              <a:rPr lang="en-GB" sz="2400" kern="0" dirty="0" err="1">
                <a:solidFill>
                  <a:srgbClr val="00B0F0"/>
                </a:solidFill>
              </a:rPr>
              <a:t>actie</a:t>
            </a:r>
            <a:r>
              <a:rPr lang="en-GB" sz="2400" kern="0" dirty="0"/>
              <a:t> </a:t>
            </a:r>
            <a:r>
              <a:rPr lang="en-GB" sz="2400" kern="0" dirty="0" err="1"/>
              <a:t>dus</a:t>
            </a:r>
            <a:r>
              <a:rPr lang="en-GB" sz="2400" kern="0" dirty="0"/>
              <a:t>)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5E88EE67-FE9A-4875-9808-A2FCF37DA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281" y="223546"/>
            <a:ext cx="8797719" cy="512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718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15176" y="180082"/>
            <a:ext cx="8314224" cy="1077218"/>
          </a:xfrm>
        </p:spPr>
        <p:txBody>
          <a:bodyPr/>
          <a:lstStyle/>
          <a:p>
            <a:r>
              <a:rPr lang="nl-NL" dirty="0"/>
              <a:t>Synchronisatiemechanismen</a:t>
            </a:r>
            <a:br>
              <a:rPr lang="nl-NL" dirty="0"/>
            </a:br>
            <a:r>
              <a:rPr lang="nl-NL" dirty="0"/>
              <a:t>in het STD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3EA199AE-0865-44E8-B7D5-126F29575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817" y="1767016"/>
            <a:ext cx="10346365" cy="4329628"/>
          </a:xfrm>
        </p:spPr>
        <p:txBody>
          <a:bodyPr>
            <a:normAutofit fontScale="77500" lnSpcReduction="20000"/>
          </a:bodyPr>
          <a:lstStyle/>
          <a:p>
            <a:r>
              <a:rPr lang="en-GB" dirty="0" err="1">
                <a:solidFill>
                  <a:srgbClr val="0070C0"/>
                </a:solidFill>
              </a:rPr>
              <a:t>Wachten</a:t>
            </a:r>
            <a:r>
              <a:rPr lang="en-GB" dirty="0">
                <a:solidFill>
                  <a:srgbClr val="0070C0"/>
                </a:solidFill>
              </a:rPr>
              <a:t> op </a:t>
            </a:r>
            <a:r>
              <a:rPr lang="en-GB" dirty="0" err="1">
                <a:solidFill>
                  <a:srgbClr val="0070C0"/>
                </a:solidFill>
              </a:rPr>
              <a:t>een</a:t>
            </a:r>
            <a:r>
              <a:rPr lang="en-GB" dirty="0">
                <a:solidFill>
                  <a:srgbClr val="0070C0"/>
                </a:solidFill>
              </a:rPr>
              <a:t> event</a:t>
            </a:r>
            <a:r>
              <a:rPr lang="en-GB" dirty="0"/>
              <a:t> is </a:t>
            </a:r>
            <a:r>
              <a:rPr lang="en-GB" dirty="0" err="1"/>
              <a:t>wachten</a:t>
            </a:r>
            <a:r>
              <a:rPr lang="en-GB" dirty="0"/>
              <a:t> op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>
                <a:solidFill>
                  <a:srgbClr val="0070C0"/>
                </a:solidFill>
              </a:rPr>
              <a:t>waitable</a:t>
            </a:r>
            <a:r>
              <a:rPr lang="en-GB" dirty="0"/>
              <a:t>:</a:t>
            </a:r>
            <a:br>
              <a:rPr lang="en-GB" dirty="0"/>
            </a:br>
            <a:endParaRPr lang="en-GB" dirty="0"/>
          </a:p>
          <a:p>
            <a:pPr marL="914400" lvl="1">
              <a:buFont typeface="Arial" panose="020B0604020202020204" pitchFamily="34" charset="0"/>
              <a:buChar char="•"/>
            </a:pPr>
            <a:r>
              <a:rPr lang="en-GB" dirty="0"/>
              <a:t>Op </a:t>
            </a:r>
            <a:r>
              <a:rPr lang="en-GB" dirty="0" err="1"/>
              <a:t>een</a:t>
            </a:r>
            <a:r>
              <a:rPr lang="en-GB" dirty="0"/>
              <a:t> flag  (“Let op!”):</a:t>
            </a:r>
            <a:br>
              <a:rPr lang="en-GB" dirty="0"/>
            </a:br>
            <a:r>
              <a:rPr lang="en-GB" dirty="0" err="1">
                <a:solidFill>
                  <a:srgbClr val="00B050"/>
                </a:solidFill>
              </a:rPr>
              <a:t>flagButtonPressed</a:t>
            </a:r>
            <a:endParaRPr lang="en-GB" dirty="0">
              <a:solidFill>
                <a:srgbClr val="00B050"/>
              </a:solidFill>
            </a:endParaRPr>
          </a:p>
          <a:p>
            <a:pPr marL="914400" lvl="1">
              <a:buFont typeface="Arial" panose="020B0604020202020204" pitchFamily="34" charset="0"/>
              <a:buChar char="•"/>
            </a:pPr>
            <a:r>
              <a:rPr lang="en-GB" dirty="0"/>
              <a:t>Op </a:t>
            </a:r>
            <a:r>
              <a:rPr lang="en-GB" dirty="0" err="1"/>
              <a:t>een</a:t>
            </a:r>
            <a:r>
              <a:rPr lang="en-GB" dirty="0"/>
              <a:t> channel  (</a:t>
            </a:r>
            <a:r>
              <a:rPr lang="en-GB" dirty="0" err="1"/>
              <a:t>een</a:t>
            </a:r>
            <a:r>
              <a:rPr lang="en-GB" dirty="0"/>
              <a:t> FIFO queue):</a:t>
            </a:r>
            <a:br>
              <a:rPr lang="en-GB" dirty="0"/>
            </a:br>
            <a:r>
              <a:rPr lang="en-GB" dirty="0">
                <a:solidFill>
                  <a:srgbClr val="00B050"/>
                </a:solidFill>
              </a:rPr>
              <a:t>int </a:t>
            </a:r>
            <a:r>
              <a:rPr lang="en-GB" dirty="0" err="1">
                <a:solidFill>
                  <a:srgbClr val="00B050"/>
                </a:solidFill>
              </a:rPr>
              <a:t>newTemperature</a:t>
            </a:r>
            <a:r>
              <a:rPr lang="en-GB" dirty="0">
                <a:solidFill>
                  <a:srgbClr val="00B050"/>
                </a:solidFill>
              </a:rPr>
              <a:t> = </a:t>
            </a:r>
            <a:r>
              <a:rPr lang="en-GB" dirty="0" err="1">
                <a:solidFill>
                  <a:srgbClr val="00B050"/>
                </a:solidFill>
              </a:rPr>
              <a:t>temperaturePool.read</a:t>
            </a:r>
            <a:r>
              <a:rPr lang="en-GB" dirty="0">
                <a:solidFill>
                  <a:srgbClr val="00B050"/>
                </a:solidFill>
              </a:rPr>
              <a:t>()</a:t>
            </a:r>
          </a:p>
          <a:p>
            <a:pPr marL="914400" lvl="1">
              <a:buFont typeface="Arial" panose="020B0604020202020204" pitchFamily="34" charset="0"/>
              <a:buChar char="•"/>
            </a:pPr>
            <a:r>
              <a:rPr lang="en-GB" dirty="0"/>
              <a:t>Op </a:t>
            </a:r>
            <a:r>
              <a:rPr lang="en-GB" dirty="0" err="1"/>
              <a:t>een</a:t>
            </a:r>
            <a:r>
              <a:rPr lang="en-GB" dirty="0"/>
              <a:t> timer :</a:t>
            </a:r>
            <a:br>
              <a:rPr lang="en-GB" dirty="0"/>
            </a:br>
            <a:r>
              <a:rPr lang="en-GB" dirty="0" err="1">
                <a:solidFill>
                  <a:srgbClr val="00B050"/>
                </a:solidFill>
              </a:rPr>
              <a:t>logTimer</a:t>
            </a:r>
            <a:br>
              <a:rPr lang="en-GB" dirty="0"/>
            </a:br>
            <a:r>
              <a:rPr lang="en-GB" dirty="0"/>
              <a:t>of: </a:t>
            </a:r>
            <a:r>
              <a:rPr lang="en-GB" dirty="0">
                <a:solidFill>
                  <a:srgbClr val="00B050"/>
                </a:solidFill>
              </a:rPr>
              <a:t>after(5s)</a:t>
            </a:r>
          </a:p>
          <a:p>
            <a:pPr lvl="1" indent="0">
              <a:buNone/>
            </a:pPr>
            <a:br>
              <a:rPr lang="en-GB" dirty="0"/>
            </a:br>
            <a:r>
              <a:rPr lang="en-GB" dirty="0"/>
              <a:t>Events in het std (</a:t>
            </a:r>
            <a:r>
              <a:rPr lang="en-GB" dirty="0" err="1"/>
              <a:t>langs</a:t>
            </a:r>
            <a:r>
              <a:rPr lang="en-GB" dirty="0"/>
              <a:t> de </a:t>
            </a:r>
            <a:r>
              <a:rPr lang="en-GB" dirty="0" err="1"/>
              <a:t>pijlen</a:t>
            </a:r>
            <a:r>
              <a:rPr lang="en-GB" dirty="0"/>
              <a:t> etc) </a:t>
            </a:r>
            <a:r>
              <a:rPr lang="en-GB" dirty="0" err="1"/>
              <a:t>zien</a:t>
            </a:r>
            <a:r>
              <a:rPr lang="en-GB" dirty="0"/>
              <a:t> er </a:t>
            </a:r>
            <a:r>
              <a:rPr lang="en-GB" dirty="0" err="1"/>
              <a:t>dus</a:t>
            </a:r>
            <a:r>
              <a:rPr lang="en-GB" dirty="0"/>
              <a:t> </a:t>
            </a:r>
            <a:r>
              <a:rPr lang="en-GB" dirty="0" err="1"/>
              <a:t>altijd</a:t>
            </a:r>
            <a:r>
              <a:rPr lang="en-GB" dirty="0"/>
              <a:t> </a:t>
            </a:r>
            <a:r>
              <a:rPr lang="en-GB" dirty="0" err="1"/>
              <a:t>uit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van </a:t>
            </a:r>
            <a:r>
              <a:rPr lang="en-GB" dirty="0" err="1"/>
              <a:t>bovenstaande</a:t>
            </a:r>
            <a:r>
              <a:rPr lang="en-GB" dirty="0"/>
              <a:t> 3 </a:t>
            </a:r>
            <a:r>
              <a:rPr lang="en-GB" dirty="0" err="1"/>
              <a:t>vormen</a:t>
            </a:r>
            <a:r>
              <a:rPr lang="en-GB" dirty="0"/>
              <a:t>.</a:t>
            </a:r>
          </a:p>
          <a:p>
            <a:pPr marL="914400" lvl="1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3788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1">
  <a:themeElements>
    <a:clrScheme name="HU-kleuren-witte-achtergrond">
      <a:dk1>
        <a:srgbClr val="000000"/>
      </a:dk1>
      <a:lt1>
        <a:srgbClr val="FFFFFF"/>
      </a:lt1>
      <a:dk2>
        <a:srgbClr val="ED0010"/>
      </a:dk2>
      <a:lt2>
        <a:srgbClr val="FFFFFF"/>
      </a:lt2>
      <a:accent1>
        <a:srgbClr val="ED0010"/>
      </a:accent1>
      <a:accent2>
        <a:srgbClr val="00A0D2"/>
      </a:accent2>
      <a:accent3>
        <a:srgbClr val="FA8089"/>
      </a:accent3>
      <a:accent4>
        <a:srgbClr val="3FCBF7"/>
      </a:accent4>
      <a:accent5>
        <a:srgbClr val="FDE1E3"/>
      </a:accent5>
      <a:accent6>
        <a:srgbClr val="B5E9F9"/>
      </a:accent6>
      <a:hlink>
        <a:srgbClr val="000000"/>
      </a:hlink>
      <a:folHlink>
        <a:srgbClr val="7F7F7F"/>
      </a:folHlink>
    </a:clrScheme>
    <a:fontScheme name="Standaardpresentati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ardpresentatie 1">
        <a:dk1>
          <a:srgbClr val="000000"/>
        </a:dk1>
        <a:lt1>
          <a:srgbClr val="FFFFFF"/>
        </a:lt1>
        <a:dk2>
          <a:srgbClr val="00ADCD"/>
        </a:dk2>
        <a:lt2>
          <a:srgbClr val="FFFFFF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presentatie 2">
        <a:dk1>
          <a:srgbClr val="000000"/>
        </a:dk1>
        <a:lt1>
          <a:srgbClr val="00ADCD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000000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presentatie 3">
        <a:dk1>
          <a:srgbClr val="FFFFFF"/>
        </a:dk1>
        <a:lt1>
          <a:srgbClr val="FFFFFF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FFFFFF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presentatie 4">
        <a:dk1>
          <a:srgbClr val="000000"/>
        </a:dk1>
        <a:lt1>
          <a:srgbClr val="FFFFFF"/>
        </a:lt1>
        <a:dk2>
          <a:srgbClr val="000000"/>
        </a:dk2>
        <a:lt2>
          <a:srgbClr val="005A6F"/>
        </a:lt2>
        <a:accent1>
          <a:srgbClr val="FF1E00"/>
        </a:accent1>
        <a:accent2>
          <a:srgbClr val="005A6F"/>
        </a:accent2>
        <a:accent3>
          <a:srgbClr val="FFFFFF"/>
        </a:accent3>
        <a:accent4>
          <a:srgbClr val="000000"/>
        </a:accent4>
        <a:accent5>
          <a:srgbClr val="FFABAA"/>
        </a:accent5>
        <a:accent6>
          <a:srgbClr val="005164"/>
        </a:accent6>
        <a:hlink>
          <a:srgbClr val="FF1E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presentatie 5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92DDFD"/>
        </a:accent1>
        <a:accent2>
          <a:srgbClr val="FF007E"/>
        </a:accent2>
        <a:accent3>
          <a:srgbClr val="AAD3E3"/>
        </a:accent3>
        <a:accent4>
          <a:srgbClr val="000000"/>
        </a:accent4>
        <a:accent5>
          <a:srgbClr val="C7EBFE"/>
        </a:accent5>
        <a:accent6>
          <a:srgbClr val="E70072"/>
        </a:accent6>
        <a:hlink>
          <a:srgbClr val="FFBD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presentatie 6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D5DB"/>
        </a:accent1>
        <a:accent2>
          <a:srgbClr val="FF1E00"/>
        </a:accent2>
        <a:accent3>
          <a:srgbClr val="AAD3E3"/>
        </a:accent3>
        <a:accent4>
          <a:srgbClr val="000000"/>
        </a:accent4>
        <a:accent5>
          <a:srgbClr val="D2E7EA"/>
        </a:accent5>
        <a:accent6>
          <a:srgbClr val="E71A00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DC6D1080-6A15-4771-8428-6B9DF9817A5E}" vid="{D3C4359F-6C95-47CB-A083-3DC4DABEF153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1048</TotalTime>
  <Words>2257</Words>
  <Application>Microsoft Office PowerPoint</Application>
  <PresentationFormat>Breedbeeld</PresentationFormat>
  <Paragraphs>223</Paragraphs>
  <Slides>37</Slides>
  <Notes>26</Notes>
  <HiddenSlides>2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37</vt:i4>
      </vt:variant>
    </vt:vector>
  </HeadingPairs>
  <TitlesOfParts>
    <vt:vector size="42" baseType="lpstr">
      <vt:lpstr>Arial</vt:lpstr>
      <vt:lpstr>Calibri</vt:lpstr>
      <vt:lpstr>Wingdings</vt:lpstr>
      <vt:lpstr>Zapf Dingbats</vt:lpstr>
      <vt:lpstr>Theme1</vt:lpstr>
      <vt:lpstr>TCTI-V2CSM1-16</vt:lpstr>
      <vt:lpstr>Klassendiagram</vt:lpstr>
      <vt:lpstr>Toestandsdiagram</vt:lpstr>
      <vt:lpstr>Toestandsdiagram</vt:lpstr>
      <vt:lpstr>Communicatie tussen klassen</vt:lpstr>
      <vt:lpstr>Communicatie tussen klassen</vt:lpstr>
      <vt:lpstr>Communicatie tussen klassen, verzenden van berichten</vt:lpstr>
      <vt:lpstr>Communicatie tussen klassen, het snel uitlezen van andere objecten</vt:lpstr>
      <vt:lpstr>Synchronisatiemechanismen in het STD</vt:lpstr>
      <vt:lpstr>Synchronisatiemechanismen in het STD</vt:lpstr>
      <vt:lpstr>Interface</vt:lpstr>
      <vt:lpstr>Interface</vt:lpstr>
      <vt:lpstr>Interface</vt:lpstr>
      <vt:lpstr>Dat was de interface sectie van het STD. Binnen het STD zelf wachten we op de waitables die door de andere taak zijn geset in de interface functies.</vt:lpstr>
      <vt:lpstr>Opdracht: maak een  STD-interface voor deze Boordcomputer</vt:lpstr>
      <vt:lpstr>Het ontwerp van de STD interface van InstelControl  -&gt; gebruik het Klassediagram</vt:lpstr>
      <vt:lpstr>Klassendiagram</vt:lpstr>
      <vt:lpstr>Resultaat</vt:lpstr>
      <vt:lpstr>Elementen van een STD.</vt:lpstr>
      <vt:lpstr>Onderdelen van een State Transition Diagram</vt:lpstr>
      <vt:lpstr>Toestand</vt:lpstr>
      <vt:lpstr>Guard.</vt:lpstr>
      <vt:lpstr>Voorbeeld: InstelControl</vt:lpstr>
      <vt:lpstr>Events.</vt:lpstr>
      <vt:lpstr>Actions.</vt:lpstr>
      <vt:lpstr>Toestanden.</vt:lpstr>
      <vt:lpstr>Transitie.</vt:lpstr>
      <vt:lpstr>Begin van STD.</vt:lpstr>
      <vt:lpstr>Plus en minknop events erbij</vt:lpstr>
      <vt:lpstr>Timer en logging erbij. </vt:lpstr>
      <vt:lpstr>Het Toestandsdiagram van InstelControl  ..zoals het moet zijn: codeerbaar, compleet met interface</vt:lpstr>
      <vt:lpstr>Liftdeur</vt:lpstr>
      <vt:lpstr>Opdracht: Teken een STD van liftdeurControl</vt:lpstr>
      <vt:lpstr>PowerPoint-presentatie</vt:lpstr>
      <vt:lpstr>PowerPoint-presentatie</vt:lpstr>
      <vt:lpstr>PowerPoint-presentatie</vt:lpstr>
      <vt:lpstr>Opdracht: Ontwerp een STD van ArtikelINvoerControl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TCTI-V2CSM1-16</dc:title>
  <dc:creator>Jan Zuurbier</dc:creator>
  <cp:lastModifiedBy>Marius Versteegen</cp:lastModifiedBy>
  <cp:revision>9</cp:revision>
  <dcterms:created xsi:type="dcterms:W3CDTF">2019-10-01T07:44:32Z</dcterms:created>
  <dcterms:modified xsi:type="dcterms:W3CDTF">2024-10-09T08:26:22Z</dcterms:modified>
</cp:coreProperties>
</file>