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87" r:id="rId2"/>
    <p:sldId id="283" r:id="rId3"/>
    <p:sldId id="284" r:id="rId4"/>
    <p:sldId id="285" r:id="rId5"/>
    <p:sldId id="269" r:id="rId6"/>
    <p:sldId id="270" r:id="rId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10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9B62AA-CAD2-4865-BDB8-8674C9544CF8}" type="datetimeFigureOut">
              <a:rPr lang="nl-NL" smtClean="0"/>
              <a:t>15-10-2025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5DA6B-2372-487F-87EF-31D161F62DCA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986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EF1B1-259B-4B53-BF4A-1E2FB510D0A2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09396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9EF1B1-259B-4B53-BF4A-1E2FB510D0A2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8739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Een button is nu</a:t>
            </a:r>
            <a:r>
              <a:rPr lang="nl-NL" baseline="0" dirty="0"/>
              <a:t> een taak binnen het </a:t>
            </a:r>
            <a:r>
              <a:rPr lang="nl-NL" baseline="0" dirty="0" err="1"/>
              <a:t>rtos</a:t>
            </a:r>
            <a:r>
              <a:rPr lang="nl-NL" baseline="0" dirty="0"/>
              <a:t> want hij erft van klasse </a:t>
            </a:r>
            <a:r>
              <a:rPr lang="nl-NL" baseline="0" dirty="0" err="1"/>
              <a:t>rtos</a:t>
            </a:r>
            <a:r>
              <a:rPr lang="nl-NL" baseline="0" dirty="0"/>
              <a:t>::</a:t>
            </a:r>
            <a:r>
              <a:rPr lang="nl-NL" baseline="0" dirty="0" err="1"/>
              <a:t>task</a:t>
            </a:r>
            <a:r>
              <a:rPr lang="nl-NL" baseline="0" dirty="0"/>
              <a:t>.</a:t>
            </a:r>
          </a:p>
          <a:p>
            <a:r>
              <a:rPr lang="nl-NL" baseline="0" dirty="0"/>
              <a:t>De functie </a:t>
            </a:r>
            <a:r>
              <a:rPr lang="nl-NL" baseline="0" dirty="0" err="1"/>
              <a:t>main</a:t>
            </a:r>
            <a:r>
              <a:rPr lang="nl-NL" baseline="0" dirty="0"/>
              <a:t> bevat de taak die uitgevoerd wordt. </a:t>
            </a:r>
          </a:p>
          <a:p>
            <a:r>
              <a:rPr lang="nl-NL" baseline="0" dirty="0"/>
              <a:t>In een for-lus wordt steeds de hardware </a:t>
            </a:r>
            <a:r>
              <a:rPr lang="nl-NL" baseline="0" dirty="0" err="1"/>
              <a:t>gepold</a:t>
            </a:r>
            <a:r>
              <a:rPr lang="nl-NL" baseline="0" dirty="0"/>
              <a:t> en indien nodig worden de </a:t>
            </a:r>
            <a:r>
              <a:rPr lang="nl-NL" baseline="0" dirty="0" err="1"/>
              <a:t>listeners</a:t>
            </a:r>
            <a:r>
              <a:rPr lang="nl-NL" baseline="0" dirty="0"/>
              <a:t> genotificeerd.</a:t>
            </a:r>
          </a:p>
          <a:p>
            <a:r>
              <a:rPr lang="nl-NL" baseline="0" dirty="0"/>
              <a:t>(Er staat een pijl in plaats van een punt omdat </a:t>
            </a:r>
            <a:r>
              <a:rPr lang="nl-NL" baseline="0" dirty="0" err="1"/>
              <a:t>listener</a:t>
            </a:r>
            <a:r>
              <a:rPr lang="nl-NL" baseline="0" dirty="0"/>
              <a:t> een pointer is.)</a:t>
            </a:r>
          </a:p>
          <a:p>
            <a:r>
              <a:rPr lang="nl-NL" b="1" baseline="0" dirty="0"/>
              <a:t>Elke button heeft dus een eigen taak, met veel resources.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79F4D-B9F3-4CF5-8E05-731463866CAE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79282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In</a:t>
            </a:r>
            <a:r>
              <a:rPr lang="nl-NL" baseline="0" dirty="0"/>
              <a:t> plaats van dat ieder button een eigen taak heeft, maak je een </a:t>
            </a:r>
            <a:r>
              <a:rPr lang="nl-NL" baseline="0" dirty="0" err="1"/>
              <a:t>handler</a:t>
            </a:r>
            <a:r>
              <a:rPr lang="nl-NL" baseline="0" dirty="0"/>
              <a:t> die alle buttons aanstuurt.</a:t>
            </a:r>
          </a:p>
          <a:p>
            <a:r>
              <a:rPr lang="nl-NL" baseline="0" dirty="0"/>
              <a:t>Iedere keer als de operatie ‘update’ wordt aangeroepen zal de Button zijn </a:t>
            </a:r>
            <a:r>
              <a:rPr lang="nl-NL" baseline="0" dirty="0" err="1"/>
              <a:t>gpio</a:t>
            </a:r>
            <a:r>
              <a:rPr lang="nl-NL" baseline="0" dirty="0"/>
              <a:t>-pin controleren en </a:t>
            </a:r>
            <a:r>
              <a:rPr lang="nl-NL" baseline="0" dirty="0" err="1"/>
              <a:t>zonodig</a:t>
            </a:r>
            <a:r>
              <a:rPr lang="nl-NL" baseline="0" dirty="0"/>
              <a:t> </a:t>
            </a:r>
            <a:r>
              <a:rPr lang="nl-NL" baseline="0" dirty="0" err="1"/>
              <a:t>buttonPressed</a:t>
            </a:r>
            <a:r>
              <a:rPr lang="nl-NL" baseline="0" dirty="0"/>
              <a:t> aanroepen. 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9EF1B1-259B-4B53-BF4A-1E2FB510D0A2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3498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Nu is button</a:t>
            </a:r>
            <a:r>
              <a:rPr lang="nl-NL" baseline="0" dirty="0"/>
              <a:t> geen </a:t>
            </a:r>
            <a:r>
              <a:rPr lang="nl-NL" baseline="0" dirty="0" err="1"/>
              <a:t>task</a:t>
            </a:r>
            <a:r>
              <a:rPr lang="nl-NL" baseline="0" dirty="0"/>
              <a:t> meer.</a:t>
            </a:r>
          </a:p>
          <a:p>
            <a:r>
              <a:rPr lang="nl-NL" baseline="0" dirty="0"/>
              <a:t>In update staat geen for-lus meer. Telkens als update wordt aangeroepen wordt de hardware </a:t>
            </a:r>
            <a:r>
              <a:rPr lang="nl-NL" baseline="0" dirty="0" err="1"/>
              <a:t>gepold</a:t>
            </a:r>
            <a:r>
              <a:rPr lang="nl-NL" baseline="0" dirty="0"/>
              <a:t> en </a:t>
            </a:r>
            <a:r>
              <a:rPr lang="nl-NL" baseline="0" dirty="0" err="1"/>
              <a:t>zonodig</a:t>
            </a:r>
            <a:r>
              <a:rPr lang="nl-NL" baseline="0" dirty="0"/>
              <a:t> wordt de </a:t>
            </a:r>
            <a:r>
              <a:rPr lang="nl-NL" baseline="0" dirty="0" err="1"/>
              <a:t>listener</a:t>
            </a:r>
            <a:r>
              <a:rPr lang="nl-NL" baseline="0" dirty="0"/>
              <a:t> genotificeerd.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79F4D-B9F3-4CF5-8E05-731463866CAE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1224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De </a:t>
            </a:r>
            <a:r>
              <a:rPr lang="nl-NL" b="1" dirty="0" err="1"/>
              <a:t>handler</a:t>
            </a:r>
            <a:r>
              <a:rPr lang="nl-NL" baseline="0" dirty="0"/>
              <a:t> is wel een </a:t>
            </a:r>
            <a:r>
              <a:rPr lang="nl-NL" baseline="0" dirty="0" err="1"/>
              <a:t>task</a:t>
            </a:r>
            <a:r>
              <a:rPr lang="nl-NL" baseline="0" dirty="0"/>
              <a:t> en heeft functie </a:t>
            </a:r>
            <a:r>
              <a:rPr lang="nl-NL" baseline="0" dirty="0" err="1"/>
              <a:t>main</a:t>
            </a:r>
            <a:r>
              <a:rPr lang="nl-NL" baseline="0" dirty="0"/>
              <a:t>.</a:t>
            </a:r>
          </a:p>
          <a:p>
            <a:r>
              <a:rPr lang="nl-NL" baseline="0" dirty="0"/>
              <a:t>In de functie </a:t>
            </a:r>
            <a:r>
              <a:rPr lang="nl-NL" baseline="0" dirty="0" err="1"/>
              <a:t>main</a:t>
            </a:r>
            <a:r>
              <a:rPr lang="nl-NL" baseline="0" dirty="0"/>
              <a:t> wordt om de 100 ms van alle buttons de functie update aangeroepen.</a:t>
            </a:r>
            <a:br>
              <a:rPr lang="nl-NL" baseline="0" dirty="0"/>
            </a:br>
            <a:r>
              <a:rPr lang="nl-NL" b="1" baseline="0" dirty="0"/>
              <a:t>Hoe kan dit nog beter</a:t>
            </a:r>
            <a:r>
              <a:rPr lang="nl-NL" baseline="0" dirty="0"/>
              <a:t>? (</a:t>
            </a:r>
            <a:r>
              <a:rPr lang="nl-NL" baseline="0" dirty="0" err="1"/>
              <a:t>waits</a:t>
            </a:r>
            <a:r>
              <a:rPr lang="nl-NL" baseline="0" dirty="0"/>
              <a:t> verspreiden)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F79F4D-B9F3-4CF5-8E05-731463866CAE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681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91B940-7001-C9F4-2B36-3C64DE791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0F81F31-DB9C-620B-5868-DA8A9762B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802B1CC-B35C-B16F-76AD-A27C83383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87E3-CE6C-4DA7-82BA-484CDCBF8E5B}" type="datetimeFigureOut">
              <a:rPr lang="nl-NL" smtClean="0"/>
              <a:t>15-10-2025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1125D4B-B7D8-0DB4-54E9-F66D2543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F25C13-09F0-458C-CFC7-A3D49E40B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7146-D6B9-43A2-8CAB-1CF144AF2B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3869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CC1007-6A92-7238-71AB-34F3E0B7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335FC9C-9D21-7314-A3D0-5B3CFB260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AE64A80-0703-D38D-C5C8-58A0F30E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87E3-CE6C-4DA7-82BA-484CDCBF8E5B}" type="datetimeFigureOut">
              <a:rPr lang="nl-NL" smtClean="0"/>
              <a:t>15-10-2025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347622C-7CF3-A296-4761-50A74567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7C461C7-AACF-593D-4328-A3D8F53D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7146-D6B9-43A2-8CAB-1CF144AF2B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12733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D13EEC1-7119-3D51-DFD0-4FBE6BF71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97050EF0-2B6D-DD10-EBAA-CCDC4DF8C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10B3736-72DC-C418-C9AE-2610DA70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87E3-CE6C-4DA7-82BA-484CDCBF8E5B}" type="datetimeFigureOut">
              <a:rPr lang="nl-NL" smtClean="0"/>
              <a:t>15-10-2025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392490-3627-735E-AEE3-E99B0E9B1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0F4EE1D-C554-2A6B-3B17-2B01BE44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7146-D6B9-43A2-8CAB-1CF144AF2B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6136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533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3693F-FB39-700D-6E02-5F89E7D1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7CFA57-CFE3-F88B-BF68-757AE51A7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6F9F58-4759-2C69-9F23-5E2D115A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87E3-CE6C-4DA7-82BA-484CDCBF8E5B}" type="datetimeFigureOut">
              <a:rPr lang="nl-NL" smtClean="0"/>
              <a:t>15-10-2025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D8C3C8-02AB-6D27-EB03-D7F7C571C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97DF9EB-3E7D-B052-5A61-CBE5C2548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7146-D6B9-43A2-8CAB-1CF144AF2B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38618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ED9FA-468E-4AFB-2BAD-AD767656B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EA81EC7-501C-FFF7-8CDA-8CAA93C7B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4AE7A66-B049-5ACD-493E-3DC136B66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87E3-CE6C-4DA7-82BA-484CDCBF8E5B}" type="datetimeFigureOut">
              <a:rPr lang="nl-NL" smtClean="0"/>
              <a:t>15-10-2025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D44808-5B78-B65A-950B-BDD62426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B3DCC4-512C-6C88-38BD-2820BC68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7146-D6B9-43A2-8CAB-1CF144AF2B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911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C5E54-37C6-C6A7-DE8F-DCD4D995C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0B4845E-E4D5-1431-D882-DD7C43B6E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AC1BEBA-063F-ABB9-B60D-53FE9AF9C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600DCA4-708F-57A7-DDEA-F692DADF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87E3-CE6C-4DA7-82BA-484CDCBF8E5B}" type="datetimeFigureOut">
              <a:rPr lang="nl-NL" smtClean="0"/>
              <a:t>15-10-2025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78150D8-EE58-A16D-D9DE-DD452EEF0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6D2367-5A58-580C-7333-402488F6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7146-D6B9-43A2-8CAB-1CF144AF2B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466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D4A496-EB2C-121D-136B-865CAE063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04C76F-45DA-4922-A2B0-C6EF12932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32FB789-20DB-06D4-D719-77B29E965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73ACEE1-0F95-4904-7547-22A4A4DC85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A383575-9AD1-62B5-3788-85956EAB17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A34FD6C-CA3D-F1F2-C95A-0E6F8B2D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87E3-CE6C-4DA7-82BA-484CDCBF8E5B}" type="datetimeFigureOut">
              <a:rPr lang="nl-NL" smtClean="0"/>
              <a:t>15-10-2025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04099041-740C-702D-9702-24F9BFDA1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7E405DD-6178-DF45-635C-40F9F524B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7146-D6B9-43A2-8CAB-1CF144AF2B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76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C37391-B71E-A11F-6A00-93137E90E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68681CE-7EE8-E77C-913A-A4291F9D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87E3-CE6C-4DA7-82BA-484CDCBF8E5B}" type="datetimeFigureOut">
              <a:rPr lang="nl-NL" smtClean="0"/>
              <a:t>15-10-2025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76FFC04-F36A-F0F2-08B2-18D28F577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B815C3B-ADA9-12BD-EAF7-D47D4491D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7146-D6B9-43A2-8CAB-1CF144AF2B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043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704E8FD-E585-938A-2BB8-02BD7BB7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87E3-CE6C-4DA7-82BA-484CDCBF8E5B}" type="datetimeFigureOut">
              <a:rPr lang="nl-NL" smtClean="0"/>
              <a:t>15-10-2025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E562EC6-2C8C-AE08-CD60-CDE2F56B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C4F928C-E389-5943-1FF0-783849166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7146-D6B9-43A2-8CAB-1CF144AF2B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326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DEC6E-4508-1688-CFF6-E04749A6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76C0C5C-1A18-9A52-0679-E3E99C7E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4E956E4-B705-50DE-77FC-2AFB345C7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0C49FAB-8F5A-1218-7A04-0AB5FF8C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87E3-CE6C-4DA7-82BA-484CDCBF8E5B}" type="datetimeFigureOut">
              <a:rPr lang="nl-NL" smtClean="0"/>
              <a:t>15-10-2025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FB23049-C691-9619-A8D6-CC3C2B29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E64D4FC9-522E-B61A-6996-5E084941F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7146-D6B9-43A2-8CAB-1CF144AF2B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69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F9C4D5-4D80-9E35-73A9-916BC06B6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5EB63B1-C1D8-B959-EFC0-B8EF3A52F9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344AF08-3EDE-1F5B-6174-3E0FACCA6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EFF9E9-3AF3-8AE7-DA86-72588FFAA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87E3-CE6C-4DA7-82BA-484CDCBF8E5B}" type="datetimeFigureOut">
              <a:rPr lang="nl-NL" smtClean="0"/>
              <a:t>15-10-2025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0626B85-863C-673A-2F06-51BA56D0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FA4ED00-BD7D-208B-A52C-02B27C137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7146-D6B9-43A2-8CAB-1CF144AF2B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807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86EBA5D-6976-A429-2A13-86CD5FD6F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F314F24-44BA-1BDA-44CD-F6FDF16C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1CCA070-8157-F46E-C68F-5739F5AE3D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D87E3-CE6C-4DA7-82BA-484CDCBF8E5B}" type="datetimeFigureOut">
              <a:rPr lang="nl-NL" smtClean="0"/>
              <a:t>15-10-2025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2652C1E-391B-64D6-6087-931AB77BA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5CAE4C-104C-7274-6E44-FA15F2147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07146-D6B9-43A2-8CAB-1CF144AF2B1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022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Temporele cohesie.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NL" dirty="0"/>
              <a:t>Als er meerdere periodieke taken zijn met </a:t>
            </a:r>
            <a:r>
              <a:rPr lang="nl-NL" b="1" dirty="0"/>
              <a:t>dezelfde periode en prioriteit</a:t>
            </a:r>
            <a:r>
              <a:rPr lang="nl-NL" dirty="0"/>
              <a:t>, dan kun je ze samenvoegen in een taak.</a:t>
            </a:r>
          </a:p>
        </p:txBody>
      </p:sp>
    </p:spTree>
    <p:extLst>
      <p:ext uri="{BB962C8B-B14F-4D97-AF65-F5344CB8AC3E}">
        <p14:creationId xmlns:p14="http://schemas.microsoft.com/office/powerpoint/2010/main" val="191235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Iedere button eigen taak.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75" y="2250407"/>
            <a:ext cx="7571678" cy="226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487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Iedere button een eigen taak.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1046139" y="1278558"/>
            <a:ext cx="10526248" cy="5010730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button : public rtos::task&lt;&gt; {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for(;;) {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wait_ms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( 100 );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current_state = pin_in.get();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if(previous_state == 0 &amp;&amp; current__state == 1)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listener.buttonPressed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previous_state = current_state;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403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383" y="1420861"/>
            <a:ext cx="4005921" cy="584775"/>
          </a:xfrm>
        </p:spPr>
        <p:txBody>
          <a:bodyPr>
            <a:normAutofit fontScale="90000"/>
          </a:bodyPr>
          <a:lstStyle/>
          <a:p>
            <a:r>
              <a:rPr lang="nl-NL" dirty="0"/>
              <a:t>Temporele cohesie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795777" y="2510238"/>
            <a:ext cx="3381587" cy="4608512"/>
          </a:xfrm>
        </p:spPr>
        <p:txBody>
          <a:bodyPr>
            <a:normAutofit/>
          </a:bodyPr>
          <a:lstStyle/>
          <a:p>
            <a:r>
              <a:rPr lang="nl-NL" sz="2800" dirty="0"/>
              <a:t>Als taken </a:t>
            </a:r>
            <a:r>
              <a:rPr lang="nl-NL" b="1" dirty="0"/>
              <a:t>dezelfde periode </a:t>
            </a:r>
            <a:r>
              <a:rPr lang="nl-NL" sz="2800" dirty="0"/>
              <a:t>hebben en </a:t>
            </a:r>
            <a:r>
              <a:rPr lang="nl-NL" b="1" dirty="0"/>
              <a:t>dezelfde prioriteit</a:t>
            </a:r>
            <a:r>
              <a:rPr lang="nl-NL" sz="2800" dirty="0"/>
              <a:t> dan kunnen ze worden samengevoegd.</a:t>
            </a:r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304" y="2510238"/>
            <a:ext cx="5977890" cy="358616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86574A5-4DF8-44BB-8EC1-83DA0DC4D6AB}"/>
              </a:ext>
            </a:extLst>
          </p:cNvPr>
          <p:cNvSpPr txBox="1">
            <a:spLocks/>
          </p:cNvSpPr>
          <p:nvPr/>
        </p:nvSpPr>
        <p:spPr bwMode="auto">
          <a:xfrm>
            <a:off x="4010720" y="299587"/>
            <a:ext cx="455576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0000"/>
                </a:solidFill>
                <a:latin typeface="Arial" charset="0"/>
              </a:defRPr>
            </a:lvl9pPr>
          </a:lstStyle>
          <a:p>
            <a:r>
              <a:rPr lang="nl-NL" kern="0" dirty="0"/>
              <a:t>Taken samenvoegen</a:t>
            </a:r>
          </a:p>
        </p:txBody>
      </p:sp>
    </p:spTree>
    <p:extLst>
      <p:ext uri="{BB962C8B-B14F-4D97-AF65-F5344CB8AC3E}">
        <p14:creationId xmlns:p14="http://schemas.microsoft.com/office/powerpoint/2010/main" val="411307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Meerdere buttons.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button {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NL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update() {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current_state = pin_in.get();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if(previous_state == 0 &amp;&amp; current__state == 1)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listener.buttonPressed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(this);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previous_state = current_state;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NL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6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Een taak die alle buttons aanstuurt.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 button_handler : public rtos::task&lt;&gt; {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vector&lt;button&amp;&gt; buttons;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main() {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for(;;) {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wait_ms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( 100 );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for(int i = 0; i &lt; buttons.size(); i++)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	    buttons[i].update();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NL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14187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446</Words>
  <Application>Microsoft Office PowerPoint</Application>
  <PresentationFormat>Breedbeeld</PresentationFormat>
  <Paragraphs>60</Paragraphs>
  <Slides>6</Slides>
  <Notes>6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Courier New</vt:lpstr>
      <vt:lpstr>Kantoorthema</vt:lpstr>
      <vt:lpstr>Temporele cohesie.</vt:lpstr>
      <vt:lpstr>Iedere button eigen taak.</vt:lpstr>
      <vt:lpstr>Iedere button een eigen taak.</vt:lpstr>
      <vt:lpstr>Temporele cohesie</vt:lpstr>
      <vt:lpstr>Meerdere buttons.</vt:lpstr>
      <vt:lpstr>Een taak die alle buttons aanstuurt.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Marius Versteegen</dc:creator>
  <cp:lastModifiedBy>Marius Versteegen</cp:lastModifiedBy>
  <cp:revision>1</cp:revision>
  <dcterms:created xsi:type="dcterms:W3CDTF">2025-10-15T09:03:30Z</dcterms:created>
  <dcterms:modified xsi:type="dcterms:W3CDTF">2025-10-15T09:05:39Z</dcterms:modified>
</cp:coreProperties>
</file>