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sldIdLst>
    <p:sldId id="256" r:id="rId5"/>
    <p:sldId id="274" r:id="rId6"/>
    <p:sldId id="257" r:id="rId7"/>
    <p:sldId id="259" r:id="rId8"/>
    <p:sldId id="260" r:id="rId9"/>
    <p:sldId id="258" r:id="rId10"/>
    <p:sldId id="261" r:id="rId11"/>
    <p:sldId id="262" r:id="rId12"/>
    <p:sldId id="263" r:id="rId13"/>
    <p:sldId id="264" r:id="rId14"/>
    <p:sldId id="265" r:id="rId15"/>
    <p:sldId id="275" r:id="rId16"/>
    <p:sldId id="276" r:id="rId17"/>
    <p:sldId id="267" r:id="rId18"/>
    <p:sldId id="268" r:id="rId19"/>
    <p:sldId id="277" r:id="rId20"/>
    <p:sldId id="269" r:id="rId21"/>
    <p:sldId id="278" r:id="rId22"/>
    <p:sldId id="270" r:id="rId23"/>
    <p:sldId id="279" r:id="rId24"/>
    <p:sldId id="271" r:id="rId25"/>
    <p:sldId id="280" r:id="rId26"/>
    <p:sldId id="273" r:id="rId27"/>
    <p:sldId id="281" r:id="rId28"/>
    <p:sldId id="305" r:id="rId29"/>
    <p:sldId id="306" r:id="rId30"/>
    <p:sldId id="307" r:id="rId31"/>
    <p:sldId id="304" r:id="rId32"/>
    <p:sldId id="308" r:id="rId33"/>
    <p:sldId id="310" r:id="rId34"/>
    <p:sldId id="311" r:id="rId35"/>
    <p:sldId id="312" r:id="rId36"/>
    <p:sldId id="313" r:id="rId37"/>
  </p:sldIdLst>
  <p:sldSz cx="12192000" cy="6858000"/>
  <p:notesSz cx="7099300" cy="10234613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DE88B-A95E-4522-8EAB-464E26711585}" v="1" dt="2024-08-28T14:46:28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670" autoAdjust="0"/>
  </p:normalViewPr>
  <p:slideViewPr>
    <p:cSldViewPr snapToGrid="0">
      <p:cViewPr varScale="1">
        <p:scale>
          <a:sx n="72" d="100"/>
          <a:sy n="72" d="100"/>
        </p:scale>
        <p:origin x="6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" userId="3db87500-6bb8-48d8-b495-b010ee39f961" providerId="ADAL" clId="{FDA9D110-42E3-4979-A71D-42330AEDF882}"/>
    <pc:docChg chg="modSld">
      <pc:chgData name="Marius" userId="3db87500-6bb8-48d8-b495-b010ee39f961" providerId="ADAL" clId="{FDA9D110-42E3-4979-A71D-42330AEDF882}" dt="2021-03-30T18:45:16.206" v="69" actId="20577"/>
      <pc:docMkLst>
        <pc:docMk/>
      </pc:docMkLst>
      <pc:sldChg chg="modNotesTx">
        <pc:chgData name="Marius" userId="3db87500-6bb8-48d8-b495-b010ee39f961" providerId="ADAL" clId="{FDA9D110-42E3-4979-A71D-42330AEDF882}" dt="2021-03-30T18:45:16.206" v="69" actId="20577"/>
        <pc:sldMkLst>
          <pc:docMk/>
          <pc:sldMk cId="3144117957" sldId="269"/>
        </pc:sldMkLst>
      </pc:sldChg>
    </pc:docChg>
  </pc:docChgLst>
  <pc:docChgLst>
    <pc:chgData name="Marius Versteegen" userId="3db87500-6bb8-48d8-b495-b010ee39f961" providerId="ADAL" clId="{1F0DE88B-A95E-4522-8EAB-464E26711585}"/>
    <pc:docChg chg="undo custSel addSld delSld modSld">
      <pc:chgData name="Marius Versteegen" userId="3db87500-6bb8-48d8-b495-b010ee39f961" providerId="ADAL" clId="{1F0DE88B-A95E-4522-8EAB-464E26711585}" dt="2024-08-28T14:47:52.416" v="66" actId="47"/>
      <pc:docMkLst>
        <pc:docMk/>
      </pc:docMkLst>
      <pc:sldChg chg="modSp del mod">
        <pc:chgData name="Marius Versteegen" userId="3db87500-6bb8-48d8-b495-b010ee39f961" providerId="ADAL" clId="{1F0DE88B-A95E-4522-8EAB-464E26711585}" dt="2024-08-28T14:47:52.416" v="66" actId="47"/>
        <pc:sldMkLst>
          <pc:docMk/>
          <pc:sldMk cId="3732813258" sldId="266"/>
        </pc:sldMkLst>
        <pc:spChg chg="mod">
          <ac:chgData name="Marius Versteegen" userId="3db87500-6bb8-48d8-b495-b010ee39f961" providerId="ADAL" clId="{1F0DE88B-A95E-4522-8EAB-464E26711585}" dt="2024-08-28T14:47:29.669" v="65" actId="6549"/>
          <ac:spMkLst>
            <pc:docMk/>
            <pc:sldMk cId="3732813258" sldId="266"/>
            <ac:spMk id="3" creationId="{00000000-0000-0000-0000-000000000000}"/>
          </ac:spMkLst>
        </pc:spChg>
      </pc:sldChg>
      <pc:sldChg chg="add del">
        <pc:chgData name="Marius Versteegen" userId="3db87500-6bb8-48d8-b495-b010ee39f961" providerId="ADAL" clId="{1F0DE88B-A95E-4522-8EAB-464E26711585}" dt="2024-08-28T14:44:00.714" v="3" actId="47"/>
        <pc:sldMkLst>
          <pc:docMk/>
          <pc:sldMk cId="3734418294" sldId="273"/>
        </pc:sldMkLst>
      </pc:sldChg>
      <pc:sldChg chg="modSp mod">
        <pc:chgData name="Marius Versteegen" userId="3db87500-6bb8-48d8-b495-b010ee39f961" providerId="ADAL" clId="{1F0DE88B-A95E-4522-8EAB-464E26711585}" dt="2024-08-28T14:44:29.781" v="53" actId="20577"/>
        <pc:sldMkLst>
          <pc:docMk/>
          <pc:sldMk cId="3293920821" sldId="274"/>
        </pc:sldMkLst>
        <pc:spChg chg="mod">
          <ac:chgData name="Marius Versteegen" userId="3db87500-6bb8-48d8-b495-b010ee39f961" providerId="ADAL" clId="{1F0DE88B-A95E-4522-8EAB-464E26711585}" dt="2024-08-28T14:44:29.781" v="53" actId="20577"/>
          <ac:spMkLst>
            <pc:docMk/>
            <pc:sldMk cId="3293920821" sldId="274"/>
            <ac:spMk id="3" creationId="{00000000-0000-0000-0000-000000000000}"/>
          </ac:spMkLst>
        </pc:spChg>
      </pc:sldChg>
      <pc:sldChg chg="modNotesTx">
        <pc:chgData name="Marius Versteegen" userId="3db87500-6bb8-48d8-b495-b010ee39f961" providerId="ADAL" clId="{1F0DE88B-A95E-4522-8EAB-464E26711585}" dt="2024-08-28T14:45:43.102" v="64" actId="6549"/>
        <pc:sldMkLst>
          <pc:docMk/>
          <pc:sldMk cId="2338999274" sldId="281"/>
        </pc:sldMkLst>
      </pc:sldChg>
      <pc:sldChg chg="modNotesTx">
        <pc:chgData name="Marius Versteegen" userId="3db87500-6bb8-48d8-b495-b010ee39f961" providerId="ADAL" clId="{1F0DE88B-A95E-4522-8EAB-464E26711585}" dt="2024-08-28T14:45:24.073" v="60" actId="6549"/>
        <pc:sldMkLst>
          <pc:docMk/>
          <pc:sldMk cId="613788298" sldId="304"/>
        </pc:sldMkLst>
      </pc:sldChg>
      <pc:sldChg chg="modNotesTx">
        <pc:chgData name="Marius Versteegen" userId="3db87500-6bb8-48d8-b495-b010ee39f961" providerId="ADAL" clId="{1F0DE88B-A95E-4522-8EAB-464E26711585}" dt="2024-08-28T14:45:38.105" v="63" actId="6549"/>
        <pc:sldMkLst>
          <pc:docMk/>
          <pc:sldMk cId="2007563477" sldId="305"/>
        </pc:sldMkLst>
      </pc:sldChg>
      <pc:sldChg chg="modNotesTx">
        <pc:chgData name="Marius Versteegen" userId="3db87500-6bb8-48d8-b495-b010ee39f961" providerId="ADAL" clId="{1F0DE88B-A95E-4522-8EAB-464E26711585}" dt="2024-08-28T14:45:33.104" v="62" actId="6549"/>
        <pc:sldMkLst>
          <pc:docMk/>
          <pc:sldMk cId="3250413816" sldId="306"/>
        </pc:sldMkLst>
      </pc:sldChg>
      <pc:sldChg chg="modNotesTx">
        <pc:chgData name="Marius Versteegen" userId="3db87500-6bb8-48d8-b495-b010ee39f961" providerId="ADAL" clId="{1F0DE88B-A95E-4522-8EAB-464E26711585}" dt="2024-08-28T14:45:28.896" v="61" actId="6549"/>
        <pc:sldMkLst>
          <pc:docMk/>
          <pc:sldMk cId="3240718072" sldId="307"/>
        </pc:sldMkLst>
      </pc:sldChg>
      <pc:sldChg chg="modNotesTx">
        <pc:chgData name="Marius Versteegen" userId="3db87500-6bb8-48d8-b495-b010ee39f961" providerId="ADAL" clId="{1F0DE88B-A95E-4522-8EAB-464E26711585}" dt="2024-08-28T14:45:20.699" v="59" actId="6549"/>
        <pc:sldMkLst>
          <pc:docMk/>
          <pc:sldMk cId="495482157" sldId="308"/>
        </pc:sldMkLst>
      </pc:sldChg>
      <pc:sldChg chg="modNotesTx">
        <pc:chgData name="Marius Versteegen" userId="3db87500-6bb8-48d8-b495-b010ee39f961" providerId="ADAL" clId="{1F0DE88B-A95E-4522-8EAB-464E26711585}" dt="2024-08-28T14:45:16.948" v="58" actId="6549"/>
        <pc:sldMkLst>
          <pc:docMk/>
          <pc:sldMk cId="3784921164" sldId="310"/>
        </pc:sldMkLst>
      </pc:sldChg>
      <pc:sldChg chg="modNotesTx">
        <pc:chgData name="Marius Versteegen" userId="3db87500-6bb8-48d8-b495-b010ee39f961" providerId="ADAL" clId="{1F0DE88B-A95E-4522-8EAB-464E26711585}" dt="2024-08-28T14:45:12.874" v="57" actId="6549"/>
        <pc:sldMkLst>
          <pc:docMk/>
          <pc:sldMk cId="4110082509" sldId="311"/>
        </pc:sldMkLst>
      </pc:sldChg>
      <pc:sldChg chg="modNotesTx">
        <pc:chgData name="Marius Versteegen" userId="3db87500-6bb8-48d8-b495-b010ee39f961" providerId="ADAL" clId="{1F0DE88B-A95E-4522-8EAB-464E26711585}" dt="2024-08-28T14:45:08.612" v="56" actId="6549"/>
        <pc:sldMkLst>
          <pc:docMk/>
          <pc:sldMk cId="2518114507" sldId="312"/>
        </pc:sldMkLst>
      </pc:sldChg>
      <pc:sldChg chg="modSp mod modNotesTx">
        <pc:chgData name="Marius Versteegen" userId="3db87500-6bb8-48d8-b495-b010ee39f961" providerId="ADAL" clId="{1F0DE88B-A95E-4522-8EAB-464E26711585}" dt="2024-08-28T14:45:03.114" v="55" actId="6549"/>
        <pc:sldMkLst>
          <pc:docMk/>
          <pc:sldMk cId="1475598453" sldId="313"/>
        </pc:sldMkLst>
        <pc:spChg chg="mod">
          <ac:chgData name="Marius Versteegen" userId="3db87500-6bb8-48d8-b495-b010ee39f961" providerId="ADAL" clId="{1F0DE88B-A95E-4522-8EAB-464E26711585}" dt="2024-08-28T14:44:52.957" v="54" actId="1076"/>
          <ac:spMkLst>
            <pc:docMk/>
            <pc:sldMk cId="1475598453" sldId="313"/>
            <ac:spMk id="5" creationId="{3EA199AE-0865-44E8-B7D5-126F29575D2A}"/>
          </ac:spMkLst>
        </pc:spChg>
      </pc:sldChg>
    </pc:docChg>
  </pc:docChgLst>
  <pc:docChgLst>
    <pc:chgData name="Marius" userId="3db87500-6bb8-48d8-b495-b010ee39f961" providerId="ADAL" clId="{CB993036-AD0B-438A-8186-4F65991B155F}"/>
    <pc:docChg chg="undo custSel addSld delSld modSld modNotesMaster">
      <pc:chgData name="Marius" userId="3db87500-6bb8-48d8-b495-b010ee39f961" providerId="ADAL" clId="{CB993036-AD0B-438A-8186-4F65991B155F}" dt="2020-09-14T09:18:28.614" v="263" actId="20577"/>
      <pc:docMkLst>
        <pc:docMk/>
      </pc:docMkLst>
      <pc:sldChg chg="modSp mod">
        <pc:chgData name="Marius" userId="3db87500-6bb8-48d8-b495-b010ee39f961" providerId="ADAL" clId="{CB993036-AD0B-438A-8186-4F65991B155F}" dt="2020-09-14T09:18:28.614" v="263" actId="20577"/>
        <pc:sldMkLst>
          <pc:docMk/>
          <pc:sldMk cId="1956350588" sldId="256"/>
        </pc:sldMkLst>
        <pc:spChg chg="mod">
          <ac:chgData name="Marius" userId="3db87500-6bb8-48d8-b495-b010ee39f961" providerId="ADAL" clId="{CB993036-AD0B-438A-8186-4F65991B155F}" dt="2020-09-14T09:18:28.614" v="263" actId="20577"/>
          <ac:spMkLst>
            <pc:docMk/>
            <pc:sldMk cId="1956350588" sldId="256"/>
            <ac:spMk id="3" creationId="{00000000-0000-0000-0000-000000000000}"/>
          </ac:spMkLst>
        </pc:spChg>
      </pc:sldChg>
      <pc:sldChg chg="modSp add del mod">
        <pc:chgData name="Marius" userId="3db87500-6bb8-48d8-b495-b010ee39f961" providerId="ADAL" clId="{CB993036-AD0B-438A-8186-4F65991B155F}" dt="2020-09-14T09:12:48.258" v="45" actId="20577"/>
        <pc:sldMkLst>
          <pc:docMk/>
          <pc:sldMk cId="1852668942" sldId="271"/>
        </pc:sldMkLst>
        <pc:spChg chg="mod">
          <ac:chgData name="Marius" userId="3db87500-6bb8-48d8-b495-b010ee39f961" providerId="ADAL" clId="{CB993036-AD0B-438A-8186-4F65991B155F}" dt="2020-09-14T09:12:48.258" v="45" actId="20577"/>
          <ac:spMkLst>
            <pc:docMk/>
            <pc:sldMk cId="1852668942" sldId="271"/>
            <ac:spMk id="2" creationId="{00000000-0000-0000-0000-000000000000}"/>
          </ac:spMkLst>
        </pc:spChg>
      </pc:sldChg>
      <pc:sldChg chg="modSp mod">
        <pc:chgData name="Marius" userId="3db87500-6bb8-48d8-b495-b010ee39f961" providerId="ADAL" clId="{CB993036-AD0B-438A-8186-4F65991B155F}" dt="2020-09-14T09:11:34.103" v="32" actId="20577"/>
        <pc:sldMkLst>
          <pc:docMk/>
          <pc:sldMk cId="3734418294" sldId="273"/>
        </pc:sldMkLst>
        <pc:spChg chg="mod">
          <ac:chgData name="Marius" userId="3db87500-6bb8-48d8-b495-b010ee39f961" providerId="ADAL" clId="{CB993036-AD0B-438A-8186-4F65991B155F}" dt="2020-09-14T09:11:34.103" v="32" actId="20577"/>
          <ac:spMkLst>
            <pc:docMk/>
            <pc:sldMk cId="3734418294" sldId="273"/>
            <ac:spMk id="2" creationId="{00000000-0000-0000-0000-000000000000}"/>
          </ac:spMkLst>
        </pc:spChg>
      </pc:sldChg>
      <pc:sldChg chg="modSp mod">
        <pc:chgData name="Marius" userId="3db87500-6bb8-48d8-b495-b010ee39f961" providerId="ADAL" clId="{CB993036-AD0B-438A-8186-4F65991B155F}" dt="2020-09-14T09:16:44.612" v="260" actId="13926"/>
        <pc:sldMkLst>
          <pc:docMk/>
          <pc:sldMk cId="3293920821" sldId="274"/>
        </pc:sldMkLst>
        <pc:spChg chg="mod">
          <ac:chgData name="Marius" userId="3db87500-6bb8-48d8-b495-b010ee39f961" providerId="ADAL" clId="{CB993036-AD0B-438A-8186-4F65991B155F}" dt="2020-09-14T09:15:04.766" v="122" actId="20577"/>
          <ac:spMkLst>
            <pc:docMk/>
            <pc:sldMk cId="3293920821" sldId="274"/>
            <ac:spMk id="2" creationId="{00000000-0000-0000-0000-000000000000}"/>
          </ac:spMkLst>
        </pc:spChg>
        <pc:spChg chg="mod">
          <ac:chgData name="Marius" userId="3db87500-6bb8-48d8-b495-b010ee39f961" providerId="ADAL" clId="{CB993036-AD0B-438A-8186-4F65991B155F}" dt="2020-09-14T09:16:44.612" v="260" actId="13926"/>
          <ac:spMkLst>
            <pc:docMk/>
            <pc:sldMk cId="3293920821" sldId="274"/>
            <ac:spMk id="3" creationId="{00000000-0000-0000-0000-000000000000}"/>
          </ac:spMkLst>
        </pc:spChg>
      </pc:sldChg>
      <pc:sldChg chg="modSp mod">
        <pc:chgData name="Marius" userId="3db87500-6bb8-48d8-b495-b010ee39f961" providerId="ADAL" clId="{CB993036-AD0B-438A-8186-4F65991B155F}" dt="2020-09-14T09:14:34.025" v="106" actId="27636"/>
        <pc:sldMkLst>
          <pc:docMk/>
          <pc:sldMk cId="1291257239" sldId="275"/>
        </pc:sldMkLst>
        <pc:spChg chg="mod">
          <ac:chgData name="Marius" userId="3db87500-6bb8-48d8-b495-b010ee39f961" providerId="ADAL" clId="{CB993036-AD0B-438A-8186-4F65991B155F}" dt="2020-09-14T09:14:34.025" v="106" actId="27636"/>
          <ac:spMkLst>
            <pc:docMk/>
            <pc:sldMk cId="1291257239" sldId="275"/>
            <ac:spMk id="3" creationId="{00000000-0000-0000-0000-000000000000}"/>
          </ac:spMkLst>
        </pc:spChg>
      </pc:sldChg>
      <pc:sldChg chg="modSp mod">
        <pc:chgData name="Marius" userId="3db87500-6bb8-48d8-b495-b010ee39f961" providerId="ADAL" clId="{CB993036-AD0B-438A-8186-4F65991B155F}" dt="2020-09-14T09:14:13.284" v="92" actId="20577"/>
        <pc:sldMkLst>
          <pc:docMk/>
          <pc:sldMk cId="3185829239" sldId="277"/>
        </pc:sldMkLst>
        <pc:spChg chg="mod">
          <ac:chgData name="Marius" userId="3db87500-6bb8-48d8-b495-b010ee39f961" providerId="ADAL" clId="{CB993036-AD0B-438A-8186-4F65991B155F}" dt="2020-09-14T09:14:13.284" v="92" actId="20577"/>
          <ac:spMkLst>
            <pc:docMk/>
            <pc:sldMk cId="3185829239" sldId="277"/>
            <ac:spMk id="3" creationId="{00000000-0000-0000-0000-000000000000}"/>
          </ac:spMkLst>
        </pc:spChg>
      </pc:sldChg>
      <pc:sldChg chg="modSp add del mod">
        <pc:chgData name="Marius" userId="3db87500-6bb8-48d8-b495-b010ee39f961" providerId="ADAL" clId="{CB993036-AD0B-438A-8186-4F65991B155F}" dt="2020-09-14T09:14:00.829" v="78" actId="20577"/>
        <pc:sldMkLst>
          <pc:docMk/>
          <pc:sldMk cId="1379742922" sldId="279"/>
        </pc:sldMkLst>
        <pc:spChg chg="mod">
          <ac:chgData name="Marius" userId="3db87500-6bb8-48d8-b495-b010ee39f961" providerId="ADAL" clId="{CB993036-AD0B-438A-8186-4F65991B155F}" dt="2020-09-14T09:14:00.829" v="78" actId="20577"/>
          <ac:spMkLst>
            <pc:docMk/>
            <pc:sldMk cId="1379742922" sldId="279"/>
            <ac:spMk id="3" creationId="{00000000-0000-0000-0000-000000000000}"/>
          </ac:spMkLst>
        </pc:spChg>
      </pc:sldChg>
      <pc:sldChg chg="modSp mod">
        <pc:chgData name="Marius" userId="3db87500-6bb8-48d8-b495-b010ee39f961" providerId="ADAL" clId="{CB993036-AD0B-438A-8186-4F65991B155F}" dt="2020-09-14T09:13:39.745" v="61" actId="27636"/>
        <pc:sldMkLst>
          <pc:docMk/>
          <pc:sldMk cId="2727199153" sldId="280"/>
        </pc:sldMkLst>
        <pc:spChg chg="mod">
          <ac:chgData name="Marius" userId="3db87500-6bb8-48d8-b495-b010ee39f961" providerId="ADAL" clId="{CB993036-AD0B-438A-8186-4F65991B155F}" dt="2020-09-14T09:13:39.745" v="61" actId="27636"/>
          <ac:spMkLst>
            <pc:docMk/>
            <pc:sldMk cId="2727199153" sldId="280"/>
            <ac:spMk id="3" creationId="{00000000-0000-0000-0000-000000000000}"/>
          </ac:spMkLst>
        </pc:spChg>
      </pc:sldChg>
      <pc:sldChg chg="modSp del mod">
        <pc:chgData name="Marius" userId="3db87500-6bb8-48d8-b495-b010ee39f961" providerId="ADAL" clId="{CB993036-AD0B-438A-8186-4F65991B155F}" dt="2020-09-14T09:13:34.992" v="59" actId="47"/>
        <pc:sldMkLst>
          <pc:docMk/>
          <pc:sldMk cId="3907736088" sldId="281"/>
        </pc:sldMkLst>
        <pc:spChg chg="mod">
          <ac:chgData name="Marius" userId="3db87500-6bb8-48d8-b495-b010ee39f961" providerId="ADAL" clId="{CB993036-AD0B-438A-8186-4F65991B155F}" dt="2020-09-14T09:13:07.714" v="57" actId="20577"/>
          <ac:spMkLst>
            <pc:docMk/>
            <pc:sldMk cId="3907736088" sldId="281"/>
            <ac:spMk id="3" creationId="{00000000-0000-0000-0000-000000000000}"/>
          </ac:spMkLst>
        </pc:spChg>
      </pc:sldChg>
      <pc:sldChg chg="del">
        <pc:chgData name="Marius" userId="3db87500-6bb8-48d8-b495-b010ee39f961" providerId="ADAL" clId="{CB993036-AD0B-438A-8186-4F65991B155F}" dt="2020-09-14T09:13:31.045" v="58" actId="47"/>
        <pc:sldMkLst>
          <pc:docMk/>
          <pc:sldMk cId="4243436059" sldId="282"/>
        </pc:sldMkLst>
      </pc:sldChg>
    </pc:docChg>
  </pc:docChgLst>
  <pc:docChgLst>
    <pc:chgData name="Marius Versteegen" userId="3db87500-6bb8-48d8-b495-b010ee39f961" providerId="ADAL" clId="{DF5988BE-1FC7-4AB2-AC01-49C8CC09952E}"/>
    <pc:docChg chg="custSel modSld">
      <pc:chgData name="Marius Versteegen" userId="3db87500-6bb8-48d8-b495-b010ee39f961" providerId="ADAL" clId="{DF5988BE-1FC7-4AB2-AC01-49C8CC09952E}" dt="2019-10-02T09:07:51.634" v="588" actId="20577"/>
      <pc:docMkLst>
        <pc:docMk/>
      </pc:docMkLst>
      <pc:sldChg chg="modNotesTx">
        <pc:chgData name="Marius Versteegen" userId="3db87500-6bb8-48d8-b495-b010ee39f961" providerId="ADAL" clId="{DF5988BE-1FC7-4AB2-AC01-49C8CC09952E}" dt="2019-10-02T09:07:20.513" v="478" actId="20577"/>
        <pc:sldMkLst>
          <pc:docMk/>
          <pc:sldMk cId="3144117957" sldId="269"/>
        </pc:sldMkLst>
      </pc:sldChg>
      <pc:sldChg chg="modNotesTx">
        <pc:chgData name="Marius Versteegen" userId="3db87500-6bb8-48d8-b495-b010ee39f961" providerId="ADAL" clId="{DF5988BE-1FC7-4AB2-AC01-49C8CC09952E}" dt="2019-10-02T09:07:51.634" v="588" actId="20577"/>
        <pc:sldMkLst>
          <pc:docMk/>
          <pc:sldMk cId="3897852227" sldId="270"/>
        </pc:sldMkLst>
      </pc:sldChg>
    </pc:docChg>
  </pc:docChgLst>
  <pc:docChgLst>
    <pc:chgData name="Marius Versteegen" userId="3db87500-6bb8-48d8-b495-b010ee39f961" providerId="ADAL" clId="{97FCF750-AE1C-45D5-878A-B73B8E08DA93}"/>
    <pc:docChg chg="undo custSel addSld modSld">
      <pc:chgData name="Marius Versteegen" userId="3db87500-6bb8-48d8-b495-b010ee39f961" providerId="ADAL" clId="{97FCF750-AE1C-45D5-878A-B73B8E08DA93}" dt="2021-09-23T07:38:23.306" v="125"/>
      <pc:docMkLst>
        <pc:docMk/>
      </pc:docMkLst>
      <pc:sldChg chg="mod modShow">
        <pc:chgData name="Marius Versteegen" userId="3db87500-6bb8-48d8-b495-b010ee39f961" providerId="ADAL" clId="{97FCF750-AE1C-45D5-878A-B73B8E08DA93}" dt="2021-09-22T09:07:00.254" v="0" actId="729"/>
        <pc:sldMkLst>
          <pc:docMk/>
          <pc:sldMk cId="1852668942" sldId="271"/>
        </pc:sldMkLst>
      </pc:sldChg>
      <pc:sldChg chg="mod modShow">
        <pc:chgData name="Marius Versteegen" userId="3db87500-6bb8-48d8-b495-b010ee39f961" providerId="ADAL" clId="{97FCF750-AE1C-45D5-878A-B73B8E08DA93}" dt="2021-09-22T09:07:00.254" v="0" actId="729"/>
        <pc:sldMkLst>
          <pc:docMk/>
          <pc:sldMk cId="3734418294" sldId="273"/>
        </pc:sldMkLst>
      </pc:sldChg>
      <pc:sldChg chg="mod modShow">
        <pc:chgData name="Marius Versteegen" userId="3db87500-6bb8-48d8-b495-b010ee39f961" providerId="ADAL" clId="{97FCF750-AE1C-45D5-878A-B73B8E08DA93}" dt="2021-09-22T09:07:06.864" v="1" actId="729"/>
        <pc:sldMkLst>
          <pc:docMk/>
          <pc:sldMk cId="1379742922" sldId="279"/>
        </pc:sldMkLst>
      </pc:sldChg>
      <pc:sldChg chg="mod modShow">
        <pc:chgData name="Marius Versteegen" userId="3db87500-6bb8-48d8-b495-b010ee39f961" providerId="ADAL" clId="{97FCF750-AE1C-45D5-878A-B73B8E08DA93}" dt="2021-09-22T09:07:00.254" v="0" actId="729"/>
        <pc:sldMkLst>
          <pc:docMk/>
          <pc:sldMk cId="2727199153" sldId="280"/>
        </pc:sldMkLst>
      </pc:sldChg>
      <pc:sldChg chg="add">
        <pc:chgData name="Marius Versteegen" userId="3db87500-6bb8-48d8-b495-b010ee39f961" providerId="ADAL" clId="{97FCF750-AE1C-45D5-878A-B73B8E08DA93}" dt="2021-09-23T07:28:45.687" v="2"/>
        <pc:sldMkLst>
          <pc:docMk/>
          <pc:sldMk cId="2338999274" sldId="281"/>
        </pc:sldMkLst>
      </pc:sldChg>
      <pc:sldChg chg="modSp add mod">
        <pc:chgData name="Marius Versteegen" userId="3db87500-6bb8-48d8-b495-b010ee39f961" providerId="ADAL" clId="{97FCF750-AE1C-45D5-878A-B73B8E08DA93}" dt="2021-09-23T07:33:10.789" v="47" actId="27636"/>
        <pc:sldMkLst>
          <pc:docMk/>
          <pc:sldMk cId="613788298" sldId="304"/>
        </pc:sldMkLst>
        <pc:spChg chg="mod">
          <ac:chgData name="Marius Versteegen" userId="3db87500-6bb8-48d8-b495-b010ee39f961" providerId="ADAL" clId="{97FCF750-AE1C-45D5-878A-B73B8E08DA93}" dt="2021-09-23T07:33:10.789" v="47" actId="27636"/>
          <ac:spMkLst>
            <pc:docMk/>
            <pc:sldMk cId="613788298" sldId="304"/>
            <ac:spMk id="5" creationId="{3EA199AE-0865-44E8-B7D5-126F29575D2A}"/>
          </ac:spMkLst>
        </pc:spChg>
      </pc:sldChg>
      <pc:sldChg chg="delSp modSp add mod delAnim">
        <pc:chgData name="Marius Versteegen" userId="3db87500-6bb8-48d8-b495-b010ee39f961" providerId="ADAL" clId="{97FCF750-AE1C-45D5-878A-B73B8E08DA93}" dt="2021-09-23T07:29:48.983" v="5" actId="478"/>
        <pc:sldMkLst>
          <pc:docMk/>
          <pc:sldMk cId="2007563477" sldId="305"/>
        </pc:sldMkLst>
        <pc:spChg chg="mod">
          <ac:chgData name="Marius Versteegen" userId="3db87500-6bb8-48d8-b495-b010ee39f961" providerId="ADAL" clId="{97FCF750-AE1C-45D5-878A-B73B8E08DA93}" dt="2021-09-23T07:29:13.726" v="4" actId="20577"/>
          <ac:spMkLst>
            <pc:docMk/>
            <pc:sldMk cId="2007563477" sldId="305"/>
            <ac:spMk id="7" creationId="{32E46398-E366-4601-9393-06CC284E2544}"/>
          </ac:spMkLst>
        </pc:spChg>
        <pc:spChg chg="del">
          <ac:chgData name="Marius Versteegen" userId="3db87500-6bb8-48d8-b495-b010ee39f961" providerId="ADAL" clId="{97FCF750-AE1C-45D5-878A-B73B8E08DA93}" dt="2021-09-23T07:29:48.983" v="5" actId="478"/>
          <ac:spMkLst>
            <pc:docMk/>
            <pc:sldMk cId="2007563477" sldId="305"/>
            <ac:spMk id="9" creationId="{AA853393-379B-4C23-B882-2945BFECFCBA}"/>
          </ac:spMkLst>
        </pc:spChg>
      </pc:sldChg>
      <pc:sldChg chg="add">
        <pc:chgData name="Marius Versteegen" userId="3db87500-6bb8-48d8-b495-b010ee39f961" providerId="ADAL" clId="{97FCF750-AE1C-45D5-878A-B73B8E08DA93}" dt="2021-09-23T07:28:45.687" v="2"/>
        <pc:sldMkLst>
          <pc:docMk/>
          <pc:sldMk cId="3250413816" sldId="306"/>
        </pc:sldMkLst>
      </pc:sldChg>
      <pc:sldChg chg="modSp add mod modAnim">
        <pc:chgData name="Marius Versteegen" userId="3db87500-6bb8-48d8-b495-b010ee39f961" providerId="ADAL" clId="{97FCF750-AE1C-45D5-878A-B73B8E08DA93}" dt="2021-09-23T07:32:10.445" v="31" actId="27636"/>
        <pc:sldMkLst>
          <pc:docMk/>
          <pc:sldMk cId="3240718072" sldId="307"/>
        </pc:sldMkLst>
        <pc:spChg chg="mod">
          <ac:chgData name="Marius Versteegen" userId="3db87500-6bb8-48d8-b495-b010ee39f961" providerId="ADAL" clId="{97FCF750-AE1C-45D5-878A-B73B8E08DA93}" dt="2021-09-23T07:31:13.235" v="29" actId="207"/>
          <ac:spMkLst>
            <pc:docMk/>
            <pc:sldMk cId="3240718072" sldId="307"/>
            <ac:spMk id="7" creationId="{32E46398-E366-4601-9393-06CC284E2544}"/>
          </ac:spMkLst>
        </pc:spChg>
        <pc:spChg chg="mod">
          <ac:chgData name="Marius Versteegen" userId="3db87500-6bb8-48d8-b495-b010ee39f961" providerId="ADAL" clId="{97FCF750-AE1C-45D5-878A-B73B8E08DA93}" dt="2021-09-23T07:32:10.445" v="31" actId="27636"/>
          <ac:spMkLst>
            <pc:docMk/>
            <pc:sldMk cId="3240718072" sldId="307"/>
            <ac:spMk id="10" creationId="{0E546F31-C804-488C-B5C9-06D80128C4A5}"/>
          </ac:spMkLst>
        </pc:spChg>
      </pc:sldChg>
      <pc:sldChg chg="add">
        <pc:chgData name="Marius Versteegen" userId="3db87500-6bb8-48d8-b495-b010ee39f961" providerId="ADAL" clId="{97FCF750-AE1C-45D5-878A-B73B8E08DA93}" dt="2021-09-23T07:28:45.687" v="2"/>
        <pc:sldMkLst>
          <pc:docMk/>
          <pc:sldMk cId="495482157" sldId="308"/>
        </pc:sldMkLst>
      </pc:sldChg>
      <pc:sldChg chg="modSp add mod">
        <pc:chgData name="Marius Versteegen" userId="3db87500-6bb8-48d8-b495-b010ee39f961" providerId="ADAL" clId="{97FCF750-AE1C-45D5-878A-B73B8E08DA93}" dt="2021-09-23T07:37:31.018" v="124" actId="207"/>
        <pc:sldMkLst>
          <pc:docMk/>
          <pc:sldMk cId="3784921164" sldId="310"/>
        </pc:sldMkLst>
        <pc:spChg chg="mod">
          <ac:chgData name="Marius Versteegen" userId="3db87500-6bb8-48d8-b495-b010ee39f961" providerId="ADAL" clId="{97FCF750-AE1C-45D5-878A-B73B8E08DA93}" dt="2021-09-23T07:37:31.018" v="124" actId="207"/>
          <ac:spMkLst>
            <pc:docMk/>
            <pc:sldMk cId="3784921164" sldId="310"/>
            <ac:spMk id="5" creationId="{3EA199AE-0865-44E8-B7D5-126F29575D2A}"/>
          </ac:spMkLst>
        </pc:spChg>
      </pc:sldChg>
      <pc:sldChg chg="modSp add mod">
        <pc:chgData name="Marius Versteegen" userId="3db87500-6bb8-48d8-b495-b010ee39f961" providerId="ADAL" clId="{97FCF750-AE1C-45D5-878A-B73B8E08DA93}" dt="2021-09-23T07:37:24.343" v="123" actId="207"/>
        <pc:sldMkLst>
          <pc:docMk/>
          <pc:sldMk cId="4110082509" sldId="311"/>
        </pc:sldMkLst>
        <pc:spChg chg="mod">
          <ac:chgData name="Marius Versteegen" userId="3db87500-6bb8-48d8-b495-b010ee39f961" providerId="ADAL" clId="{97FCF750-AE1C-45D5-878A-B73B8E08DA93}" dt="2021-09-23T07:37:24.343" v="123" actId="207"/>
          <ac:spMkLst>
            <pc:docMk/>
            <pc:sldMk cId="4110082509" sldId="311"/>
            <ac:spMk id="5" creationId="{3EA199AE-0865-44E8-B7D5-126F29575D2A}"/>
          </ac:spMkLst>
        </pc:spChg>
      </pc:sldChg>
      <pc:sldChg chg="modSp add mod">
        <pc:chgData name="Marius Versteegen" userId="3db87500-6bb8-48d8-b495-b010ee39f961" providerId="ADAL" clId="{97FCF750-AE1C-45D5-878A-B73B8E08DA93}" dt="2021-09-23T07:37:12.950" v="122" actId="20577"/>
        <pc:sldMkLst>
          <pc:docMk/>
          <pc:sldMk cId="2518114507" sldId="312"/>
        </pc:sldMkLst>
        <pc:spChg chg="mod">
          <ac:chgData name="Marius Versteegen" userId="3db87500-6bb8-48d8-b495-b010ee39f961" providerId="ADAL" clId="{97FCF750-AE1C-45D5-878A-B73B8E08DA93}" dt="2021-09-23T07:37:12.950" v="122" actId="20577"/>
          <ac:spMkLst>
            <pc:docMk/>
            <pc:sldMk cId="2518114507" sldId="312"/>
            <ac:spMk id="5" creationId="{3EA199AE-0865-44E8-B7D5-126F29575D2A}"/>
          </ac:spMkLst>
        </pc:spChg>
      </pc:sldChg>
      <pc:sldChg chg="add">
        <pc:chgData name="Marius Versteegen" userId="3db87500-6bb8-48d8-b495-b010ee39f961" providerId="ADAL" clId="{97FCF750-AE1C-45D5-878A-B73B8E08DA93}" dt="2021-09-23T07:38:23.306" v="125"/>
        <pc:sldMkLst>
          <pc:docMk/>
          <pc:sldMk cId="1475598453" sldId="3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2E6457D-7DAB-4A66-B831-8B634A6F749B}" type="datetimeFigureOut">
              <a:rPr lang="nl-NL" smtClean="0"/>
              <a:t>28-8-2024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ED5F68B-2E41-4FF0-BDBD-B8149C428C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805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5899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Aftellen bij lasergame.</a:t>
            </a:r>
          </a:p>
          <a:p>
            <a:r>
              <a:rPr lang="nl-NL" dirty="0"/>
              <a:t>Button</a:t>
            </a:r>
            <a:r>
              <a:rPr lang="nl-NL" baseline="0" dirty="0"/>
              <a:t> wordt om 100 ms </a:t>
            </a:r>
            <a:r>
              <a:rPr lang="nl-NL" baseline="0" dirty="0" err="1"/>
              <a:t>gepolt</a:t>
            </a:r>
            <a:r>
              <a:rPr lang="nl-NL" baseline="0" dirty="0"/>
              <a:t>.</a:t>
            </a:r>
          </a:p>
          <a:p>
            <a:r>
              <a:rPr lang="nl-NL" baseline="0" dirty="0"/>
              <a:t>Voor alle periodieke taken.</a:t>
            </a:r>
          </a:p>
          <a:p>
            <a:r>
              <a:rPr lang="nl-NL" baseline="0" dirty="0"/>
              <a:t>Knipperende led.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0855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Dit is eigenschap van HU-RTOS.</a:t>
            </a:r>
            <a:r>
              <a:rPr lang="nl-NL" baseline="0" dirty="0"/>
              <a:t> Bij </a:t>
            </a:r>
            <a:r>
              <a:rPr lang="nl-NL" baseline="0" dirty="0" err="1"/>
              <a:t>freeRtos</a:t>
            </a:r>
            <a:r>
              <a:rPr lang="nl-NL" baseline="0" dirty="0"/>
              <a:t> niet.</a:t>
            </a:r>
            <a:br>
              <a:rPr lang="nl-NL" baseline="0" dirty="0"/>
            </a:br>
            <a:br>
              <a:rPr lang="nl-NL" baseline="0" dirty="0"/>
            </a:br>
            <a:r>
              <a:rPr lang="nl-NL" baseline="0" dirty="0"/>
              <a:t>NB: </a:t>
            </a:r>
            <a:r>
              <a:rPr lang="nl-NL" baseline="0" dirty="0" err="1"/>
              <a:t>wait</a:t>
            </a:r>
            <a:r>
              <a:rPr lang="nl-NL" baseline="0" dirty="0"/>
              <a:t> hoort bij een </a:t>
            </a:r>
            <a:r>
              <a:rPr lang="nl-NL" baseline="0" dirty="0" err="1"/>
              <a:t>task</a:t>
            </a:r>
            <a:r>
              <a:rPr lang="nl-NL" baseline="0" dirty="0"/>
              <a:t>.</a:t>
            </a:r>
            <a:br>
              <a:rPr lang="nl-NL" baseline="0" dirty="0"/>
            </a:br>
            <a:r>
              <a:rPr lang="nl-NL" baseline="0" dirty="0" err="1"/>
              <a:t>Waitables</a:t>
            </a:r>
            <a:r>
              <a:rPr lang="nl-NL" baseline="0" dirty="0"/>
              <a:t> hoort ook bij een </a:t>
            </a:r>
            <a:r>
              <a:rPr lang="nl-NL" baseline="0" dirty="0" err="1"/>
              <a:t>task</a:t>
            </a:r>
            <a:r>
              <a:rPr lang="nl-NL" baseline="0" dirty="0"/>
              <a:t>. Je kunt dus niet vanuit meerdere taken op dezelfde </a:t>
            </a:r>
            <a:r>
              <a:rPr lang="nl-NL" baseline="0" dirty="0" err="1"/>
              <a:t>waitable</a:t>
            </a:r>
            <a:r>
              <a:rPr lang="nl-NL" baseline="0" dirty="0"/>
              <a:t> wachten.</a:t>
            </a:r>
            <a:br>
              <a:rPr lang="nl-NL" baseline="0" dirty="0"/>
            </a:br>
            <a:r>
              <a:rPr lang="nl-NL" baseline="0" dirty="0"/>
              <a:t>Dus wil je een </a:t>
            </a:r>
            <a:r>
              <a:rPr lang="nl-NL" baseline="0" dirty="0" err="1"/>
              <a:t>buttonpress</a:t>
            </a:r>
            <a:r>
              <a:rPr lang="nl-NL" baseline="0" dirty="0"/>
              <a:t> naar meerdere taken sturen, dan is voor elk een eigen </a:t>
            </a:r>
            <a:r>
              <a:rPr lang="nl-NL" baseline="0" dirty="0" err="1"/>
              <a:t>flag</a:t>
            </a:r>
            <a:r>
              <a:rPr lang="nl-NL" baseline="0" dirty="0"/>
              <a:t> nodig.</a:t>
            </a:r>
          </a:p>
          <a:p>
            <a:br>
              <a:rPr lang="nl-NL" baseline="0" dirty="0"/>
            </a:br>
            <a:r>
              <a:rPr lang="nl-NL" baseline="0" dirty="0" err="1"/>
              <a:t>Waitables</a:t>
            </a:r>
            <a:r>
              <a:rPr lang="nl-NL" baseline="0" dirty="0"/>
              <a:t> zijn altijd eigendom van de taak die er </a:t>
            </a:r>
            <a:r>
              <a:rPr lang="nl-NL" baseline="0"/>
              <a:t>op wacht.</a:t>
            </a:r>
            <a:br>
              <a:rPr lang="nl-NL" baseline="0"/>
            </a:br>
            <a:endParaRPr lang="nl-NL" baseline="0" dirty="0"/>
          </a:p>
          <a:p>
            <a:r>
              <a:rPr lang="nl-NL" baseline="0" dirty="0"/>
              <a:t>NB: een pool is geen </a:t>
            </a:r>
            <a:r>
              <a:rPr lang="nl-NL" baseline="0" dirty="0" err="1"/>
              <a:t>waitable</a:t>
            </a:r>
            <a:r>
              <a:rPr lang="nl-NL" baseline="0" dirty="0"/>
              <a:t>. Daar kunnen wel meerdere taken uit lezen.</a:t>
            </a:r>
            <a:br>
              <a:rPr lang="nl-NL" baseline="0" dirty="0"/>
            </a:br>
            <a:endParaRPr lang="nl-NL" baseline="0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1496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 typeface="Arial" panose="020B0604020202020204" pitchFamily="34" charset="0"/>
              <a:buChar char="•"/>
            </a:pPr>
            <a:r>
              <a:rPr lang="nl-NL" sz="1300" dirty="0"/>
              <a:t>Waarom zien we de communicatie naar bijvoorbeeld het display niet terug in het concurrency diagram?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nl-NL" sz="1300" dirty="0"/>
              <a:t>Op twee plaatsen is een </a:t>
            </a:r>
            <a:r>
              <a:rPr lang="nl-NL" sz="1300" dirty="0" err="1"/>
              <a:t>channel</a:t>
            </a:r>
            <a:r>
              <a:rPr lang="nl-NL" sz="1300" dirty="0"/>
              <a:t> gebruikt. Kan je die vervangen door combinatie van pool en </a:t>
            </a:r>
            <a:r>
              <a:rPr lang="nl-NL" sz="1300" dirty="0" err="1"/>
              <a:t>eventflag</a:t>
            </a:r>
            <a:r>
              <a:rPr lang="nl-NL" sz="1300" dirty="0"/>
              <a:t>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nl-NL" sz="1300" dirty="0"/>
              <a:t>Op twee plaatsen is een pool in combinatie met een </a:t>
            </a:r>
            <a:r>
              <a:rPr lang="nl-NL" sz="1300" dirty="0" err="1"/>
              <a:t>flag</a:t>
            </a:r>
            <a:r>
              <a:rPr lang="nl-NL" sz="1300" dirty="0"/>
              <a:t> gebruikt. Kan je die ook vervangen door een </a:t>
            </a:r>
            <a:r>
              <a:rPr lang="nl-NL" sz="1300" dirty="0" err="1"/>
              <a:t>channel</a:t>
            </a:r>
            <a:r>
              <a:rPr lang="nl-NL" sz="1300" dirty="0"/>
              <a:t>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nl-NL" sz="1300" dirty="0"/>
              <a:t>Indien dit wordt gerealiseerd op een </a:t>
            </a:r>
            <a:r>
              <a:rPr lang="nl-NL" sz="1300" dirty="0" err="1"/>
              <a:t>preëmptive</a:t>
            </a:r>
            <a:r>
              <a:rPr lang="nl-NL" sz="1300" dirty="0"/>
              <a:t> scheduler en een 32-bits processor, ga dan na of het nuttig is om een </a:t>
            </a:r>
            <a:r>
              <a:rPr lang="nl-NL" sz="1300" dirty="0" err="1"/>
              <a:t>mutex</a:t>
            </a:r>
            <a:r>
              <a:rPr lang="nl-NL" sz="1300" dirty="0"/>
              <a:t> te gebruiken bij de pools. </a:t>
            </a:r>
          </a:p>
          <a:p>
            <a:endParaRPr lang="nl-NL" dirty="0"/>
          </a:p>
          <a:p>
            <a:r>
              <a:rPr lang="nl-NL" dirty="0"/>
              <a:t>NB: een mooie structuur voor het </a:t>
            </a:r>
            <a:r>
              <a:rPr lang="nl-NL" dirty="0" err="1"/>
              <a:t>concurrency</a:t>
            </a:r>
            <a:r>
              <a:rPr lang="nl-NL" dirty="0"/>
              <a:t> diagram is ofwel stervormig, ofwel </a:t>
            </a:r>
            <a:r>
              <a:rPr lang="nl-NL" dirty="0" err="1"/>
              <a:t>hierarchisch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6006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649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4930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4352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419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110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291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5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3697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6810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6814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368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593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dit geval is er dus enige</a:t>
            </a:r>
            <a:r>
              <a:rPr lang="nl-NL" baseline="0" dirty="0"/>
              <a:t> delay.  Taak2 reageert niet onmiddellijk, want maakt eerst vorige bezigheid af.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1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Taak2 gaat dus niet twee maal iets doen. Want</a:t>
            </a:r>
            <a:r>
              <a:rPr lang="nl-NL" baseline="0" dirty="0"/>
              <a:t> een </a:t>
            </a:r>
            <a:r>
              <a:rPr lang="nl-NL" baseline="0" dirty="0" err="1"/>
              <a:t>flag</a:t>
            </a:r>
            <a:r>
              <a:rPr lang="nl-NL" baseline="0" dirty="0"/>
              <a:t> kan slechts een maal worden gezet.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015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Temperatuursensor geeft temperatuur aan controller.</a:t>
            </a:r>
          </a:p>
          <a:p>
            <a:r>
              <a:rPr lang="nl-NL" dirty="0"/>
              <a:t>Messagedecoder</a:t>
            </a:r>
            <a:r>
              <a:rPr lang="nl-NL" baseline="0" dirty="0"/>
              <a:t> geeft bericht aan een controller.</a:t>
            </a:r>
          </a:p>
          <a:p>
            <a:r>
              <a:rPr lang="nl-NL" baseline="0" dirty="0"/>
              <a:t>Controller geeft tekst aan een display. 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475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Als taak 2 periodiek is dan zou hij ook om de zoveel tijd in de pool</a:t>
            </a:r>
            <a:r>
              <a:rPr lang="nl-NL" baseline="0" dirty="0"/>
              <a:t> kunnen kijken..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5016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009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Anders dan bij </a:t>
            </a:r>
            <a:r>
              <a:rPr lang="nl-NL" dirty="0" err="1"/>
              <a:t>flags</a:t>
            </a:r>
            <a:r>
              <a:rPr lang="nl-NL" dirty="0"/>
              <a:t> het geval was, kan taak1 meerdere keren iets in de </a:t>
            </a:r>
            <a:r>
              <a:rPr lang="nl-NL" dirty="0" err="1"/>
              <a:t>channel</a:t>
            </a:r>
            <a:r>
              <a:rPr lang="nl-NL" dirty="0"/>
              <a:t> schrijven als taak 2 bezig is.</a:t>
            </a:r>
          </a:p>
          <a:p>
            <a:r>
              <a:rPr lang="nl-NL" dirty="0"/>
              <a:t>Dit kan ook gebruikt worden als iedere </a:t>
            </a:r>
            <a:r>
              <a:rPr lang="nl-NL" dirty="0" err="1"/>
              <a:t>buttonpress</a:t>
            </a:r>
            <a:r>
              <a:rPr lang="nl-NL" dirty="0"/>
              <a:t> moet worden onthouden.</a:t>
            </a:r>
            <a:r>
              <a:rPr lang="nl-NL" baseline="0" dirty="0"/>
              <a:t> Dan zijn er geen gegevens, maar dan schrijf je bv een 1 in de </a:t>
            </a:r>
            <a:r>
              <a:rPr lang="nl-NL" baseline="0" dirty="0" err="1"/>
              <a:t>channel</a:t>
            </a:r>
            <a:r>
              <a:rPr lang="nl-NL" baseline="0" dirty="0"/>
              <a:t>.</a:t>
            </a:r>
          </a:p>
          <a:p>
            <a:r>
              <a:rPr lang="nl-NL" baseline="0" dirty="0"/>
              <a:t>Of als er meerdere buttons zijn, het </a:t>
            </a:r>
            <a:r>
              <a:rPr lang="nl-NL" baseline="0" dirty="0" err="1"/>
              <a:t>buttonnumber</a:t>
            </a:r>
            <a:r>
              <a:rPr lang="nl-NL" baseline="0" dirty="0"/>
              <a:t>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9090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Timer</a:t>
            </a:r>
            <a:r>
              <a:rPr lang="nl-NL" baseline="0" dirty="0"/>
              <a:t> vergelijkbaar met </a:t>
            </a:r>
            <a:r>
              <a:rPr lang="nl-NL" baseline="0" dirty="0" err="1"/>
              <a:t>flag</a:t>
            </a:r>
            <a:r>
              <a:rPr lang="nl-NL" baseline="0" dirty="0"/>
              <a:t> die na een poos wordt gezet.</a:t>
            </a:r>
          </a:p>
          <a:p>
            <a:r>
              <a:rPr lang="nl-NL" baseline="0" dirty="0"/>
              <a:t>Alleen een </a:t>
            </a:r>
            <a:r>
              <a:rPr lang="nl-NL" baseline="0" dirty="0" err="1"/>
              <a:t>flag</a:t>
            </a:r>
            <a:r>
              <a:rPr lang="nl-NL" baseline="0" dirty="0"/>
              <a:t> wordt door een andere taak gezet. Een timer door de taak die er ook op wacht.</a:t>
            </a:r>
          </a:p>
          <a:p>
            <a:r>
              <a:rPr lang="nl-NL" baseline="0" dirty="0"/>
              <a:t>Bv. </a:t>
            </a:r>
            <a:r>
              <a:rPr lang="nl-NL" baseline="0" dirty="0" err="1"/>
              <a:t>Timeout</a:t>
            </a:r>
            <a:r>
              <a:rPr lang="nl-NL" baseline="0" dirty="0"/>
              <a:t> als iemand binnen 10 seconde op een knop moet drukken.</a:t>
            </a:r>
          </a:p>
          <a:p>
            <a:r>
              <a:rPr lang="nl-NL" baseline="0" dirty="0"/>
              <a:t>Lasergame. Na geschoten te hebben, mag je 1 of meer seconden niet schieten. (</a:t>
            </a:r>
            <a:r>
              <a:rPr lang="nl-NL" baseline="0" dirty="0" err="1"/>
              <a:t>reload</a:t>
            </a:r>
            <a:r>
              <a:rPr lang="nl-NL" baseline="0" dirty="0"/>
              <a:t>).</a:t>
            </a:r>
          </a:p>
          <a:p>
            <a:r>
              <a:rPr lang="nl-NL" baseline="0" dirty="0"/>
              <a:t>Het spel duurt 4 minuten.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758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ep 11"/>
          <p:cNvGrpSpPr/>
          <p:nvPr/>
        </p:nvGrpSpPr>
        <p:grpSpPr>
          <a:xfrm>
            <a:off x="4222" y="0"/>
            <a:ext cx="12185505" cy="6858000"/>
            <a:chOff x="3166" y="0"/>
            <a:chExt cx="9139129" cy="6858000"/>
          </a:xfrm>
        </p:grpSpPr>
        <p:grpSp>
          <p:nvGrpSpPr>
            <p:cNvPr id="4" name="Groep 3"/>
            <p:cNvGrpSpPr/>
            <p:nvPr/>
          </p:nvGrpSpPr>
          <p:grpSpPr>
            <a:xfrm>
              <a:off x="3166" y="0"/>
              <a:ext cx="9139129" cy="6858000"/>
              <a:chOff x="3166" y="0"/>
              <a:chExt cx="9139129" cy="6858000"/>
            </a:xfrm>
          </p:grpSpPr>
          <p:sp>
            <p:nvSpPr>
              <p:cNvPr id="10" name="Rechthoek 9"/>
              <p:cNvSpPr/>
              <p:nvPr/>
            </p:nvSpPr>
            <p:spPr>
              <a:xfrm>
                <a:off x="3166" y="0"/>
                <a:ext cx="9137667" cy="170080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4628" y="1700808"/>
                <a:ext cx="9137667" cy="5157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pic>
          <p:nvPicPr>
            <p:cNvPr id="3" name="Afbeelding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137" y="236897"/>
              <a:ext cx="4575709" cy="1322460"/>
            </a:xfrm>
            <a:prstGeom prst="rect">
              <a:avLst/>
            </a:prstGeom>
          </p:spPr>
        </p:pic>
      </p:grpSp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1680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520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6171" y="0"/>
            <a:ext cx="121835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8529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6171" y="0"/>
            <a:ext cx="121835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6237114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81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283154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0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nd Content with Sources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3"/>
          <p:cNvSpPr>
            <a:spLocks noGrp="1"/>
          </p:cNvSpPr>
          <p:nvPr>
            <p:ph type="pic" sz="quarter" idx="13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283154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888852"/>
            <a:ext cx="105326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461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9" name="Tijdelijke aanduiding voor inhoud 2"/>
          <p:cNvSpPr>
            <a:spLocks noGrp="1"/>
          </p:cNvSpPr>
          <p:nvPr>
            <p:ph sz="quarter" idx="16"/>
          </p:nvPr>
        </p:nvSpPr>
        <p:spPr>
          <a:xfrm>
            <a:off x="1007534" y="1547814"/>
            <a:ext cx="5044017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inhoud 4"/>
          <p:cNvSpPr>
            <a:spLocks noGrp="1"/>
          </p:cNvSpPr>
          <p:nvPr>
            <p:ph sz="quarter" idx="17"/>
          </p:nvPr>
        </p:nvSpPr>
        <p:spPr>
          <a:xfrm>
            <a:off x="6479117" y="1547814"/>
            <a:ext cx="5044016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699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with Background and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888852"/>
            <a:ext cx="105326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sz="quarter" idx="16"/>
          </p:nvPr>
        </p:nvSpPr>
        <p:spPr>
          <a:xfrm>
            <a:off x="1007534" y="1547814"/>
            <a:ext cx="5044017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3" name="Tijdelijke aanduiding voor inhoud 4"/>
          <p:cNvSpPr>
            <a:spLocks noGrp="1"/>
          </p:cNvSpPr>
          <p:nvPr>
            <p:ph sz="quarter" idx="17"/>
          </p:nvPr>
        </p:nvSpPr>
        <p:spPr>
          <a:xfrm>
            <a:off x="6479117" y="1547814"/>
            <a:ext cx="5044016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70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367046"/>
            <a:ext cx="7968885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0" y="1314000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793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Background and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367046"/>
            <a:ext cx="7968885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0" y="1314000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007534" y="5888852"/>
            <a:ext cx="105326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2063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 hasCustomPrompt="1"/>
          </p:nvPr>
        </p:nvSpPr>
        <p:spPr bwMode="auto">
          <a:xfrm>
            <a:off x="1036695" y="2132857"/>
            <a:ext cx="5044440" cy="404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0" indent="-457200">
              <a:def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2pPr>
            <a:lvl3pPr marL="1257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3pPr>
            <a:lvl4pPr marL="16764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4pPr>
            <a:lvl5pPr marL="20955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opmaakprofielen</a:t>
            </a:r>
            <a:r>
              <a:rPr lang="en-US" dirty="0"/>
              <a:t> van de </a:t>
            </a:r>
            <a:r>
              <a:rPr lang="en-US" dirty="0" err="1"/>
              <a:t>modeltekst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  <a:p>
            <a:pPr marL="81915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143000" lvl="2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562100" lvl="3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981200" lvl="4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7" hasCustomPrompt="1"/>
          </p:nvPr>
        </p:nvSpPr>
        <p:spPr bwMode="auto">
          <a:xfrm>
            <a:off x="6480043" y="2132857"/>
            <a:ext cx="5044440" cy="404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0" indent="-457200">
              <a:def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2pPr>
            <a:lvl3pPr marL="1257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3pPr>
            <a:lvl4pPr marL="16764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4pPr>
            <a:lvl5pPr marL="20955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opmaakprofielen</a:t>
            </a:r>
            <a:r>
              <a:rPr lang="en-US" dirty="0"/>
              <a:t> van de </a:t>
            </a:r>
            <a:r>
              <a:rPr lang="en-US" dirty="0" err="1"/>
              <a:t>modeltekst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  <a:p>
            <a:pPr marL="81915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143000" lvl="2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562100" lvl="3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981200" lvl="4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8"/>
          </p:nvPr>
        </p:nvSpPr>
        <p:spPr>
          <a:xfrm>
            <a:off x="1031693" y="1478612"/>
            <a:ext cx="5044800" cy="65424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19"/>
          </p:nvPr>
        </p:nvSpPr>
        <p:spPr>
          <a:xfrm>
            <a:off x="6475041" y="1484712"/>
            <a:ext cx="5044800" cy="64814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01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94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544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895D-0DAB-483F-8898-9598D9A8C713}" type="datetimeFigureOut">
              <a:rPr lang="nl-NL" smtClean="0"/>
              <a:t>28-8-2024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F9AD-8172-47CE-932C-97B564DEE3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4138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78F0-84DC-47AB-9729-191F22ED1DD3}" type="datetimeFigureOut">
              <a:rPr lang="nl-NL" smtClean="0"/>
              <a:t>28-8-2024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D918-6B6C-4888-BBBA-15B612F08C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920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nd Content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03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03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707886"/>
          </a:xfrm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650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1547813"/>
            <a:ext cx="5044017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1547813"/>
            <a:ext cx="5044016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740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1547814"/>
            <a:ext cx="5044017" cy="4041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1547814"/>
            <a:ext cx="5044016" cy="4041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44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8"/>
          </p:nvPr>
        </p:nvSpPr>
        <p:spPr>
          <a:xfrm>
            <a:off x="1007435" y="1478612"/>
            <a:ext cx="5044116" cy="6542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19"/>
          </p:nvPr>
        </p:nvSpPr>
        <p:spPr>
          <a:xfrm>
            <a:off x="6475041" y="1484712"/>
            <a:ext cx="5044800" cy="6481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2132856"/>
            <a:ext cx="5044017" cy="40234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2132856"/>
            <a:ext cx="5044016" cy="40234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815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8"/>
          </p:nvPr>
        </p:nvSpPr>
        <p:spPr>
          <a:xfrm>
            <a:off x="1007435" y="1478612"/>
            <a:ext cx="5044116" cy="6542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19"/>
          </p:nvPr>
        </p:nvSpPr>
        <p:spPr>
          <a:xfrm>
            <a:off x="6479119" y="1484712"/>
            <a:ext cx="5061109" cy="6481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2132856"/>
            <a:ext cx="5044017" cy="34567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4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2132856"/>
            <a:ext cx="5044016" cy="34567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06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933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/>
          <p:cNvGrpSpPr/>
          <p:nvPr/>
        </p:nvGrpSpPr>
        <p:grpSpPr>
          <a:xfrm>
            <a:off x="4222" y="0"/>
            <a:ext cx="12185505" cy="6858000"/>
            <a:chOff x="3166" y="0"/>
            <a:chExt cx="9139129" cy="6858000"/>
          </a:xfrm>
        </p:grpSpPr>
        <p:grpSp>
          <p:nvGrpSpPr>
            <p:cNvPr id="5" name="Groep 4"/>
            <p:cNvGrpSpPr/>
            <p:nvPr/>
          </p:nvGrpSpPr>
          <p:grpSpPr>
            <a:xfrm>
              <a:off x="3166" y="0"/>
              <a:ext cx="9139129" cy="6858000"/>
              <a:chOff x="3166" y="0"/>
              <a:chExt cx="9139129" cy="6858000"/>
            </a:xfrm>
          </p:grpSpPr>
          <p:sp>
            <p:nvSpPr>
              <p:cNvPr id="4" name="Rechthoek 3"/>
              <p:cNvSpPr/>
              <p:nvPr/>
            </p:nvSpPr>
            <p:spPr>
              <a:xfrm>
                <a:off x="3166" y="0"/>
                <a:ext cx="9137667" cy="13407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" name="Rechthoek 8"/>
              <p:cNvSpPr/>
              <p:nvPr/>
            </p:nvSpPr>
            <p:spPr>
              <a:xfrm>
                <a:off x="4628" y="1352776"/>
                <a:ext cx="9137667" cy="5505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9411" y="297213"/>
              <a:ext cx="951936" cy="838088"/>
            </a:xfrm>
            <a:prstGeom prst="rect">
              <a:avLst/>
            </a:prstGeom>
          </p:spPr>
        </p:pic>
      </p:grp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07435" y="1637981"/>
            <a:ext cx="10346365" cy="453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2" name="Tekstvak 1"/>
          <p:cNvSpPr txBox="1"/>
          <p:nvPr/>
        </p:nvSpPr>
        <p:spPr>
          <a:xfrm>
            <a:off x="9030979" y="6237312"/>
            <a:ext cx="2496277" cy="576064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7E879C-DE8C-4AEC-B2B1-9F2E721F1571}" type="slidenum"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en-US" sz="4400" b="1" i="0" u="none" strike="noStrike" kern="1200" cap="none" spc="0" normalizeH="0" baseline="30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65195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9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None/>
        <a:defRPr lang="en-US" sz="3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457200" algn="l" rtl="0" eaLnBrk="1" fontAlgn="base" hangingPunct="1">
        <a:spcBef>
          <a:spcPts val="9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lang="en-US" sz="3200" dirty="0" smtClean="0">
          <a:solidFill>
            <a:schemeClr val="tx1"/>
          </a:solidFill>
          <a:latin typeface="+mn-lt"/>
        </a:defRPr>
      </a:lvl2pPr>
      <a:lvl3pPr marL="819150" indent="-28575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lang="en-US" sz="2800" dirty="0" smtClean="0">
          <a:solidFill>
            <a:schemeClr val="tx1"/>
          </a:solidFill>
          <a:latin typeface="+mn-lt"/>
        </a:defRPr>
      </a:lvl3pPr>
      <a:lvl4pPr marL="1143000" indent="-22860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lang="en-US" sz="2800" dirty="0" smtClean="0">
          <a:solidFill>
            <a:schemeClr val="tx1"/>
          </a:solidFill>
          <a:latin typeface="+mn-lt"/>
        </a:defRPr>
      </a:lvl4pPr>
      <a:lvl5pPr marL="1562100" indent="-22860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nl-NL" dirty="0"/>
              <a:t>TCTI-V2CSM1-16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nl-NL" dirty="0" err="1"/>
              <a:t>Concurrency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635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6139" y="529516"/>
            <a:ext cx="8746790" cy="523220"/>
          </a:xfrm>
        </p:spPr>
        <p:txBody>
          <a:bodyPr/>
          <a:lstStyle/>
          <a:p>
            <a:r>
              <a:rPr lang="nl-NL" sz="2800" dirty="0"/>
              <a:t>Communicatie en synchronisatie met </a:t>
            </a:r>
            <a:r>
              <a:rPr lang="nl-NL" sz="2800" dirty="0" err="1"/>
              <a:t>channel</a:t>
            </a:r>
            <a:r>
              <a:rPr lang="nl-NL" sz="2800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007533" y="3106994"/>
            <a:ext cx="10526248" cy="30588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staat te wachten.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Taak1 schrijft iets in de </a:t>
            </a:r>
            <a:r>
              <a:rPr lang="nl-NL" dirty="0" err="1"/>
              <a:t>channel</a:t>
            </a:r>
            <a:r>
              <a:rPr lang="nl-N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merkt dat. Leest iets uit de </a:t>
            </a:r>
            <a:r>
              <a:rPr lang="nl-NL" dirty="0" err="1"/>
              <a:t>channel</a:t>
            </a:r>
            <a:r>
              <a:rPr lang="nl-NL" dirty="0"/>
              <a:t>. En gaat aan de slag.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54" y="1052736"/>
            <a:ext cx="5539188" cy="14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7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6139" y="529516"/>
            <a:ext cx="8746790" cy="523220"/>
          </a:xfrm>
        </p:spPr>
        <p:txBody>
          <a:bodyPr/>
          <a:lstStyle/>
          <a:p>
            <a:r>
              <a:rPr lang="nl-NL" sz="2800" dirty="0"/>
              <a:t>Communicatie en synchronisatie met </a:t>
            </a:r>
            <a:r>
              <a:rPr lang="nl-NL" sz="2800" dirty="0" err="1"/>
              <a:t>channel</a:t>
            </a:r>
            <a:r>
              <a:rPr lang="nl-NL" sz="2800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007533" y="3106994"/>
            <a:ext cx="10526248" cy="30588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is bezig.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Taak1 schrijft iets in de </a:t>
            </a:r>
            <a:r>
              <a:rPr lang="nl-NL" dirty="0" err="1"/>
              <a:t>channel</a:t>
            </a:r>
            <a:r>
              <a:rPr lang="nl-N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Zodra taak2 gereed is, gaat hij weer wachten.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Merkt onmiddellijk dat er weer iets in de </a:t>
            </a:r>
            <a:r>
              <a:rPr lang="nl-NL" dirty="0" err="1"/>
              <a:t>channel</a:t>
            </a:r>
            <a:r>
              <a:rPr lang="nl-NL" dirty="0"/>
              <a:t> staat.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Leest de </a:t>
            </a:r>
            <a:r>
              <a:rPr lang="nl-NL" dirty="0" err="1"/>
              <a:t>channel</a:t>
            </a:r>
            <a:r>
              <a:rPr lang="nl-NL" dirty="0"/>
              <a:t> en gaat weer aan de slag. 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54" y="1052736"/>
            <a:ext cx="5539188" cy="14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4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 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Synchronisatie en communicatie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Timers en periodieke timers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Wachten op verschillende ‘</a:t>
            </a:r>
            <a:r>
              <a:rPr lang="nl-NL" dirty="0" err="1"/>
              <a:t>waitables</a:t>
            </a:r>
            <a:r>
              <a:rPr lang="nl-NL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Concurrency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Tekenen met SIM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Oefening </a:t>
            </a:r>
            <a:r>
              <a:rPr lang="nl-NL" dirty="0" err="1"/>
              <a:t>duivenschrek</a:t>
            </a:r>
            <a:r>
              <a:rPr lang="nl-NL" dirty="0"/>
              <a:t>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62121" y="2244437"/>
            <a:ext cx="568036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25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 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46139" y="1654320"/>
            <a:ext cx="10526248" cy="460851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Synchronisatie en communicatie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Timers en periodieke timers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Wachten op verschillende ‘</a:t>
            </a:r>
            <a:r>
              <a:rPr lang="nl-NL" dirty="0" err="1"/>
              <a:t>waitables</a:t>
            </a:r>
            <a:r>
              <a:rPr lang="nl-NL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Concurrency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Tekenen met SIM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Oefening zonnescherm.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Afsluiting.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62121" y="2881747"/>
            <a:ext cx="568036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496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Taak wordt geactiveerd door Timer.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736259" y="1557338"/>
            <a:ext cx="7797522" cy="46085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 zet timer en geeft wachttijd 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 gaat wachten.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Na afloop van de wachttijd gaat de timer af.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De taak merkt dat en gaat aan de slag.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Als de taak (nog) bezig is als de timer afgaat. Dan gaat de taak na de bezigheid gelijk weer aan de slag. </a:t>
            </a:r>
          </a:p>
          <a:p>
            <a:endParaRPr lang="nl-NL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61" y="1944482"/>
            <a:ext cx="2208325" cy="32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Periodieke timer.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119715" y="1557338"/>
            <a:ext cx="7414065" cy="4608512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Geeft om de zoveel tijd een signaal.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Een taak kan daar steeds op wachten en zo een periodieke taak uitvoeren.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Als de taak nog bezig is als het periodieke signaal binnen komt, dan gaat hij onmiddellijk daarna weer door.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Als er twee periodieke signalen binnenkomen terwijl hij nog bezig is, dan wordt er maar een keer onthouden. 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3" y="1819434"/>
            <a:ext cx="2371653" cy="32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6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 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46139" y="1654320"/>
            <a:ext cx="10526248" cy="46085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Synchronisatie en communicatie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Timers en periodieke timers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Wachten op verschillende ‘</a:t>
            </a:r>
            <a:r>
              <a:rPr lang="nl-NL" dirty="0" err="1"/>
              <a:t>waitables</a:t>
            </a:r>
            <a:r>
              <a:rPr lang="nl-NL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Concurrency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Tekenen met SIM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Oefening </a:t>
            </a:r>
            <a:r>
              <a:rPr lang="nl-NL" dirty="0" err="1"/>
              <a:t>duivenschrek</a:t>
            </a:r>
            <a:r>
              <a:rPr lang="nl-NL" dirty="0"/>
              <a:t>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62121" y="3380511"/>
            <a:ext cx="568036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5829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Meerdere </a:t>
            </a:r>
            <a:r>
              <a:rPr lang="nl-NL" dirty="0" err="1"/>
              <a:t>waitables</a:t>
            </a:r>
            <a:r>
              <a:rPr lang="nl-NL" dirty="0"/>
              <a:t>.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38" y="2150069"/>
            <a:ext cx="3889655" cy="3011866"/>
          </a:xfrm>
          <a:prstGeom prst="rect">
            <a:avLst/>
          </a:prstGeom>
        </p:spPr>
      </p:pic>
      <p:sp>
        <p:nvSpPr>
          <p:cNvPr id="5" name="Text Box 2"/>
          <p:cNvSpPr txBox="1">
            <a:spLocks noGrp="1" noChangeArrowheads="1"/>
          </p:cNvSpPr>
          <p:nvPr>
            <p:ph sz="quarter" idx="11"/>
          </p:nvPr>
        </p:nvSpPr>
        <p:spPr bwMode="auto">
          <a:xfrm>
            <a:off x="5516563" y="1557338"/>
            <a:ext cx="6016625" cy="4608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wait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flag1+flag2+timer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flag1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flag2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timer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NL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17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 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46139" y="1654320"/>
            <a:ext cx="10526248" cy="460851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Synchronisatie en communicatie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Timers en periodieke timers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Wachten op verschillende ‘</a:t>
            </a:r>
            <a:r>
              <a:rPr lang="nl-NL" dirty="0" err="1"/>
              <a:t>waitables</a:t>
            </a:r>
            <a:r>
              <a:rPr lang="nl-NL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Concurrency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Tekenen met SIM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Oefening zonnescherm.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Afsluiting.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62121" y="3958576"/>
            <a:ext cx="568036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181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138" y="580103"/>
            <a:ext cx="9248235" cy="816077"/>
          </a:xfrm>
        </p:spPr>
        <p:txBody>
          <a:bodyPr/>
          <a:lstStyle/>
          <a:p>
            <a:r>
              <a:rPr lang="nl-NL" dirty="0"/>
              <a:t>Concurrency diagram van snoepautomaat.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88" y="1729565"/>
            <a:ext cx="7570347" cy="42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5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 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Synchronisatie en communicatie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Timers en periodieke timers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Wachten op verschillende ‘</a:t>
            </a:r>
            <a:r>
              <a:rPr lang="nl-NL" dirty="0" err="1"/>
              <a:t>waitables</a:t>
            </a:r>
            <a:r>
              <a:rPr lang="nl-NL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err="1"/>
              <a:t>Concurrency</a:t>
            </a:r>
            <a:r>
              <a:rPr lang="nl-NL" dirty="0"/>
              <a:t> diagram (ter info, geen lesstof meer)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highlight>
                  <a:srgbClr val="C0C0C0"/>
                </a:highlight>
              </a:rPr>
              <a:t>Tekenen met SIM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highlight>
                  <a:srgbClr val="C0C0C0"/>
                </a:highlight>
              </a:rPr>
              <a:t>Oefening </a:t>
            </a:r>
            <a:r>
              <a:rPr lang="nl-NL" dirty="0" err="1">
                <a:highlight>
                  <a:srgbClr val="C0C0C0"/>
                </a:highlight>
              </a:rPr>
              <a:t>duivenschrek</a:t>
            </a:r>
            <a:endParaRPr lang="nl-NL" dirty="0">
              <a:highlight>
                <a:srgbClr val="C0C0C0"/>
              </a:highlight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762121" y="1731819"/>
            <a:ext cx="568036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920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 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46139" y="1654320"/>
            <a:ext cx="10526248" cy="46085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Synchronisatie en communicatie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Timers en periodieke timers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Wachten op verschillende ‘</a:t>
            </a:r>
            <a:r>
              <a:rPr lang="nl-NL" dirty="0" err="1"/>
              <a:t>waitables</a:t>
            </a:r>
            <a:r>
              <a:rPr lang="nl-NL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Concurrency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Tekenen met SIM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Oefening </a:t>
            </a:r>
            <a:r>
              <a:rPr lang="nl-NL" dirty="0" err="1"/>
              <a:t>duivenschreck</a:t>
            </a:r>
            <a:r>
              <a:rPr lang="nl-NL" dirty="0"/>
              <a:t>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942230" y="4530438"/>
            <a:ext cx="568036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742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Concurrencydiagram</a:t>
            </a:r>
            <a:r>
              <a:rPr lang="nl-NL" dirty="0"/>
              <a:t> in SIM of Draw.io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52668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 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46139" y="1654320"/>
            <a:ext cx="10526248" cy="46085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Synchronisatie en communicatie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Timers en periodieke timers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Wachten op verschillende ‘</a:t>
            </a:r>
            <a:r>
              <a:rPr lang="nl-NL" dirty="0" err="1"/>
              <a:t>waitables</a:t>
            </a:r>
            <a:r>
              <a:rPr lang="nl-NL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Concurrency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Tekenen met SIM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Oefening </a:t>
            </a:r>
            <a:r>
              <a:rPr lang="nl-NL" dirty="0" err="1"/>
              <a:t>duivenschreck</a:t>
            </a:r>
            <a:r>
              <a:rPr lang="nl-NL" dirty="0"/>
              <a:t>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62121" y="5015347"/>
            <a:ext cx="568036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7199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sz="2800" b="1" dirty="0"/>
              <a:t>Teken het concurrency diagram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</p:nvPr>
        </p:nvGraphicFramePr>
        <p:xfrm>
          <a:off x="1008063" y="1557338"/>
          <a:ext cx="1052512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188">
                  <a:extLst>
                    <a:ext uri="{9D8B030D-6E8A-4147-A177-3AD203B41FA5}">
                      <a16:colId xmlns:a16="http://schemas.microsoft.com/office/drawing/2014/main" val="2625600697"/>
                    </a:ext>
                  </a:extLst>
                </a:gridCol>
                <a:gridCol w="1754188">
                  <a:extLst>
                    <a:ext uri="{9D8B030D-6E8A-4147-A177-3AD203B41FA5}">
                      <a16:colId xmlns:a16="http://schemas.microsoft.com/office/drawing/2014/main" val="2532337625"/>
                    </a:ext>
                  </a:extLst>
                </a:gridCol>
                <a:gridCol w="1754188">
                  <a:extLst>
                    <a:ext uri="{9D8B030D-6E8A-4147-A177-3AD203B41FA5}">
                      <a16:colId xmlns:a16="http://schemas.microsoft.com/office/drawing/2014/main" val="1798023202"/>
                    </a:ext>
                  </a:extLst>
                </a:gridCol>
                <a:gridCol w="1754188">
                  <a:extLst>
                    <a:ext uri="{9D8B030D-6E8A-4147-A177-3AD203B41FA5}">
                      <a16:colId xmlns:a16="http://schemas.microsoft.com/office/drawing/2014/main" val="2998101995"/>
                    </a:ext>
                  </a:extLst>
                </a:gridCol>
                <a:gridCol w="1754188">
                  <a:extLst>
                    <a:ext uri="{9D8B030D-6E8A-4147-A177-3AD203B41FA5}">
                      <a16:colId xmlns:a16="http://schemas.microsoft.com/office/drawing/2014/main" val="1607877334"/>
                    </a:ext>
                  </a:extLst>
                </a:gridCol>
                <a:gridCol w="1754188">
                  <a:extLst>
                    <a:ext uri="{9D8B030D-6E8A-4147-A177-3AD203B41FA5}">
                      <a16:colId xmlns:a16="http://schemas.microsoft.com/office/drawing/2014/main" val="1770172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Taak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Objecten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Soort taak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Periode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Prioriteit.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5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1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7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3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8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3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5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96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539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Taken </a:t>
            </a:r>
            <a:r>
              <a:rPr lang="nl-NL" dirty="0" err="1"/>
              <a:t>duivenschrek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4418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176" y="672525"/>
            <a:ext cx="8314224" cy="584775"/>
          </a:xfrm>
        </p:spPr>
        <p:txBody>
          <a:bodyPr/>
          <a:lstStyle/>
          <a:p>
            <a:r>
              <a:rPr lang="nl-NL" dirty="0"/>
              <a:t>Communicatie tussen klassen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17" y="2026508"/>
            <a:ext cx="10346365" cy="43296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Klassen </a:t>
            </a:r>
            <a:r>
              <a:rPr lang="en-GB" dirty="0" err="1">
                <a:solidFill>
                  <a:srgbClr val="0070C0"/>
                </a:solidFill>
              </a:rPr>
              <a:t>communiceren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met </a:t>
            </a:r>
            <a:r>
              <a:rPr lang="en-GB" dirty="0" err="1"/>
              <a:t>elkaar</a:t>
            </a:r>
            <a:r>
              <a:rPr lang="en-GB" dirty="0"/>
              <a:t> door het </a:t>
            </a:r>
            <a:r>
              <a:rPr lang="en-GB" dirty="0" err="1"/>
              <a:t>aanroepen</a:t>
            </a:r>
            <a:r>
              <a:rPr lang="en-GB" dirty="0"/>
              <a:t> van </a:t>
            </a:r>
            <a:r>
              <a:rPr lang="en-GB" dirty="0" err="1"/>
              <a:t>elkaars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publieke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functies</a:t>
            </a:r>
            <a:br>
              <a:rPr lang="en-GB" dirty="0"/>
            </a:br>
            <a:endParaRPr lang="en-GB" dirty="0"/>
          </a:p>
          <a:p>
            <a:pPr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99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11" y="96263"/>
            <a:ext cx="4218608" cy="1015846"/>
          </a:xfrm>
        </p:spPr>
        <p:txBody>
          <a:bodyPr/>
          <a:lstStyle/>
          <a:p>
            <a:r>
              <a:rPr lang="nl-NL" dirty="0"/>
              <a:t>Communicatie tussen klassen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FDBB57A-78D0-4491-A343-E6E3FAD1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02" y="0"/>
            <a:ext cx="7653236" cy="6858000"/>
          </a:xfrm>
          <a:prstGeom prst="rect">
            <a:avLst/>
          </a:prstGeom>
        </p:spPr>
      </p:pic>
      <p:sp>
        <p:nvSpPr>
          <p:cNvPr id="7" name="Tijdelijke aanduiding voor inhoud 4">
            <a:extLst>
              <a:ext uri="{FF2B5EF4-FFF2-40B4-BE49-F238E27FC236}">
                <a16:creationId xmlns:a16="http://schemas.microsoft.com/office/drawing/2014/main" id="{32E46398-E366-4601-9393-06CC284E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11" y="5258333"/>
            <a:ext cx="4428673" cy="1392193"/>
          </a:xfrm>
        </p:spPr>
        <p:txBody>
          <a:bodyPr>
            <a:normAutofit/>
          </a:bodyPr>
          <a:lstStyle/>
          <a:p>
            <a:r>
              <a:rPr lang="en-GB" sz="2400" dirty="0" err="1"/>
              <a:t>Vb</a:t>
            </a:r>
            <a:r>
              <a:rPr lang="en-GB" sz="2400" dirty="0"/>
              <a:t>: in </a:t>
            </a:r>
            <a:r>
              <a:rPr lang="en-GB" sz="2400" dirty="0" err="1">
                <a:solidFill>
                  <a:srgbClr val="00B050"/>
                </a:solidFill>
              </a:rPr>
              <a:t>Noodrem</a:t>
            </a:r>
            <a:r>
              <a:rPr lang="en-GB" sz="2400" dirty="0"/>
              <a:t>:</a:t>
            </a:r>
          </a:p>
          <a:p>
            <a:r>
              <a:rPr lang="en-GB" sz="2400" dirty="0" err="1"/>
              <a:t>arNoodremListeners</a:t>
            </a:r>
            <a:r>
              <a:rPr lang="en-GB" sz="2400" dirty="0"/>
              <a:t>[</a:t>
            </a:r>
            <a:r>
              <a:rPr lang="en-GB" sz="2400" dirty="0" err="1"/>
              <a:t>i</a:t>
            </a:r>
            <a:r>
              <a:rPr lang="en-GB" sz="2400" dirty="0"/>
              <a:t>].</a:t>
            </a:r>
            <a:r>
              <a:rPr lang="en-GB" sz="2400" dirty="0" err="1"/>
              <a:t>meldNoodrem</a:t>
            </a:r>
            <a:r>
              <a:rPr lang="en-GB" sz="2400" dirty="0"/>
              <a:t>(</a:t>
            </a:r>
            <a:r>
              <a:rPr lang="en-GB" sz="2400" dirty="0" err="1"/>
              <a:t>noodremID</a:t>
            </a:r>
            <a:r>
              <a:rPr lang="en-GB" sz="2400" dirty="0"/>
              <a:t>)</a:t>
            </a:r>
          </a:p>
        </p:txBody>
      </p:sp>
      <p:sp>
        <p:nvSpPr>
          <p:cNvPr id="8" name="Tijdelijke aanduiding voor inhoud 4">
            <a:extLst>
              <a:ext uri="{FF2B5EF4-FFF2-40B4-BE49-F238E27FC236}">
                <a16:creationId xmlns:a16="http://schemas.microsoft.com/office/drawing/2014/main" id="{B9C884CD-B052-48A7-AA12-5E0310BD78A5}"/>
              </a:ext>
            </a:extLst>
          </p:cNvPr>
          <p:cNvSpPr txBox="1">
            <a:spLocks/>
          </p:cNvSpPr>
          <p:nvPr/>
        </p:nvSpPr>
        <p:spPr>
          <a:xfrm>
            <a:off x="205111" y="1458098"/>
            <a:ext cx="3842629" cy="234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lang="en-US" sz="3200" dirty="0" smtClean="0">
                <a:solidFill>
                  <a:schemeClr val="tx1"/>
                </a:solidFill>
                <a:latin typeface="+mn-lt"/>
              </a:defRPr>
            </a:lvl2pPr>
            <a:lvl3pPr marL="819150" indent="-2857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3pPr>
            <a:lvl4pPr marL="11430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4pPr>
            <a:lvl5pPr marL="15621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GB" kern="0" dirty="0">
                <a:solidFill>
                  <a:srgbClr val="0070C0"/>
                </a:solidFill>
              </a:rPr>
              <a:t>Klassen </a:t>
            </a:r>
            <a:r>
              <a:rPr lang="en-GB" kern="0" dirty="0" err="1">
                <a:solidFill>
                  <a:srgbClr val="0070C0"/>
                </a:solidFill>
              </a:rPr>
              <a:t>communiceren</a:t>
            </a:r>
            <a:r>
              <a:rPr lang="en-GB" kern="0" dirty="0">
                <a:solidFill>
                  <a:srgbClr val="0070C0"/>
                </a:solidFill>
              </a:rPr>
              <a:t> </a:t>
            </a:r>
            <a:r>
              <a:rPr lang="en-GB" kern="0" dirty="0"/>
              <a:t>met </a:t>
            </a:r>
            <a:r>
              <a:rPr lang="en-GB" kern="0" dirty="0" err="1"/>
              <a:t>elkaar</a:t>
            </a:r>
            <a:r>
              <a:rPr lang="en-GB" kern="0" dirty="0"/>
              <a:t> door het </a:t>
            </a:r>
            <a:r>
              <a:rPr lang="en-GB" kern="0" dirty="0" err="1"/>
              <a:t>aanroepen</a:t>
            </a:r>
            <a:r>
              <a:rPr lang="en-GB" kern="0" dirty="0"/>
              <a:t> van </a:t>
            </a:r>
            <a:r>
              <a:rPr lang="en-GB" kern="0" dirty="0" err="1"/>
              <a:t>elkaars</a:t>
            </a:r>
            <a:r>
              <a:rPr lang="en-GB" kern="0" dirty="0"/>
              <a:t> </a:t>
            </a:r>
            <a:r>
              <a:rPr lang="en-GB" kern="0" dirty="0" err="1">
                <a:solidFill>
                  <a:srgbClr val="0070C0"/>
                </a:solidFill>
              </a:rPr>
              <a:t>publieke</a:t>
            </a:r>
            <a:r>
              <a:rPr lang="en-GB" kern="0" dirty="0">
                <a:solidFill>
                  <a:srgbClr val="0070C0"/>
                </a:solidFill>
              </a:rPr>
              <a:t> </a:t>
            </a:r>
            <a:r>
              <a:rPr lang="en-GB" kern="0" dirty="0" err="1">
                <a:solidFill>
                  <a:srgbClr val="0070C0"/>
                </a:solidFill>
              </a:rPr>
              <a:t>functies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0075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10" y="29374"/>
            <a:ext cx="4218608" cy="2062103"/>
          </a:xfrm>
        </p:spPr>
        <p:txBody>
          <a:bodyPr/>
          <a:lstStyle/>
          <a:p>
            <a:r>
              <a:rPr lang="nl-NL" dirty="0"/>
              <a:t>Communicatie tussen klassen,</a:t>
            </a:r>
            <a:br>
              <a:rPr lang="nl-NL" dirty="0"/>
            </a:br>
            <a:r>
              <a:rPr lang="nl-NL" dirty="0">
                <a:solidFill>
                  <a:srgbClr val="00B0F0"/>
                </a:solidFill>
              </a:rPr>
              <a:t>verzenden</a:t>
            </a:r>
            <a:r>
              <a:rPr lang="nl-NL" dirty="0"/>
              <a:t> van </a:t>
            </a:r>
            <a:r>
              <a:rPr lang="nl-NL" dirty="0">
                <a:solidFill>
                  <a:srgbClr val="00B0F0"/>
                </a:solidFill>
              </a:rPr>
              <a:t>berichten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FDBB57A-78D0-4491-A343-E6E3FAD1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02" y="0"/>
            <a:ext cx="7653236" cy="6858000"/>
          </a:xfrm>
          <a:prstGeom prst="rect">
            <a:avLst/>
          </a:prstGeom>
        </p:spPr>
      </p:pic>
      <p:sp>
        <p:nvSpPr>
          <p:cNvPr id="7" name="Tijdelijke aanduiding voor inhoud 4">
            <a:extLst>
              <a:ext uri="{FF2B5EF4-FFF2-40B4-BE49-F238E27FC236}">
                <a16:creationId xmlns:a16="http://schemas.microsoft.com/office/drawing/2014/main" id="{32E46398-E366-4601-9393-06CC284E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81586"/>
            <a:ext cx="4428673" cy="1392193"/>
          </a:xfrm>
        </p:spPr>
        <p:txBody>
          <a:bodyPr>
            <a:normAutofit/>
          </a:bodyPr>
          <a:lstStyle/>
          <a:p>
            <a:r>
              <a:rPr lang="en-GB" sz="2400" dirty="0" err="1"/>
              <a:t>Vb</a:t>
            </a:r>
            <a:r>
              <a:rPr lang="en-GB" sz="2400" dirty="0"/>
              <a:t>: in </a:t>
            </a:r>
            <a:r>
              <a:rPr lang="en-GB" sz="2400" dirty="0" err="1">
                <a:solidFill>
                  <a:srgbClr val="00B050"/>
                </a:solidFill>
              </a:rPr>
              <a:t>BlackBoxTracking</a:t>
            </a:r>
            <a:r>
              <a:rPr lang="en-GB" sz="2400" dirty="0"/>
              <a:t>:</a:t>
            </a:r>
          </a:p>
          <a:p>
            <a:r>
              <a:rPr lang="en-GB" sz="2400" dirty="0" err="1">
                <a:solidFill>
                  <a:srgbClr val="C00000"/>
                </a:solidFill>
              </a:rPr>
              <a:t>filesystem.</a:t>
            </a:r>
            <a:r>
              <a:rPr lang="en-GB" sz="2400" dirty="0" err="1">
                <a:solidFill>
                  <a:srgbClr val="7030A0"/>
                </a:solidFill>
              </a:rPr>
              <a:t>appendLog</a:t>
            </a:r>
            <a:r>
              <a:rPr lang="en-GB" sz="2400" dirty="0">
                <a:solidFill>
                  <a:srgbClr val="7030A0"/>
                </a:solidFill>
              </a:rPr>
              <a:t>     (“</a:t>
            </a:r>
            <a:r>
              <a:rPr lang="en-GB" sz="2400" dirty="0" err="1">
                <a:solidFill>
                  <a:srgbClr val="7030A0"/>
                </a:solidFill>
              </a:rPr>
              <a:t>noodrem</a:t>
            </a:r>
            <a:r>
              <a:rPr lang="en-GB" sz="2400" dirty="0">
                <a:solidFill>
                  <a:srgbClr val="7030A0"/>
                </a:solidFill>
              </a:rPr>
              <a:t> </a:t>
            </a:r>
            <a:r>
              <a:rPr lang="en-GB" sz="2400" dirty="0" err="1">
                <a:solidFill>
                  <a:srgbClr val="7030A0"/>
                </a:solidFill>
              </a:rPr>
              <a:t>getrokken</a:t>
            </a:r>
            <a:r>
              <a:rPr lang="en-GB" sz="2400" dirty="0">
                <a:solidFill>
                  <a:srgbClr val="7030A0"/>
                </a:solidFill>
              </a:rPr>
              <a:t>”)</a:t>
            </a:r>
          </a:p>
        </p:txBody>
      </p:sp>
      <p:sp>
        <p:nvSpPr>
          <p:cNvPr id="10" name="Tijdelijke aanduiding voor inhoud 4">
            <a:extLst>
              <a:ext uri="{FF2B5EF4-FFF2-40B4-BE49-F238E27FC236}">
                <a16:creationId xmlns:a16="http://schemas.microsoft.com/office/drawing/2014/main" id="{0E546F31-C804-488C-B5C9-06D80128C4A5}"/>
              </a:ext>
            </a:extLst>
          </p:cNvPr>
          <p:cNvSpPr txBox="1">
            <a:spLocks/>
          </p:cNvSpPr>
          <p:nvPr/>
        </p:nvSpPr>
        <p:spPr>
          <a:xfrm>
            <a:off x="0" y="4070427"/>
            <a:ext cx="4867338" cy="139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lang="en-US" sz="3200" dirty="0" smtClean="0">
                <a:solidFill>
                  <a:schemeClr val="tx1"/>
                </a:solidFill>
                <a:latin typeface="+mn-lt"/>
              </a:defRPr>
            </a:lvl2pPr>
            <a:lvl3pPr marL="819150" indent="-2857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3pPr>
            <a:lvl4pPr marL="11430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4pPr>
            <a:lvl5pPr marL="15621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GB" sz="2400" kern="0" dirty="0" err="1"/>
              <a:t>Vb</a:t>
            </a:r>
            <a:r>
              <a:rPr lang="en-GB" sz="2400" kern="0" dirty="0"/>
              <a:t>: in </a:t>
            </a:r>
            <a:r>
              <a:rPr lang="en-GB" sz="2400" kern="0" dirty="0" err="1">
                <a:solidFill>
                  <a:srgbClr val="00B050"/>
                </a:solidFill>
              </a:rPr>
              <a:t>NoodstopMaken</a:t>
            </a:r>
            <a:r>
              <a:rPr lang="en-GB" sz="2400" kern="0" dirty="0"/>
              <a:t>:</a:t>
            </a:r>
          </a:p>
          <a:p>
            <a:r>
              <a:rPr lang="en-GB" sz="2400" kern="0" dirty="0" err="1">
                <a:solidFill>
                  <a:srgbClr val="C00000"/>
                </a:solidFill>
              </a:rPr>
              <a:t>displayFrontEnd</a:t>
            </a:r>
            <a:r>
              <a:rPr lang="en-GB" sz="2400" kern="0" dirty="0">
                <a:solidFill>
                  <a:srgbClr val="C00000"/>
                </a:solidFill>
              </a:rPr>
              <a:t>.</a:t>
            </a:r>
            <a:br>
              <a:rPr lang="en-GB" sz="2400" kern="0" dirty="0">
                <a:solidFill>
                  <a:srgbClr val="7030A0"/>
                </a:solidFill>
              </a:rPr>
            </a:br>
            <a:r>
              <a:rPr lang="en-GB" sz="2400" kern="0" dirty="0">
                <a:solidFill>
                  <a:srgbClr val="7030A0"/>
                </a:solidFill>
              </a:rPr>
              <a:t>      </a:t>
            </a:r>
            <a:r>
              <a:rPr lang="en-GB" sz="2400" kern="0" dirty="0" err="1">
                <a:solidFill>
                  <a:srgbClr val="7030A0"/>
                </a:solidFill>
              </a:rPr>
              <a:t>ShowNoodstopDoorObstakel</a:t>
            </a:r>
            <a:r>
              <a:rPr lang="en-GB" sz="2400" kern="0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504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3" y="12669"/>
            <a:ext cx="3390706" cy="2554545"/>
          </a:xfrm>
        </p:spPr>
        <p:txBody>
          <a:bodyPr/>
          <a:lstStyle/>
          <a:p>
            <a:r>
              <a:rPr lang="nl-NL" dirty="0"/>
              <a:t>Communicatie tussen klassen,</a:t>
            </a:r>
            <a:br>
              <a:rPr lang="nl-NL" dirty="0"/>
            </a:br>
            <a:r>
              <a:rPr lang="nl-NL" dirty="0"/>
              <a:t>het </a:t>
            </a:r>
            <a:r>
              <a:rPr lang="nl-NL" dirty="0">
                <a:solidFill>
                  <a:srgbClr val="00B0F0"/>
                </a:solidFill>
              </a:rPr>
              <a:t>snel uitlezen </a:t>
            </a:r>
            <a:r>
              <a:rPr lang="nl-NL" dirty="0"/>
              <a:t>van andere objecten</a:t>
            </a:r>
          </a:p>
        </p:txBody>
      </p:sp>
      <p:sp>
        <p:nvSpPr>
          <p:cNvPr id="7" name="Tijdelijke aanduiding voor inhoud 4">
            <a:extLst>
              <a:ext uri="{FF2B5EF4-FFF2-40B4-BE49-F238E27FC236}">
                <a16:creationId xmlns:a16="http://schemas.microsoft.com/office/drawing/2014/main" id="{32E46398-E366-4601-9393-06CC284E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4" y="2898594"/>
            <a:ext cx="3528542" cy="1392193"/>
          </a:xfrm>
        </p:spPr>
        <p:txBody>
          <a:bodyPr>
            <a:normAutofit fontScale="92500"/>
          </a:bodyPr>
          <a:lstStyle/>
          <a:p>
            <a:r>
              <a:rPr lang="en-GB" sz="2400" dirty="0" err="1"/>
              <a:t>Vb</a:t>
            </a:r>
            <a:r>
              <a:rPr lang="en-GB" sz="2400" dirty="0"/>
              <a:t>: in </a:t>
            </a:r>
            <a:r>
              <a:rPr lang="en-GB" sz="2400" dirty="0" err="1">
                <a:solidFill>
                  <a:srgbClr val="00B050"/>
                </a:solidFill>
              </a:rPr>
              <a:t>VerkoopControl</a:t>
            </a:r>
            <a:r>
              <a:rPr lang="en-GB" sz="2400" dirty="0"/>
              <a:t>:</a:t>
            </a:r>
          </a:p>
          <a:p>
            <a:r>
              <a:rPr lang="en-GB" sz="2400" dirty="0" err="1"/>
              <a:t>soldout</a:t>
            </a:r>
            <a:r>
              <a:rPr lang="en-GB" sz="2400" dirty="0"/>
              <a:t> = </a:t>
            </a:r>
            <a:r>
              <a:rPr lang="en-GB" sz="2400" dirty="0" err="1">
                <a:solidFill>
                  <a:schemeClr val="accent3">
                    <a:lumMod val="50000"/>
                  </a:schemeClr>
                </a:solidFill>
              </a:rPr>
              <a:t>articlePrices.</a:t>
            </a:r>
            <a:r>
              <a:rPr lang="en-GB" sz="2400" dirty="0" err="1">
                <a:solidFill>
                  <a:srgbClr val="7030A0"/>
                </a:solidFill>
              </a:rPr>
              <a:t>isSoldOut</a:t>
            </a:r>
            <a:r>
              <a:rPr lang="en-GB" sz="2400" dirty="0">
                <a:solidFill>
                  <a:srgbClr val="7030A0"/>
                </a:solidFill>
              </a:rPr>
              <a:t>())</a:t>
            </a:r>
            <a:endParaRPr lang="en-GB" sz="2400" dirty="0"/>
          </a:p>
        </p:txBody>
      </p:sp>
      <p:sp>
        <p:nvSpPr>
          <p:cNvPr id="10" name="Tijdelijke aanduiding voor inhoud 4">
            <a:extLst>
              <a:ext uri="{FF2B5EF4-FFF2-40B4-BE49-F238E27FC236}">
                <a16:creationId xmlns:a16="http://schemas.microsoft.com/office/drawing/2014/main" id="{0E546F31-C804-488C-B5C9-06D80128C4A5}"/>
              </a:ext>
            </a:extLst>
          </p:cNvPr>
          <p:cNvSpPr txBox="1">
            <a:spLocks/>
          </p:cNvSpPr>
          <p:nvPr/>
        </p:nvSpPr>
        <p:spPr>
          <a:xfrm>
            <a:off x="104343" y="5465807"/>
            <a:ext cx="5770605" cy="139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lang="en-US" sz="3200" dirty="0" smtClean="0">
                <a:solidFill>
                  <a:schemeClr val="tx1"/>
                </a:solidFill>
                <a:latin typeface="+mn-lt"/>
              </a:defRPr>
            </a:lvl2pPr>
            <a:lvl3pPr marL="819150" indent="-2857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3pPr>
            <a:lvl4pPr marL="11430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4pPr>
            <a:lvl5pPr marL="15621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GB" sz="2400" kern="0" dirty="0"/>
              <a:t>Ander </a:t>
            </a:r>
            <a:r>
              <a:rPr lang="en-GB" sz="2400" kern="0" dirty="0" err="1"/>
              <a:t>voorbeeld</a:t>
            </a:r>
            <a:r>
              <a:rPr lang="en-GB" sz="2400" kern="0" dirty="0"/>
              <a:t> in </a:t>
            </a:r>
            <a:r>
              <a:rPr lang="en-GB" sz="2400" kern="0" dirty="0" err="1">
                <a:solidFill>
                  <a:srgbClr val="00B050"/>
                </a:solidFill>
              </a:rPr>
              <a:t>VerkoopControl</a:t>
            </a:r>
            <a:r>
              <a:rPr lang="en-GB" sz="2400" kern="0" dirty="0"/>
              <a:t>:</a:t>
            </a:r>
          </a:p>
          <a:p>
            <a:r>
              <a:rPr lang="en-GB" sz="2400" kern="0" dirty="0"/>
              <a:t>price = </a:t>
            </a:r>
            <a:r>
              <a:rPr lang="en-GB" sz="2400" kern="0" dirty="0" err="1">
                <a:solidFill>
                  <a:schemeClr val="accent3">
                    <a:lumMod val="50000"/>
                  </a:schemeClr>
                </a:solidFill>
              </a:rPr>
              <a:t>articlePrices.</a:t>
            </a:r>
            <a:r>
              <a:rPr lang="en-GB" sz="2400" kern="0" dirty="0" err="1">
                <a:solidFill>
                  <a:srgbClr val="7030A0"/>
                </a:solidFill>
              </a:rPr>
              <a:t>getPrice</a:t>
            </a:r>
            <a:r>
              <a:rPr lang="en-GB" sz="2400" kern="0" dirty="0">
                <a:solidFill>
                  <a:srgbClr val="7030A0"/>
                </a:solidFill>
              </a:rPr>
              <a:t>(</a:t>
            </a:r>
            <a:r>
              <a:rPr lang="en-GB" sz="2400" kern="0" dirty="0" err="1">
                <a:solidFill>
                  <a:srgbClr val="7030A0"/>
                </a:solidFill>
              </a:rPr>
              <a:t>artNr</a:t>
            </a:r>
            <a:r>
              <a:rPr lang="en-GB" sz="2400" kern="0" dirty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E88EE67-FE9A-4875-9808-A2FCF37DA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281" y="223546"/>
            <a:ext cx="8797719" cy="512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1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176" y="180082"/>
            <a:ext cx="8314224" cy="1077218"/>
          </a:xfrm>
        </p:spPr>
        <p:txBody>
          <a:bodyPr/>
          <a:lstStyle/>
          <a:p>
            <a:r>
              <a:rPr lang="nl-NL" dirty="0"/>
              <a:t>Synchronisatiemechanismen</a:t>
            </a:r>
            <a:br>
              <a:rPr lang="nl-NL" dirty="0"/>
            </a:br>
            <a:r>
              <a:rPr lang="nl-NL" dirty="0"/>
              <a:t>in het STD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17" y="1767016"/>
            <a:ext cx="10346365" cy="4329628"/>
          </a:xfrm>
        </p:spPr>
        <p:txBody>
          <a:bodyPr>
            <a:normAutofit lnSpcReduction="10000"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Wachten</a:t>
            </a:r>
            <a:r>
              <a:rPr lang="en-GB" dirty="0">
                <a:solidFill>
                  <a:srgbClr val="0070C0"/>
                </a:solidFill>
              </a:rPr>
              <a:t> op </a:t>
            </a:r>
            <a:r>
              <a:rPr lang="en-GB" dirty="0" err="1">
                <a:solidFill>
                  <a:srgbClr val="0070C0"/>
                </a:solidFill>
              </a:rPr>
              <a:t>een</a:t>
            </a:r>
            <a:r>
              <a:rPr lang="en-GB" dirty="0">
                <a:solidFill>
                  <a:srgbClr val="0070C0"/>
                </a:solidFill>
              </a:rPr>
              <a:t> event</a:t>
            </a:r>
            <a:r>
              <a:rPr lang="en-GB" dirty="0"/>
              <a:t> is </a:t>
            </a:r>
            <a:r>
              <a:rPr lang="en-GB" dirty="0" err="1"/>
              <a:t>wachten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waitable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flag  (“Let op!”):</a:t>
            </a:r>
            <a:br>
              <a:rPr lang="en-GB" dirty="0"/>
            </a:br>
            <a:r>
              <a:rPr lang="en-GB" dirty="0"/>
              <a:t>wait(</a:t>
            </a:r>
            <a:r>
              <a:rPr lang="en-GB" dirty="0" err="1">
                <a:solidFill>
                  <a:srgbClr val="00B050"/>
                </a:solidFill>
              </a:rPr>
              <a:t>flagButtonPressed</a:t>
            </a:r>
            <a:r>
              <a:rPr lang="en-GB" dirty="0">
                <a:solidFill>
                  <a:srgbClr val="00B050"/>
                </a:solidFill>
              </a:rPr>
              <a:t>)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channel  (</a:t>
            </a:r>
            <a:r>
              <a:rPr lang="en-GB" dirty="0" err="1"/>
              <a:t>een</a:t>
            </a:r>
            <a:r>
              <a:rPr lang="en-GB" dirty="0"/>
              <a:t> FIFO queue):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int </a:t>
            </a:r>
            <a:r>
              <a:rPr lang="en-GB" dirty="0" err="1">
                <a:solidFill>
                  <a:srgbClr val="00B050"/>
                </a:solidFill>
              </a:rPr>
              <a:t>newTemperature</a:t>
            </a:r>
            <a:r>
              <a:rPr lang="en-GB" dirty="0">
                <a:solidFill>
                  <a:srgbClr val="00B050"/>
                </a:solidFill>
              </a:rPr>
              <a:t> = </a:t>
            </a:r>
            <a:r>
              <a:rPr lang="en-GB" dirty="0" err="1">
                <a:solidFill>
                  <a:srgbClr val="00B050"/>
                </a:solidFill>
              </a:rPr>
              <a:t>temperaturePool.read</a:t>
            </a:r>
            <a:r>
              <a:rPr lang="en-GB" dirty="0">
                <a:solidFill>
                  <a:srgbClr val="00B050"/>
                </a:solidFill>
              </a:rPr>
              <a:t>()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timer :</a:t>
            </a:r>
            <a:br>
              <a:rPr lang="en-GB" dirty="0"/>
            </a:br>
            <a:r>
              <a:rPr lang="en-GB" dirty="0"/>
              <a:t>wait(</a:t>
            </a:r>
            <a:r>
              <a:rPr lang="en-GB" dirty="0" err="1">
                <a:solidFill>
                  <a:srgbClr val="00B050"/>
                </a:solidFill>
              </a:rPr>
              <a:t>logTimer</a:t>
            </a:r>
            <a:r>
              <a:rPr lang="en-GB" dirty="0">
                <a:solidFill>
                  <a:srgbClr val="00B050"/>
                </a:solidFill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78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462" y="402504"/>
            <a:ext cx="8314224" cy="1077218"/>
          </a:xfrm>
        </p:spPr>
        <p:txBody>
          <a:bodyPr/>
          <a:lstStyle/>
          <a:p>
            <a:r>
              <a:rPr lang="nl-NL" dirty="0"/>
              <a:t>Synchronisatiemechanismen</a:t>
            </a:r>
            <a:br>
              <a:rPr lang="nl-NL" dirty="0"/>
            </a:br>
            <a:r>
              <a:rPr lang="nl-NL" dirty="0"/>
              <a:t>in het STD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17" y="1767016"/>
            <a:ext cx="10346365" cy="43296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Maar wait a minute – er </a:t>
            </a:r>
            <a:r>
              <a:rPr lang="en-GB" dirty="0" err="1"/>
              <a:t>komen</a:t>
            </a:r>
            <a:r>
              <a:rPr lang="en-GB" dirty="0"/>
              <a:t> </a:t>
            </a:r>
            <a:r>
              <a:rPr lang="en-GB" dirty="0" err="1"/>
              <a:t>toch</a:t>
            </a:r>
            <a:r>
              <a:rPr lang="en-GB" dirty="0"/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functieaanroepen</a:t>
            </a:r>
            <a:r>
              <a:rPr lang="en-GB" dirty="0"/>
              <a:t> </a:t>
            </a:r>
            <a:r>
              <a:rPr lang="en-GB" dirty="0" err="1"/>
              <a:t>binnen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events?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En</a:t>
            </a:r>
            <a:r>
              <a:rPr lang="en-GB" dirty="0"/>
              <a:t> je wilt </a:t>
            </a:r>
            <a:r>
              <a:rPr lang="en-GB" dirty="0" err="1"/>
              <a:t>toch</a:t>
            </a:r>
            <a:r>
              <a:rPr lang="en-GB" dirty="0"/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asynchrone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communicatie</a:t>
            </a:r>
            <a:r>
              <a:rPr lang="en-GB" dirty="0"/>
              <a:t> – </a:t>
            </a:r>
            <a:r>
              <a:rPr lang="en-GB" dirty="0" err="1"/>
              <a:t>dat</a:t>
            </a:r>
            <a:r>
              <a:rPr lang="en-GB" dirty="0"/>
              <a:t> de </a:t>
            </a:r>
            <a:r>
              <a:rPr lang="en-GB" dirty="0" err="1"/>
              <a:t>ene</a:t>
            </a:r>
            <a:r>
              <a:rPr lang="en-GB" dirty="0"/>
              <a:t> </a:t>
            </a:r>
            <a:r>
              <a:rPr lang="en-GB" dirty="0" err="1"/>
              <a:t>taak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het </a:t>
            </a:r>
            <a:r>
              <a:rPr lang="en-GB" dirty="0" err="1"/>
              <a:t>afgeven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bericht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doorgaan</a:t>
            </a:r>
            <a:r>
              <a:rPr lang="en-GB" dirty="0"/>
              <a:t> </a:t>
            </a:r>
            <a:r>
              <a:rPr lang="en-GB" dirty="0" err="1">
                <a:solidFill>
                  <a:srgbClr val="C00000"/>
                </a:solidFill>
              </a:rPr>
              <a:t>zonder</a:t>
            </a:r>
            <a:r>
              <a:rPr lang="en-GB" dirty="0">
                <a:solidFill>
                  <a:srgbClr val="C00000"/>
                </a:solidFill>
              </a:rPr>
              <a:t> op de </a:t>
            </a:r>
            <a:r>
              <a:rPr lang="en-GB" dirty="0" err="1">
                <a:solidFill>
                  <a:srgbClr val="C00000"/>
                </a:solidFill>
              </a:rPr>
              <a:t>afhandeling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door de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taak</a:t>
            </a:r>
            <a:r>
              <a:rPr lang="en-GB" dirty="0"/>
              <a:t> </a:t>
            </a:r>
            <a:r>
              <a:rPr lang="en-GB" dirty="0" err="1">
                <a:solidFill>
                  <a:srgbClr val="C00000"/>
                </a:solidFill>
              </a:rPr>
              <a:t>te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hoeven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wachten</a:t>
            </a:r>
            <a:r>
              <a:rPr lang="en-GB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50"/>
                </a:solidFill>
              </a:rPr>
              <a:t>Oplossing</a:t>
            </a:r>
            <a:r>
              <a:rPr lang="en-GB" dirty="0"/>
              <a:t>: Handel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binnenkomende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functiecalls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in de </a:t>
            </a:r>
            <a:r>
              <a:rPr lang="en-GB" dirty="0" err="1">
                <a:solidFill>
                  <a:srgbClr val="7030A0"/>
                </a:solidFill>
              </a:rPr>
              <a:t>taak</a:t>
            </a:r>
            <a:r>
              <a:rPr lang="en-GB" dirty="0">
                <a:solidFill>
                  <a:srgbClr val="7030A0"/>
                </a:solidFill>
              </a:rPr>
              <a:t> van de </a:t>
            </a:r>
            <a:r>
              <a:rPr lang="en-GB" dirty="0" err="1">
                <a:solidFill>
                  <a:srgbClr val="7030A0"/>
                </a:solidFill>
              </a:rPr>
              <a:t>aanroeper</a:t>
            </a:r>
            <a:r>
              <a:rPr lang="en-GB" dirty="0"/>
              <a:t>. </a:t>
            </a:r>
            <a:r>
              <a:rPr lang="en-GB" dirty="0" err="1"/>
              <a:t>Communiceer</a:t>
            </a:r>
            <a:r>
              <a:rPr lang="en-GB" dirty="0"/>
              <a:t> met de eigen </a:t>
            </a:r>
            <a:r>
              <a:rPr lang="en-GB" dirty="0" err="1"/>
              <a:t>taak</a:t>
            </a:r>
            <a:r>
              <a:rPr lang="en-GB" dirty="0"/>
              <a:t> via de </a:t>
            </a:r>
            <a:r>
              <a:rPr lang="en-GB" dirty="0" err="1">
                <a:solidFill>
                  <a:srgbClr val="7030A0"/>
                </a:solidFill>
              </a:rPr>
              <a:t>synchronisatiemechanismen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8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Ene taak kan de ander activeren.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07533" y="3618270"/>
            <a:ext cx="10526248" cy="254757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staat te wachten.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Taak1 zet de </a:t>
            </a:r>
            <a:r>
              <a:rPr lang="nl-NL" dirty="0" err="1"/>
              <a:t>flag</a:t>
            </a:r>
            <a:r>
              <a:rPr lang="nl-N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merkt dat en gaat aan de slag.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47" y="1421704"/>
            <a:ext cx="5521059" cy="18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10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321" y="176581"/>
            <a:ext cx="8314224" cy="584775"/>
          </a:xfrm>
        </p:spPr>
        <p:txBody>
          <a:bodyPr/>
          <a:lstStyle/>
          <a:p>
            <a:r>
              <a:rPr lang="nl-NL" dirty="0"/>
              <a:t>Interface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21" y="939113"/>
            <a:ext cx="11583236" cy="5634681"/>
          </a:xfrm>
        </p:spPr>
        <p:txBody>
          <a:bodyPr>
            <a:normAutofit/>
          </a:bodyPr>
          <a:lstStyle/>
          <a:p>
            <a:r>
              <a:rPr lang="en-GB" dirty="0"/>
              <a:t>Hoe: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00B050"/>
                </a:solidFill>
              </a:rPr>
              <a:t>1. Functies die “even snel” een waarde opvragen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Die functies implementeer je door een </a:t>
            </a:r>
            <a:r>
              <a:rPr lang="nl-NL" dirty="0">
                <a:solidFill>
                  <a:srgbClr val="7030A0"/>
                </a:solidFill>
              </a:rPr>
              <a:t>pool waarde </a:t>
            </a:r>
            <a:r>
              <a:rPr lang="nl-NL" dirty="0"/>
              <a:t>te retourneren. Voorbeeld:</a:t>
            </a:r>
            <a:br>
              <a:rPr lang="nl-NL" dirty="0"/>
            </a:br>
            <a:br>
              <a:rPr lang="nl-NL" dirty="0"/>
            </a:br>
            <a:r>
              <a:rPr lang="en-US" dirty="0">
                <a:solidFill>
                  <a:srgbClr val="C00000"/>
                </a:solidFill>
              </a:rPr>
              <a:t>float </a:t>
            </a:r>
            <a:r>
              <a:rPr lang="en-US" dirty="0" err="1">
                <a:solidFill>
                  <a:srgbClr val="C00000"/>
                </a:solidFill>
              </a:rPr>
              <a:t>getTemperature</a:t>
            </a:r>
            <a:r>
              <a:rPr lang="en-US" dirty="0">
                <a:solidFill>
                  <a:srgbClr val="C00000"/>
                </a:solidFill>
              </a:rPr>
              <a:t>() {return </a:t>
            </a:r>
            <a:r>
              <a:rPr lang="en-US" dirty="0" err="1">
                <a:solidFill>
                  <a:srgbClr val="C00000"/>
                </a:solidFill>
              </a:rPr>
              <a:t>temperaturePool.read</a:t>
            </a:r>
            <a:r>
              <a:rPr lang="en-US" dirty="0">
                <a:solidFill>
                  <a:srgbClr val="C00000"/>
                </a:solidFill>
              </a:rPr>
              <a:t>();} </a:t>
            </a:r>
            <a:br>
              <a:rPr lang="en-US" dirty="0"/>
            </a:br>
            <a:br>
              <a:rPr lang="en-US" dirty="0"/>
            </a:br>
            <a:r>
              <a:rPr lang="nl-NL" sz="2600" dirty="0"/>
              <a:t>Zo’n object moet dan dus een </a:t>
            </a:r>
            <a:r>
              <a:rPr lang="nl-NL" sz="2600" dirty="0" err="1"/>
              <a:t>temperaturePool</a:t>
            </a:r>
            <a:r>
              <a:rPr lang="nl-NL" sz="2600" dirty="0"/>
              <a:t> object hebben,</a:t>
            </a:r>
            <a:br>
              <a:rPr lang="nl-NL" sz="2600" dirty="0"/>
            </a:br>
            <a:r>
              <a:rPr lang="nl-NL" sz="2600" dirty="0"/>
              <a:t>	welke je als volgt kunt aanmaken:</a:t>
            </a:r>
            <a:br>
              <a:rPr lang="nl-NL" sz="2600" dirty="0"/>
            </a:br>
            <a:r>
              <a:rPr lang="nl-NL" dirty="0"/>
              <a:t>	pool&lt;int&gt; </a:t>
            </a:r>
            <a:r>
              <a:rPr lang="nl-NL" dirty="0" err="1"/>
              <a:t>temperaturePool</a:t>
            </a:r>
            <a:r>
              <a:rPr lang="nl-NL" dirty="0"/>
              <a:t>;</a:t>
            </a:r>
          </a:p>
          <a:p>
            <a:endParaRPr lang="nl-NL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endParaRPr lang="en-GB" dirty="0"/>
          </a:p>
          <a:p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921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321" y="176581"/>
            <a:ext cx="8314224" cy="584775"/>
          </a:xfrm>
        </p:spPr>
        <p:txBody>
          <a:bodyPr/>
          <a:lstStyle/>
          <a:p>
            <a:r>
              <a:rPr lang="nl-NL" dirty="0"/>
              <a:t>Interface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21" y="939113"/>
            <a:ext cx="11583236" cy="56346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Hoe: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00B050"/>
                </a:solidFill>
              </a:rPr>
              <a:t>2. Overige functies zonder argument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Die functies implementeer je door een </a:t>
            </a:r>
            <a:r>
              <a:rPr lang="nl-NL" dirty="0" err="1">
                <a:solidFill>
                  <a:srgbClr val="7030A0"/>
                </a:solidFill>
              </a:rPr>
              <a:t>flag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/>
              <a:t>te </a:t>
            </a:r>
            <a:r>
              <a:rPr lang="nl-NL" dirty="0" err="1"/>
              <a:t>setten</a:t>
            </a:r>
            <a:r>
              <a:rPr lang="nl-NL" dirty="0"/>
              <a:t>. Voorbeeld:</a:t>
            </a:r>
            <a:br>
              <a:rPr lang="nl-NL" dirty="0"/>
            </a:br>
            <a:br>
              <a:rPr lang="nl-NL" dirty="0"/>
            </a:br>
            <a:r>
              <a:rPr lang="en-US" dirty="0">
                <a:solidFill>
                  <a:srgbClr val="C00000"/>
                </a:solidFill>
              </a:rPr>
              <a:t>void </a:t>
            </a:r>
            <a:r>
              <a:rPr lang="en-US" dirty="0" err="1">
                <a:solidFill>
                  <a:srgbClr val="C00000"/>
                </a:solidFill>
              </a:rPr>
              <a:t>zetAan</a:t>
            </a:r>
            <a:r>
              <a:rPr lang="en-US" dirty="0">
                <a:solidFill>
                  <a:srgbClr val="C00000"/>
                </a:solidFill>
              </a:rPr>
              <a:t>(){</a:t>
            </a:r>
            <a:r>
              <a:rPr lang="en-US" dirty="0" err="1">
                <a:solidFill>
                  <a:srgbClr val="C00000"/>
                </a:solidFill>
              </a:rPr>
              <a:t>flagAan.set</a:t>
            </a:r>
            <a:r>
              <a:rPr lang="en-US" dirty="0">
                <a:solidFill>
                  <a:srgbClr val="C00000"/>
                </a:solidFill>
              </a:rPr>
              <a:t>()}</a:t>
            </a:r>
            <a:br>
              <a:rPr lang="en-US" dirty="0"/>
            </a:br>
            <a:br>
              <a:rPr lang="en-US" dirty="0"/>
            </a:br>
            <a:r>
              <a:rPr lang="nl-NL" sz="2600" dirty="0"/>
              <a:t>	Zo’n object moet dan dus een </a:t>
            </a:r>
            <a:r>
              <a:rPr lang="nl-NL" sz="2600" dirty="0" err="1"/>
              <a:t>flagAan</a:t>
            </a:r>
            <a:r>
              <a:rPr lang="nl-NL" sz="2600" dirty="0"/>
              <a:t> object hebben,</a:t>
            </a:r>
            <a:br>
              <a:rPr lang="nl-NL" sz="2600" dirty="0"/>
            </a:br>
            <a:r>
              <a:rPr lang="nl-NL" sz="2600" dirty="0"/>
              <a:t>	welke je je als volgt kunt maken:</a:t>
            </a:r>
            <a:br>
              <a:rPr lang="nl-NL" sz="2600" dirty="0"/>
            </a:br>
            <a:r>
              <a:rPr lang="nl-NL" dirty="0"/>
              <a:t>	</a:t>
            </a:r>
            <a:r>
              <a:rPr lang="nl-NL" dirty="0" err="1"/>
              <a:t>flag</a:t>
            </a:r>
            <a:r>
              <a:rPr lang="nl-NL" dirty="0"/>
              <a:t> </a:t>
            </a:r>
            <a:r>
              <a:rPr lang="nl-NL" dirty="0" err="1"/>
              <a:t>flagAan</a:t>
            </a:r>
            <a:r>
              <a:rPr lang="nl-NL" dirty="0"/>
              <a:t>;	</a:t>
            </a:r>
            <a:br>
              <a:rPr lang="nl-NL" dirty="0"/>
            </a:br>
            <a:endParaRPr lang="nl-NL" dirty="0"/>
          </a:p>
          <a:p>
            <a:endParaRPr lang="nl-NL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endParaRPr lang="en-GB" dirty="0"/>
          </a:p>
          <a:p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082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321" y="176581"/>
            <a:ext cx="8314224" cy="584775"/>
          </a:xfrm>
        </p:spPr>
        <p:txBody>
          <a:bodyPr/>
          <a:lstStyle/>
          <a:p>
            <a:r>
              <a:rPr lang="nl-NL" dirty="0"/>
              <a:t>Interface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97" y="1223319"/>
            <a:ext cx="11583236" cy="4905633"/>
          </a:xfrm>
        </p:spPr>
        <p:txBody>
          <a:bodyPr>
            <a:normAutofit fontScale="92500" lnSpcReduction="10000"/>
          </a:bodyPr>
          <a:lstStyle/>
          <a:p>
            <a:pPr marL="914400" lvl="1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00B050"/>
                </a:solidFill>
              </a:rPr>
              <a:t>2. Overige functies met argument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Die functies implementeer je door een </a:t>
            </a:r>
            <a:r>
              <a:rPr lang="nl-NL" dirty="0" err="1">
                <a:solidFill>
                  <a:srgbClr val="7030A0"/>
                </a:solidFill>
              </a:rPr>
              <a:t>flag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/>
              <a:t>te </a:t>
            </a:r>
            <a:r>
              <a:rPr lang="nl-NL" dirty="0" err="1"/>
              <a:t>setten</a:t>
            </a:r>
            <a:r>
              <a:rPr lang="nl-NL" dirty="0"/>
              <a:t> in combinatie met een </a:t>
            </a:r>
            <a:r>
              <a:rPr lang="nl-NL" dirty="0">
                <a:solidFill>
                  <a:srgbClr val="7030A0"/>
                </a:solidFill>
              </a:rPr>
              <a:t>pool, </a:t>
            </a:r>
            <a:r>
              <a:rPr lang="nl-NL" dirty="0">
                <a:solidFill>
                  <a:srgbClr val="C00000"/>
                </a:solidFill>
              </a:rPr>
              <a:t>OF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/>
              <a:t>een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 err="1">
                <a:solidFill>
                  <a:srgbClr val="7030A0"/>
                </a:solidFill>
              </a:rPr>
              <a:t>channel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/>
              <a:t>te vullen</a:t>
            </a:r>
            <a:br>
              <a:rPr lang="nl-NL" dirty="0"/>
            </a:br>
            <a:br>
              <a:rPr lang="en-US" dirty="0"/>
            </a:br>
            <a:r>
              <a:rPr lang="en-US" dirty="0" err="1"/>
              <a:t>dus</a:t>
            </a:r>
            <a:br>
              <a:rPr lang="en-US" dirty="0"/>
            </a:br>
            <a:r>
              <a:rPr lang="nl-NL" sz="3300" dirty="0" err="1">
                <a:solidFill>
                  <a:srgbClr val="C00000"/>
                </a:solidFill>
              </a:rPr>
              <a:t>void</a:t>
            </a:r>
            <a:r>
              <a:rPr lang="nl-NL" sz="3300" dirty="0">
                <a:solidFill>
                  <a:srgbClr val="C00000"/>
                </a:solidFill>
              </a:rPr>
              <a:t> </a:t>
            </a:r>
            <a:r>
              <a:rPr lang="nl-NL" sz="3300" dirty="0" err="1">
                <a:solidFill>
                  <a:srgbClr val="C00000"/>
                </a:solidFill>
              </a:rPr>
              <a:t>buttonPressed</a:t>
            </a:r>
            <a:r>
              <a:rPr lang="nl-NL" sz="3300" dirty="0">
                <a:solidFill>
                  <a:srgbClr val="C00000"/>
                </a:solidFill>
              </a:rPr>
              <a:t>(</a:t>
            </a:r>
            <a:r>
              <a:rPr lang="nl-NL" sz="3300" dirty="0" err="1">
                <a:solidFill>
                  <a:srgbClr val="C00000"/>
                </a:solidFill>
              </a:rPr>
              <a:t>buttonID</a:t>
            </a:r>
            <a:r>
              <a:rPr lang="nl-NL" sz="3300" dirty="0">
                <a:solidFill>
                  <a:srgbClr val="C00000"/>
                </a:solidFill>
              </a:rPr>
              <a:t>)</a:t>
            </a:r>
            <a:br>
              <a:rPr lang="nl-NL" sz="3300" dirty="0">
                <a:solidFill>
                  <a:srgbClr val="C00000"/>
                </a:solidFill>
              </a:rPr>
            </a:br>
            <a:r>
              <a:rPr lang="nl-NL" sz="3300" dirty="0">
                <a:solidFill>
                  <a:srgbClr val="C00000"/>
                </a:solidFill>
              </a:rPr>
              <a:t>{</a:t>
            </a:r>
            <a:r>
              <a:rPr lang="nl-NL" sz="3300" dirty="0" err="1">
                <a:solidFill>
                  <a:srgbClr val="C00000"/>
                </a:solidFill>
              </a:rPr>
              <a:t>buttonIdPool.write</a:t>
            </a:r>
            <a:r>
              <a:rPr lang="nl-NL" sz="3300" dirty="0">
                <a:solidFill>
                  <a:srgbClr val="C00000"/>
                </a:solidFill>
              </a:rPr>
              <a:t>(</a:t>
            </a:r>
            <a:r>
              <a:rPr lang="nl-NL" sz="3300" dirty="0" err="1">
                <a:solidFill>
                  <a:srgbClr val="C00000"/>
                </a:solidFill>
              </a:rPr>
              <a:t>buttonID</a:t>
            </a:r>
            <a:r>
              <a:rPr lang="nl-NL" sz="3300" dirty="0">
                <a:solidFill>
                  <a:srgbClr val="C00000"/>
                </a:solidFill>
              </a:rPr>
              <a:t>);</a:t>
            </a:r>
            <a:r>
              <a:rPr lang="nl-NL" sz="3300" dirty="0" err="1">
                <a:solidFill>
                  <a:srgbClr val="C00000"/>
                </a:solidFill>
              </a:rPr>
              <a:t>buttonFlag.set</a:t>
            </a:r>
            <a:r>
              <a:rPr lang="nl-NL" sz="3300" dirty="0">
                <a:solidFill>
                  <a:srgbClr val="C00000"/>
                </a:solidFill>
              </a:rPr>
              <a:t>()}</a:t>
            </a:r>
            <a:br>
              <a:rPr lang="nl-NL" sz="3300" dirty="0">
                <a:solidFill>
                  <a:srgbClr val="C00000"/>
                </a:solidFill>
              </a:rPr>
            </a:br>
            <a:r>
              <a:rPr lang="nl-NL" sz="3300" dirty="0"/>
              <a:t>of</a:t>
            </a:r>
            <a:br>
              <a:rPr lang="nl-NL" sz="3300" dirty="0"/>
            </a:br>
            <a:r>
              <a:rPr lang="en-US" sz="3400" dirty="0">
                <a:solidFill>
                  <a:srgbClr val="C00000"/>
                </a:solidFill>
              </a:rPr>
              <a:t>void </a:t>
            </a:r>
            <a:r>
              <a:rPr lang="en-US" sz="3400" dirty="0" err="1">
                <a:solidFill>
                  <a:srgbClr val="C00000"/>
                </a:solidFill>
              </a:rPr>
              <a:t>buttonPressed</a:t>
            </a:r>
            <a:r>
              <a:rPr lang="en-US" sz="3400" dirty="0">
                <a:solidFill>
                  <a:srgbClr val="C00000"/>
                </a:solidFill>
              </a:rPr>
              <a:t>(</a:t>
            </a:r>
            <a:r>
              <a:rPr lang="en-US" sz="3400" dirty="0" err="1">
                <a:solidFill>
                  <a:srgbClr val="C00000"/>
                </a:solidFill>
              </a:rPr>
              <a:t>buttonID</a:t>
            </a:r>
            <a:r>
              <a:rPr lang="en-US" sz="3400" dirty="0">
                <a:solidFill>
                  <a:srgbClr val="C00000"/>
                </a:solidFill>
              </a:rPr>
              <a:t>) {</a:t>
            </a:r>
            <a:r>
              <a:rPr lang="en-US" sz="3400" dirty="0" err="1">
                <a:solidFill>
                  <a:srgbClr val="C00000"/>
                </a:solidFill>
              </a:rPr>
              <a:t>buttonChannel.write</a:t>
            </a:r>
            <a:r>
              <a:rPr lang="en-US" sz="3400" dirty="0">
                <a:solidFill>
                  <a:srgbClr val="C00000"/>
                </a:solidFill>
              </a:rPr>
              <a:t>(</a:t>
            </a:r>
            <a:r>
              <a:rPr lang="en-US" sz="3400" dirty="0" err="1">
                <a:solidFill>
                  <a:srgbClr val="C00000"/>
                </a:solidFill>
              </a:rPr>
              <a:t>buttonID</a:t>
            </a:r>
            <a:r>
              <a:rPr lang="en-US" sz="3400" dirty="0">
                <a:solidFill>
                  <a:srgbClr val="C00000"/>
                </a:solidFill>
              </a:rPr>
              <a:t>);}</a:t>
            </a:r>
            <a:br>
              <a:rPr lang="nl-NL" sz="3300" dirty="0">
                <a:solidFill>
                  <a:srgbClr val="C00000"/>
                </a:solidFill>
              </a:rPr>
            </a:br>
            <a:endParaRPr lang="nl-NL" dirty="0"/>
          </a:p>
          <a:p>
            <a:endParaRPr lang="nl-NL" dirty="0"/>
          </a:p>
          <a:p>
            <a:endParaRPr lang="en-GB" dirty="0"/>
          </a:p>
          <a:p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114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176" y="180082"/>
            <a:ext cx="8314224" cy="1077218"/>
          </a:xfrm>
        </p:spPr>
        <p:txBody>
          <a:bodyPr/>
          <a:lstStyle/>
          <a:p>
            <a:r>
              <a:rPr lang="nl-NL" dirty="0"/>
              <a:t>Synchronisatiemechanismen</a:t>
            </a:r>
            <a:br>
              <a:rPr lang="nl-NL" dirty="0"/>
            </a:br>
            <a:r>
              <a:rPr lang="nl-NL" dirty="0"/>
              <a:t>in het STD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17" y="1740383"/>
            <a:ext cx="10346365" cy="4329628"/>
          </a:xfrm>
        </p:spPr>
        <p:txBody>
          <a:bodyPr>
            <a:normAutofit lnSpcReduction="10000"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Wachten</a:t>
            </a:r>
            <a:r>
              <a:rPr lang="en-GB" dirty="0">
                <a:solidFill>
                  <a:srgbClr val="0070C0"/>
                </a:solidFill>
              </a:rPr>
              <a:t> op </a:t>
            </a:r>
            <a:r>
              <a:rPr lang="en-GB" dirty="0" err="1">
                <a:solidFill>
                  <a:srgbClr val="0070C0"/>
                </a:solidFill>
              </a:rPr>
              <a:t>een</a:t>
            </a:r>
            <a:r>
              <a:rPr lang="en-GB" dirty="0">
                <a:solidFill>
                  <a:srgbClr val="0070C0"/>
                </a:solidFill>
              </a:rPr>
              <a:t> event</a:t>
            </a:r>
            <a:r>
              <a:rPr lang="en-GB" dirty="0"/>
              <a:t> is </a:t>
            </a:r>
            <a:r>
              <a:rPr lang="en-GB" dirty="0" err="1"/>
              <a:t>wachten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waitable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flag  (“Let op!”):</a:t>
            </a:r>
            <a:br>
              <a:rPr lang="en-GB" dirty="0"/>
            </a:br>
            <a:r>
              <a:rPr lang="en-GB" dirty="0"/>
              <a:t>wait(</a:t>
            </a:r>
            <a:r>
              <a:rPr lang="en-GB" dirty="0" err="1">
                <a:solidFill>
                  <a:srgbClr val="00B050"/>
                </a:solidFill>
              </a:rPr>
              <a:t>flagButtonPressed</a:t>
            </a:r>
            <a:r>
              <a:rPr lang="en-GB" dirty="0">
                <a:solidFill>
                  <a:srgbClr val="00B050"/>
                </a:solidFill>
              </a:rPr>
              <a:t>)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channel  (</a:t>
            </a:r>
            <a:r>
              <a:rPr lang="en-GB" dirty="0" err="1"/>
              <a:t>een</a:t>
            </a:r>
            <a:r>
              <a:rPr lang="en-GB" dirty="0"/>
              <a:t> FIFO queue):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int </a:t>
            </a:r>
            <a:r>
              <a:rPr lang="en-GB" dirty="0" err="1">
                <a:solidFill>
                  <a:srgbClr val="00B050"/>
                </a:solidFill>
              </a:rPr>
              <a:t>newTemperature</a:t>
            </a:r>
            <a:r>
              <a:rPr lang="en-GB" dirty="0">
                <a:solidFill>
                  <a:srgbClr val="00B050"/>
                </a:solidFill>
              </a:rPr>
              <a:t> = </a:t>
            </a:r>
            <a:r>
              <a:rPr lang="en-GB" dirty="0" err="1">
                <a:solidFill>
                  <a:srgbClr val="00B050"/>
                </a:solidFill>
              </a:rPr>
              <a:t>temperaturePool.read</a:t>
            </a:r>
            <a:r>
              <a:rPr lang="en-GB" dirty="0">
                <a:solidFill>
                  <a:srgbClr val="00B050"/>
                </a:solidFill>
              </a:rPr>
              <a:t>()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timer :</a:t>
            </a:r>
            <a:br>
              <a:rPr lang="en-GB" dirty="0"/>
            </a:br>
            <a:r>
              <a:rPr lang="en-GB" dirty="0"/>
              <a:t>wait(</a:t>
            </a:r>
            <a:r>
              <a:rPr lang="en-GB" dirty="0" err="1">
                <a:solidFill>
                  <a:srgbClr val="00B050"/>
                </a:solidFill>
              </a:rPr>
              <a:t>logTimer</a:t>
            </a:r>
            <a:r>
              <a:rPr lang="en-GB" dirty="0">
                <a:solidFill>
                  <a:srgbClr val="00B050"/>
                </a:solidFill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59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Ene taak kan de ander activeren.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07533" y="3618270"/>
            <a:ext cx="10526248" cy="254757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is bezig.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Taak1 zet de </a:t>
            </a:r>
            <a:r>
              <a:rPr lang="nl-NL" dirty="0" err="1"/>
              <a:t>flag</a:t>
            </a:r>
            <a:r>
              <a:rPr lang="nl-N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Als taak2 klaar is, gaat hij weer ‘wachten’.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merkt gelijk dat de </a:t>
            </a:r>
            <a:r>
              <a:rPr lang="nl-NL" dirty="0" err="1"/>
              <a:t>flag</a:t>
            </a:r>
            <a:r>
              <a:rPr lang="nl-NL" dirty="0"/>
              <a:t> gezet is en gaat aan de slag..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47" y="1421704"/>
            <a:ext cx="5521059" cy="18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5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Ene taak kan de ander activeren.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07533" y="3618270"/>
            <a:ext cx="10526248" cy="254757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is bezig.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Taak1 zet de </a:t>
            </a:r>
            <a:r>
              <a:rPr lang="nl-NL" dirty="0" err="1"/>
              <a:t>flag</a:t>
            </a:r>
            <a:r>
              <a:rPr lang="nl-N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Taak1 zet nog een keer de </a:t>
            </a:r>
            <a:r>
              <a:rPr lang="nl-NL" dirty="0" err="1"/>
              <a:t>flag</a:t>
            </a:r>
            <a:r>
              <a:rPr lang="nl-NL" dirty="0"/>
              <a:t> voordat taak2 hem heeft gelezen.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De </a:t>
            </a:r>
            <a:r>
              <a:rPr lang="nl-NL" dirty="0" err="1"/>
              <a:t>flag</a:t>
            </a:r>
            <a:r>
              <a:rPr lang="nl-NL" dirty="0"/>
              <a:t> wordt dan slechts éénmaal gezet.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47" y="1421704"/>
            <a:ext cx="5521059" cy="18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7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een pool.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07533" y="3372464"/>
            <a:ext cx="10526248" cy="27933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De ene taak stuurt een gegeven naar andere taak.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13" y="1388805"/>
            <a:ext cx="5701215" cy="16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8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een pool.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07533" y="3677264"/>
            <a:ext cx="10526248" cy="24885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gaat pas lezen als hij geactiveerd wordt.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Een pool wordt daarom vaak gecombineerd met een </a:t>
            </a:r>
            <a:r>
              <a:rPr lang="nl-NL" dirty="0" err="1"/>
              <a:t>flag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37" y="1431550"/>
            <a:ext cx="4988018" cy="20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8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pool.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07533" y="4336026"/>
            <a:ext cx="10526248" cy="18298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Een </a:t>
            </a:r>
            <a:r>
              <a:rPr lang="nl-NL" dirty="0" err="1"/>
              <a:t>mutex</a:t>
            </a:r>
            <a:r>
              <a:rPr lang="nl-NL" dirty="0"/>
              <a:t> is nodig.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nl-NL" dirty="0"/>
              <a:t>Bij </a:t>
            </a:r>
            <a:r>
              <a:rPr lang="nl-NL" dirty="0" err="1"/>
              <a:t>preëmptive</a:t>
            </a:r>
            <a:r>
              <a:rPr lang="nl-NL" dirty="0"/>
              <a:t> </a:t>
            </a:r>
            <a:r>
              <a:rPr lang="nl-NL" dirty="0" err="1"/>
              <a:t>rtos</a:t>
            </a:r>
            <a:r>
              <a:rPr lang="nl-NL" dirty="0"/>
              <a:t>.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nl-NL" dirty="0"/>
              <a:t>Als lezen en schrijven niet in een keer gaat.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48" y="1327354"/>
            <a:ext cx="5805703" cy="245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1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07534" y="3352800"/>
            <a:ext cx="5044017" cy="2803525"/>
          </a:xfrm>
        </p:spPr>
        <p:txBody>
          <a:bodyPr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write(data: any) {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mutex.wait();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pool.write(data);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mutex.signal();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6051551" y="3185652"/>
            <a:ext cx="5471582" cy="297067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any read() {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mutex.wait();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any data = pool.read();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mutex.signal();</a:t>
            </a:r>
          </a:p>
          <a:p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data;</a:t>
            </a:r>
          </a:p>
          <a:p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pool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58" y="688258"/>
            <a:ext cx="5388077" cy="21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128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HU-kleuren-witte-achtergrond">
      <a:dk1>
        <a:srgbClr val="000000"/>
      </a:dk1>
      <a:lt1>
        <a:srgbClr val="FFFFFF"/>
      </a:lt1>
      <a:dk2>
        <a:srgbClr val="ED0010"/>
      </a:dk2>
      <a:lt2>
        <a:srgbClr val="FFFFFF"/>
      </a:lt2>
      <a:accent1>
        <a:srgbClr val="ED0010"/>
      </a:accent1>
      <a:accent2>
        <a:srgbClr val="00A0D2"/>
      </a:accent2>
      <a:accent3>
        <a:srgbClr val="FA8089"/>
      </a:accent3>
      <a:accent4>
        <a:srgbClr val="3FCBF7"/>
      </a:accent4>
      <a:accent5>
        <a:srgbClr val="FDE1E3"/>
      </a:accent5>
      <a:accent6>
        <a:srgbClr val="B5E9F9"/>
      </a:accent6>
      <a:hlink>
        <a:srgbClr val="000000"/>
      </a:hlink>
      <a:folHlink>
        <a:srgbClr val="7F7F7F"/>
      </a:folHlink>
    </a:clrScheme>
    <a:fontScheme name="Standaardpresentati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presentatie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presentatie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DC6D1080-6A15-4771-8428-6B9DF9817A5E}" vid="{D3C4359F-6C95-47CB-A083-3DC4DABEF1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E67301B1DDE4498284C9F21428C7DB" ma:contentTypeVersion="11" ma:contentTypeDescription="Een nieuw document maken." ma:contentTypeScope="" ma:versionID="12780269bac774018489e5ae9c46ea55">
  <xsd:schema xmlns:xsd="http://www.w3.org/2001/XMLSchema" xmlns:xs="http://www.w3.org/2001/XMLSchema" xmlns:p="http://schemas.microsoft.com/office/2006/metadata/properties" xmlns:ns3="d107a656-64f0-4a0f-beb7-e90d5d2c318f" xmlns:ns4="50b39fbc-1150-4aa4-afb7-c768c80d9045" targetNamespace="http://schemas.microsoft.com/office/2006/metadata/properties" ma:root="true" ma:fieldsID="a782ef937808c1df0f8edc8906b9785b" ns3:_="" ns4:_="">
    <xsd:import namespace="d107a656-64f0-4a0f-beb7-e90d5d2c318f"/>
    <xsd:import namespace="50b39fbc-1150-4aa4-afb7-c768c80d90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7a656-64f0-4a0f-beb7-e90d5d2c31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39fbc-1150-4aa4-afb7-c768c80d904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6B8835-43AA-4274-9378-6A8FAFA5DB7E}">
  <ds:schemaRefs>
    <ds:schemaRef ds:uri="50b39fbc-1150-4aa4-afb7-c768c80d9045"/>
    <ds:schemaRef ds:uri="http://schemas.microsoft.com/office/2006/documentManagement/types"/>
    <ds:schemaRef ds:uri="d107a656-64f0-4a0f-beb7-e90d5d2c318f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A114FC1-D722-4198-8F25-B9B716D12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7a656-64f0-4a0f-beb7-e90d5d2c318f"/>
    <ds:schemaRef ds:uri="50b39fbc-1150-4aa4-afb7-c768c80d90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14433F-72B8-4620-9D32-369987AD57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310</TotalTime>
  <Words>1638</Words>
  <Application>Microsoft Office PowerPoint</Application>
  <PresentationFormat>Breedbeeld</PresentationFormat>
  <Paragraphs>241</Paragraphs>
  <Slides>33</Slides>
  <Notes>23</Notes>
  <HiddenSlides>4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Wingdings</vt:lpstr>
      <vt:lpstr>Zapf Dingbats</vt:lpstr>
      <vt:lpstr>Theme1</vt:lpstr>
      <vt:lpstr>TCTI-V2CSM1-16</vt:lpstr>
      <vt:lpstr>Inhoud van de les </vt:lpstr>
      <vt:lpstr>Ene taak kan de ander activeren.</vt:lpstr>
      <vt:lpstr>Ene taak kan de ander activeren.</vt:lpstr>
      <vt:lpstr>Ene taak kan de ander activeren.</vt:lpstr>
      <vt:lpstr>Communicatie met een pool.</vt:lpstr>
      <vt:lpstr>Communicatie met een pool.</vt:lpstr>
      <vt:lpstr>Communicatie met pool.</vt:lpstr>
      <vt:lpstr>Communicatie met pool</vt:lpstr>
      <vt:lpstr>Communicatie en synchronisatie met channel.</vt:lpstr>
      <vt:lpstr>Communicatie en synchronisatie met channel.</vt:lpstr>
      <vt:lpstr>Inhoud van de les. </vt:lpstr>
      <vt:lpstr>Inhoud van de les. </vt:lpstr>
      <vt:lpstr>Taak wordt geactiveerd door Timer.</vt:lpstr>
      <vt:lpstr>Periodieke timer.</vt:lpstr>
      <vt:lpstr>Inhoud van de les. </vt:lpstr>
      <vt:lpstr>Meerdere waitables.</vt:lpstr>
      <vt:lpstr>Inhoud van de les. </vt:lpstr>
      <vt:lpstr>Concurrency diagram van snoepautomaat.</vt:lpstr>
      <vt:lpstr>Inhoud van de les. </vt:lpstr>
      <vt:lpstr>Concurrencydiagram in SIM of Draw.io</vt:lpstr>
      <vt:lpstr>Inhoud van de les. </vt:lpstr>
      <vt:lpstr>Taken duivenschrek</vt:lpstr>
      <vt:lpstr>Communicatie tussen klassen</vt:lpstr>
      <vt:lpstr>Communicatie tussen klassen</vt:lpstr>
      <vt:lpstr>Communicatie tussen klassen, verzenden van berichten</vt:lpstr>
      <vt:lpstr>Communicatie tussen klassen, het snel uitlezen van andere objecten</vt:lpstr>
      <vt:lpstr>Synchronisatiemechanismen in het STD</vt:lpstr>
      <vt:lpstr>Synchronisatiemechanismen in het STD</vt:lpstr>
      <vt:lpstr>Interface</vt:lpstr>
      <vt:lpstr>Interface</vt:lpstr>
      <vt:lpstr>Interface</vt:lpstr>
      <vt:lpstr>Synchronisatiemechanismen in het STD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TCTI-V2CSM1-16</dc:title>
  <dc:creator>Jan Zuurbier</dc:creator>
  <cp:lastModifiedBy>Marius Versteegen</cp:lastModifiedBy>
  <cp:revision>21</cp:revision>
  <cp:lastPrinted>2020-09-14T09:18:12Z</cp:lastPrinted>
  <dcterms:created xsi:type="dcterms:W3CDTF">2019-09-24T12:49:27Z</dcterms:created>
  <dcterms:modified xsi:type="dcterms:W3CDTF">2024-08-28T14:47:53Z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0x010100B6E67301B1DDE4498284C9F21428C7DB</vt:lpwstr>
  </property>
</Properties>
</file>