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8"/>
  </p:notesMasterIdLst>
  <p:sldIdLst>
    <p:sldId id="261" r:id="rId5"/>
    <p:sldId id="262" r:id="rId6"/>
    <p:sldId id="263" r:id="rId7"/>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6">
          <p15:clr>
            <a:srgbClr val="A4A3A4"/>
          </p15:clr>
        </p15:guide>
        <p15:guide id="4"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0B5C7-5986-42F3-967B-3DF35CB63CAC}" v="2" dt="2018-12-03T08:55:02.78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67302" autoAdjust="0"/>
  </p:normalViewPr>
  <p:slideViewPr>
    <p:cSldViewPr snapToGrid="0" snapToObjects="1" showGuides="1">
      <p:cViewPr varScale="1">
        <p:scale>
          <a:sx n="102" d="100"/>
          <a:sy n="102" d="100"/>
        </p:scale>
        <p:origin x="126" y="408"/>
      </p:cViewPr>
      <p:guideLst>
        <p:guide orient="horz" pos="2160"/>
        <p:guide pos="2880"/>
        <p:guide orient="horz" pos="1626"/>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Versteegen" userId="3db87500-6bb8-48d8-b495-b010ee39f961" providerId="ADAL" clId="{4590B5C7-5986-42F3-967B-3DF35CB63CAC}"/>
    <pc:docChg chg="custSel addSld delSld modSld">
      <pc:chgData name="Marius Versteegen" userId="3db87500-6bb8-48d8-b495-b010ee39f961" providerId="ADAL" clId="{4590B5C7-5986-42F3-967B-3DF35CB63CAC}" dt="2018-12-03T08:55:37.296" v="106" actId="27636"/>
      <pc:docMkLst>
        <pc:docMk/>
      </pc:docMkLst>
      <pc:sldChg chg="modSp modNotesTx">
        <pc:chgData name="Marius Versteegen" userId="3db87500-6bb8-48d8-b495-b010ee39f961" providerId="ADAL" clId="{4590B5C7-5986-42F3-967B-3DF35CB63CAC}" dt="2018-12-03T08:54:39.141" v="73" actId="20577"/>
        <pc:sldMkLst>
          <pc:docMk/>
          <pc:sldMk cId="1308133828" sldId="261"/>
        </pc:sldMkLst>
        <pc:spChg chg="mod">
          <ac:chgData name="Marius Versteegen" userId="3db87500-6bb8-48d8-b495-b010ee39f961" providerId="ADAL" clId="{4590B5C7-5986-42F3-967B-3DF35CB63CAC}" dt="2018-12-03T08:54:30.397" v="71" actId="20577"/>
          <ac:spMkLst>
            <pc:docMk/>
            <pc:sldMk cId="1308133828" sldId="261"/>
            <ac:spMk id="4" creationId="{ED2063AF-496C-4432-8698-8243E51AFAA9}"/>
          </ac:spMkLst>
        </pc:spChg>
        <pc:spChg chg="mod">
          <ac:chgData name="Marius Versteegen" userId="3db87500-6bb8-48d8-b495-b010ee39f961" providerId="ADAL" clId="{4590B5C7-5986-42F3-967B-3DF35CB63CAC}" dt="2018-12-03T08:54:33.805" v="72" actId="20577"/>
          <ac:spMkLst>
            <pc:docMk/>
            <pc:sldMk cId="1308133828" sldId="261"/>
            <ac:spMk id="5" creationId="{83F8D046-B87C-4370-B997-805077C42D20}"/>
          </ac:spMkLst>
        </pc:spChg>
      </pc:sldChg>
      <pc:sldChg chg="modSp modNotesTx">
        <pc:chgData name="Marius Versteegen" userId="3db87500-6bb8-48d8-b495-b010ee39f961" providerId="ADAL" clId="{4590B5C7-5986-42F3-967B-3DF35CB63CAC}" dt="2018-12-03T08:54:54.018" v="75" actId="20577"/>
        <pc:sldMkLst>
          <pc:docMk/>
          <pc:sldMk cId="4047423071" sldId="262"/>
        </pc:sldMkLst>
        <pc:spChg chg="mod">
          <ac:chgData name="Marius Versteegen" userId="3db87500-6bb8-48d8-b495-b010ee39f961" providerId="ADAL" clId="{4590B5C7-5986-42F3-967B-3DF35CB63CAC}" dt="2018-12-03T08:54:48.799" v="74" actId="20577"/>
          <ac:spMkLst>
            <pc:docMk/>
            <pc:sldMk cId="4047423071" sldId="262"/>
            <ac:spMk id="6" creationId="{7F8B8D0C-BF90-4B7F-AFD9-D312C8D2A7B9}"/>
          </ac:spMkLst>
        </pc:spChg>
      </pc:sldChg>
      <pc:sldChg chg="delSp modSp add">
        <pc:chgData name="Marius Versteegen" userId="3db87500-6bb8-48d8-b495-b010ee39f961" providerId="ADAL" clId="{4590B5C7-5986-42F3-967B-3DF35CB63CAC}" dt="2018-12-03T08:55:37.296" v="106" actId="27636"/>
        <pc:sldMkLst>
          <pc:docMk/>
          <pc:sldMk cId="90894538" sldId="263"/>
        </pc:sldMkLst>
        <pc:spChg chg="mod">
          <ac:chgData name="Marius Versteegen" userId="3db87500-6bb8-48d8-b495-b010ee39f961" providerId="ADAL" clId="{4590B5C7-5986-42F3-967B-3DF35CB63CAC}" dt="2018-12-03T08:55:16.551" v="98" actId="20577"/>
          <ac:spMkLst>
            <pc:docMk/>
            <pc:sldMk cId="90894538" sldId="263"/>
            <ac:spMk id="5" creationId="{5A69123A-09B4-446E-880A-671B0881A602}"/>
          </ac:spMkLst>
        </pc:spChg>
        <pc:spChg chg="mod">
          <ac:chgData name="Marius Versteegen" userId="3db87500-6bb8-48d8-b495-b010ee39f961" providerId="ADAL" clId="{4590B5C7-5986-42F3-967B-3DF35CB63CAC}" dt="2018-12-03T08:55:37.296" v="106" actId="27636"/>
          <ac:spMkLst>
            <pc:docMk/>
            <pc:sldMk cId="90894538" sldId="263"/>
            <ac:spMk id="6" creationId="{7F8B8D0C-BF90-4B7F-AFD9-D312C8D2A7B9}"/>
          </ac:spMkLst>
        </pc:spChg>
        <pc:picChg chg="del mod">
          <ac:chgData name="Marius Versteegen" userId="3db87500-6bb8-48d8-b495-b010ee39f961" providerId="ADAL" clId="{4590B5C7-5986-42F3-967B-3DF35CB63CAC}" dt="2018-12-03T08:55:09.626" v="82" actId="478"/>
          <ac:picMkLst>
            <pc:docMk/>
            <pc:sldMk cId="90894538" sldId="263"/>
            <ac:picMk id="7" creationId="{C5C9246F-1432-47FC-A330-4635770CAA6A}"/>
          </ac:picMkLst>
        </pc:picChg>
      </pc:sldChg>
      <pc:sldChg chg="del">
        <pc:chgData name="Marius Versteegen" userId="3db87500-6bb8-48d8-b495-b010ee39f961" providerId="ADAL" clId="{4590B5C7-5986-42F3-967B-3DF35CB63CAC}" dt="2018-12-03T08:54:22.597" v="0" actId="2696"/>
        <pc:sldMkLst>
          <pc:docMk/>
          <pc:sldMk cId="2561981973" sldId="263"/>
        </pc:sldMkLst>
      </pc:sldChg>
      <pc:sldChg chg="del">
        <pc:chgData name="Marius Versteegen" userId="3db87500-6bb8-48d8-b495-b010ee39f961" providerId="ADAL" clId="{4590B5C7-5986-42F3-967B-3DF35CB63CAC}" dt="2018-12-03T08:54:22.651" v="2" actId="2696"/>
        <pc:sldMkLst>
          <pc:docMk/>
          <pc:sldMk cId="4236555954" sldId="264"/>
        </pc:sldMkLst>
      </pc:sldChg>
      <pc:sldChg chg="del">
        <pc:chgData name="Marius Versteegen" userId="3db87500-6bb8-48d8-b495-b010ee39f961" providerId="ADAL" clId="{4590B5C7-5986-42F3-967B-3DF35CB63CAC}" dt="2018-12-03T08:54:22.678" v="3" actId="2696"/>
        <pc:sldMkLst>
          <pc:docMk/>
          <pc:sldMk cId="3293582920" sldId="266"/>
        </pc:sldMkLst>
      </pc:sldChg>
      <pc:sldChg chg="del">
        <pc:chgData name="Marius Versteegen" userId="3db87500-6bb8-48d8-b495-b010ee39f961" providerId="ADAL" clId="{4590B5C7-5986-42F3-967B-3DF35CB63CAC}" dt="2018-12-03T08:54:22.693" v="4" actId="2696"/>
        <pc:sldMkLst>
          <pc:docMk/>
          <pc:sldMk cId="332167495" sldId="268"/>
        </pc:sldMkLst>
      </pc:sldChg>
      <pc:sldChg chg="del">
        <pc:chgData name="Marius Versteegen" userId="3db87500-6bb8-48d8-b495-b010ee39f961" providerId="ADAL" clId="{4590B5C7-5986-42F3-967B-3DF35CB63CAC}" dt="2018-12-03T08:54:22.715" v="5" actId="2696"/>
        <pc:sldMkLst>
          <pc:docMk/>
          <pc:sldMk cId="1425756849" sldId="269"/>
        </pc:sldMkLst>
      </pc:sldChg>
      <pc:sldChg chg="del">
        <pc:chgData name="Marius Versteegen" userId="3db87500-6bb8-48d8-b495-b010ee39f961" providerId="ADAL" clId="{4590B5C7-5986-42F3-967B-3DF35CB63CAC}" dt="2018-12-03T08:54:22.802" v="7" actId="2696"/>
        <pc:sldMkLst>
          <pc:docMk/>
          <pc:sldMk cId="1946967975" sldId="272"/>
        </pc:sldMkLst>
      </pc:sldChg>
      <pc:sldChg chg="del">
        <pc:chgData name="Marius Versteegen" userId="3db87500-6bb8-48d8-b495-b010ee39f961" providerId="ADAL" clId="{4590B5C7-5986-42F3-967B-3DF35CB63CAC}" dt="2018-12-03T08:54:23.018" v="9" actId="2696"/>
        <pc:sldMkLst>
          <pc:docMk/>
          <pc:sldMk cId="653333701" sldId="273"/>
        </pc:sldMkLst>
      </pc:sldChg>
      <pc:sldChg chg="del">
        <pc:chgData name="Marius Versteegen" userId="3db87500-6bb8-48d8-b495-b010ee39f961" providerId="ADAL" clId="{4590B5C7-5986-42F3-967B-3DF35CB63CAC}" dt="2018-12-03T08:54:23.055" v="11" actId="2696"/>
        <pc:sldMkLst>
          <pc:docMk/>
          <pc:sldMk cId="1358339614" sldId="275"/>
        </pc:sldMkLst>
      </pc:sldChg>
      <pc:sldChg chg="del">
        <pc:chgData name="Marius Versteegen" userId="3db87500-6bb8-48d8-b495-b010ee39f961" providerId="ADAL" clId="{4590B5C7-5986-42F3-967B-3DF35CB63CAC}" dt="2018-12-03T08:54:22.928" v="8" actId="2696"/>
        <pc:sldMkLst>
          <pc:docMk/>
          <pc:sldMk cId="2478744774" sldId="276"/>
        </pc:sldMkLst>
      </pc:sldChg>
      <pc:sldChg chg="del">
        <pc:chgData name="Marius Versteegen" userId="3db87500-6bb8-48d8-b495-b010ee39f961" providerId="ADAL" clId="{4590B5C7-5986-42F3-967B-3DF35CB63CAC}" dt="2018-12-03T08:54:23.077" v="12" actId="2696"/>
        <pc:sldMkLst>
          <pc:docMk/>
          <pc:sldMk cId="3473044444" sldId="277"/>
        </pc:sldMkLst>
      </pc:sldChg>
      <pc:sldChg chg="del">
        <pc:chgData name="Marius Versteegen" userId="3db87500-6bb8-48d8-b495-b010ee39f961" providerId="ADAL" clId="{4590B5C7-5986-42F3-967B-3DF35CB63CAC}" dt="2018-12-03T08:54:23.090" v="13" actId="2696"/>
        <pc:sldMkLst>
          <pc:docMk/>
          <pc:sldMk cId="2815675722" sldId="278"/>
        </pc:sldMkLst>
      </pc:sldChg>
      <pc:sldChg chg="del">
        <pc:chgData name="Marius Versteegen" userId="3db87500-6bb8-48d8-b495-b010ee39f961" providerId="ADAL" clId="{4590B5C7-5986-42F3-967B-3DF35CB63CAC}" dt="2018-12-03T08:54:23.102" v="14" actId="2696"/>
        <pc:sldMkLst>
          <pc:docMk/>
          <pc:sldMk cId="966920371" sldId="279"/>
        </pc:sldMkLst>
      </pc:sldChg>
      <pc:sldChg chg="del">
        <pc:chgData name="Marius Versteegen" userId="3db87500-6bb8-48d8-b495-b010ee39f961" providerId="ADAL" clId="{4590B5C7-5986-42F3-967B-3DF35CB63CAC}" dt="2018-12-03T08:54:22.740" v="6" actId="2696"/>
        <pc:sldMkLst>
          <pc:docMk/>
          <pc:sldMk cId="4167385441" sldId="280"/>
        </pc:sldMkLst>
      </pc:sldChg>
      <pc:sldChg chg="del">
        <pc:chgData name="Marius Versteegen" userId="3db87500-6bb8-48d8-b495-b010ee39f961" providerId="ADAL" clId="{4590B5C7-5986-42F3-967B-3DF35CB63CAC}" dt="2018-12-03T08:54:23.156" v="18" actId="2696"/>
        <pc:sldMkLst>
          <pc:docMk/>
          <pc:sldMk cId="1657573711" sldId="281"/>
        </pc:sldMkLst>
      </pc:sldChg>
      <pc:sldChg chg="del">
        <pc:chgData name="Marius Versteegen" userId="3db87500-6bb8-48d8-b495-b010ee39f961" providerId="ADAL" clId="{4590B5C7-5986-42F3-967B-3DF35CB63CAC}" dt="2018-12-03T08:54:22.612" v="1" actId="2696"/>
        <pc:sldMkLst>
          <pc:docMk/>
          <pc:sldMk cId="2752189411" sldId="282"/>
        </pc:sldMkLst>
      </pc:sldChg>
      <pc:sldChg chg="del">
        <pc:chgData name="Marius Versteegen" userId="3db87500-6bb8-48d8-b495-b010ee39f961" providerId="ADAL" clId="{4590B5C7-5986-42F3-967B-3DF35CB63CAC}" dt="2018-12-03T08:54:23.112" v="15" actId="2696"/>
        <pc:sldMkLst>
          <pc:docMk/>
          <pc:sldMk cId="355238611" sldId="283"/>
        </pc:sldMkLst>
      </pc:sldChg>
      <pc:sldChg chg="del">
        <pc:chgData name="Marius Versteegen" userId="3db87500-6bb8-48d8-b495-b010ee39f961" providerId="ADAL" clId="{4590B5C7-5986-42F3-967B-3DF35CB63CAC}" dt="2018-12-03T08:54:23.127" v="16" actId="2696"/>
        <pc:sldMkLst>
          <pc:docMk/>
          <pc:sldMk cId="1705253113" sldId="284"/>
        </pc:sldMkLst>
      </pc:sldChg>
      <pc:sldChg chg="del">
        <pc:chgData name="Marius Versteegen" userId="3db87500-6bb8-48d8-b495-b010ee39f961" providerId="ADAL" clId="{4590B5C7-5986-42F3-967B-3DF35CB63CAC}" dt="2018-12-03T08:54:23.247" v="24" actId="2696"/>
        <pc:sldMkLst>
          <pc:docMk/>
          <pc:sldMk cId="3553908309" sldId="285"/>
        </pc:sldMkLst>
      </pc:sldChg>
      <pc:sldChg chg="del">
        <pc:chgData name="Marius Versteegen" userId="3db87500-6bb8-48d8-b495-b010ee39f961" providerId="ADAL" clId="{4590B5C7-5986-42F3-967B-3DF35CB63CAC}" dt="2018-12-03T08:54:23.262" v="25" actId="2696"/>
        <pc:sldMkLst>
          <pc:docMk/>
          <pc:sldMk cId="341784717" sldId="286"/>
        </pc:sldMkLst>
      </pc:sldChg>
      <pc:sldChg chg="del">
        <pc:chgData name="Marius Versteegen" userId="3db87500-6bb8-48d8-b495-b010ee39f961" providerId="ADAL" clId="{4590B5C7-5986-42F3-967B-3DF35CB63CAC}" dt="2018-12-03T08:54:23.302" v="26" actId="2696"/>
        <pc:sldMkLst>
          <pc:docMk/>
          <pc:sldMk cId="2644404883" sldId="287"/>
        </pc:sldMkLst>
      </pc:sldChg>
      <pc:sldChg chg="del">
        <pc:chgData name="Marius Versteegen" userId="3db87500-6bb8-48d8-b495-b010ee39f961" providerId="ADAL" clId="{4590B5C7-5986-42F3-967B-3DF35CB63CAC}" dt="2018-12-03T08:54:23.350" v="27" actId="2696"/>
        <pc:sldMkLst>
          <pc:docMk/>
          <pc:sldMk cId="3758862420" sldId="288"/>
        </pc:sldMkLst>
      </pc:sldChg>
      <pc:sldChg chg="del">
        <pc:chgData name="Marius Versteegen" userId="3db87500-6bb8-48d8-b495-b010ee39f961" providerId="ADAL" clId="{4590B5C7-5986-42F3-967B-3DF35CB63CAC}" dt="2018-12-03T08:54:23.171" v="19" actId="2696"/>
        <pc:sldMkLst>
          <pc:docMk/>
          <pc:sldMk cId="1976475069" sldId="289"/>
        </pc:sldMkLst>
      </pc:sldChg>
      <pc:sldChg chg="del">
        <pc:chgData name="Marius Versteegen" userId="3db87500-6bb8-48d8-b495-b010ee39f961" providerId="ADAL" clId="{4590B5C7-5986-42F3-967B-3DF35CB63CAC}" dt="2018-12-03T08:54:23.185" v="20" actId="2696"/>
        <pc:sldMkLst>
          <pc:docMk/>
          <pc:sldMk cId="1426547918" sldId="290"/>
        </pc:sldMkLst>
      </pc:sldChg>
      <pc:sldChg chg="del">
        <pc:chgData name="Marius Versteegen" userId="3db87500-6bb8-48d8-b495-b010ee39f961" providerId="ADAL" clId="{4590B5C7-5986-42F3-967B-3DF35CB63CAC}" dt="2018-12-03T08:54:23.199" v="21" actId="2696"/>
        <pc:sldMkLst>
          <pc:docMk/>
          <pc:sldMk cId="3987495653" sldId="291"/>
        </pc:sldMkLst>
      </pc:sldChg>
      <pc:sldChg chg="del">
        <pc:chgData name="Marius Versteegen" userId="3db87500-6bb8-48d8-b495-b010ee39f961" providerId="ADAL" clId="{4590B5C7-5986-42F3-967B-3DF35CB63CAC}" dt="2018-12-03T08:54:23.213" v="22" actId="2696"/>
        <pc:sldMkLst>
          <pc:docMk/>
          <pc:sldMk cId="2839405711" sldId="292"/>
        </pc:sldMkLst>
      </pc:sldChg>
      <pc:sldChg chg="del">
        <pc:chgData name="Marius Versteegen" userId="3db87500-6bb8-48d8-b495-b010ee39f961" providerId="ADAL" clId="{4590B5C7-5986-42F3-967B-3DF35CB63CAC}" dt="2018-12-03T08:54:23.226" v="23" actId="2696"/>
        <pc:sldMkLst>
          <pc:docMk/>
          <pc:sldMk cId="3489435279" sldId="293"/>
        </pc:sldMkLst>
      </pc:sldChg>
      <pc:sldChg chg="del">
        <pc:chgData name="Marius Versteegen" userId="3db87500-6bb8-48d8-b495-b010ee39f961" providerId="ADAL" clId="{4590B5C7-5986-42F3-967B-3DF35CB63CAC}" dt="2018-12-03T08:54:23.381" v="29" actId="2696"/>
        <pc:sldMkLst>
          <pc:docMk/>
          <pc:sldMk cId="874429712" sldId="294"/>
        </pc:sldMkLst>
      </pc:sldChg>
      <pc:sldChg chg="del">
        <pc:chgData name="Marius Versteegen" userId="3db87500-6bb8-48d8-b495-b010ee39f961" providerId="ADAL" clId="{4590B5C7-5986-42F3-967B-3DF35CB63CAC}" dt="2018-12-03T08:54:23.367" v="28" actId="2696"/>
        <pc:sldMkLst>
          <pc:docMk/>
          <pc:sldMk cId="1490815814" sldId="295"/>
        </pc:sldMkLst>
      </pc:sldChg>
      <pc:sldChg chg="del">
        <pc:chgData name="Marius Versteegen" userId="3db87500-6bb8-48d8-b495-b010ee39f961" providerId="ADAL" clId="{4590B5C7-5986-42F3-967B-3DF35CB63CAC}" dt="2018-12-03T08:54:23.530" v="35" actId="2696"/>
        <pc:sldMkLst>
          <pc:docMk/>
          <pc:sldMk cId="321460385" sldId="296"/>
        </pc:sldMkLst>
      </pc:sldChg>
      <pc:sldChg chg="del">
        <pc:chgData name="Marius Versteegen" userId="3db87500-6bb8-48d8-b495-b010ee39f961" providerId="ADAL" clId="{4590B5C7-5986-42F3-967B-3DF35CB63CAC}" dt="2018-12-03T08:54:23.546" v="36" actId="2696"/>
        <pc:sldMkLst>
          <pc:docMk/>
          <pc:sldMk cId="1644043622" sldId="297"/>
        </pc:sldMkLst>
      </pc:sldChg>
      <pc:sldChg chg="del">
        <pc:chgData name="Marius Versteegen" userId="3db87500-6bb8-48d8-b495-b010ee39f961" providerId="ADAL" clId="{4590B5C7-5986-42F3-967B-3DF35CB63CAC}" dt="2018-12-03T08:54:23.397" v="30" actId="2696"/>
        <pc:sldMkLst>
          <pc:docMk/>
          <pc:sldMk cId="2559827728" sldId="298"/>
        </pc:sldMkLst>
      </pc:sldChg>
      <pc:sldChg chg="del">
        <pc:chgData name="Marius Versteegen" userId="3db87500-6bb8-48d8-b495-b010ee39f961" providerId="ADAL" clId="{4590B5C7-5986-42F3-967B-3DF35CB63CAC}" dt="2018-12-03T08:54:23.415" v="31" actId="2696"/>
        <pc:sldMkLst>
          <pc:docMk/>
          <pc:sldMk cId="1948595253" sldId="299"/>
        </pc:sldMkLst>
      </pc:sldChg>
      <pc:sldChg chg="del">
        <pc:chgData name="Marius Versteegen" userId="3db87500-6bb8-48d8-b495-b010ee39f961" providerId="ADAL" clId="{4590B5C7-5986-42F3-967B-3DF35CB63CAC}" dt="2018-12-03T08:54:23.447" v="32" actId="2696"/>
        <pc:sldMkLst>
          <pc:docMk/>
          <pc:sldMk cId="33817305" sldId="300"/>
        </pc:sldMkLst>
      </pc:sldChg>
      <pc:sldChg chg="del">
        <pc:chgData name="Marius Versteegen" userId="3db87500-6bb8-48d8-b495-b010ee39f961" providerId="ADAL" clId="{4590B5C7-5986-42F3-967B-3DF35CB63CAC}" dt="2018-12-03T08:54:23.492" v="33" actId="2696"/>
        <pc:sldMkLst>
          <pc:docMk/>
          <pc:sldMk cId="3392009597" sldId="301"/>
        </pc:sldMkLst>
      </pc:sldChg>
      <pc:sldChg chg="del">
        <pc:chgData name="Marius Versteegen" userId="3db87500-6bb8-48d8-b495-b010ee39f961" providerId="ADAL" clId="{4590B5C7-5986-42F3-967B-3DF35CB63CAC}" dt="2018-12-03T08:54:23.516" v="34" actId="2696"/>
        <pc:sldMkLst>
          <pc:docMk/>
          <pc:sldMk cId="4124645263" sldId="302"/>
        </pc:sldMkLst>
      </pc:sldChg>
      <pc:sldChg chg="del">
        <pc:chgData name="Marius Versteegen" userId="3db87500-6bb8-48d8-b495-b010ee39f961" providerId="ADAL" clId="{4590B5C7-5986-42F3-967B-3DF35CB63CAC}" dt="2018-12-03T08:54:23.139" v="17" actId="2696"/>
        <pc:sldMkLst>
          <pc:docMk/>
          <pc:sldMk cId="2471903418" sldId="304"/>
        </pc:sldMkLst>
      </pc:sldChg>
      <pc:sldChg chg="del">
        <pc:chgData name="Marius Versteegen" userId="3db87500-6bb8-48d8-b495-b010ee39f961" providerId="ADAL" clId="{4590B5C7-5986-42F3-967B-3DF35CB63CAC}" dt="2018-12-03T08:54:23.601" v="39" actId="2696"/>
        <pc:sldMkLst>
          <pc:docMk/>
          <pc:sldMk cId="2014241235" sldId="305"/>
        </pc:sldMkLst>
      </pc:sldChg>
      <pc:sldChg chg="del">
        <pc:chgData name="Marius Versteegen" userId="3db87500-6bb8-48d8-b495-b010ee39f961" providerId="ADAL" clId="{4590B5C7-5986-42F3-967B-3DF35CB63CAC}" dt="2018-12-03T08:54:23.565" v="38" actId="2696"/>
        <pc:sldMkLst>
          <pc:docMk/>
          <pc:sldMk cId="2299387410" sldId="306"/>
        </pc:sldMkLst>
      </pc:sldChg>
      <pc:sldChg chg="del">
        <pc:chgData name="Marius Versteegen" userId="3db87500-6bb8-48d8-b495-b010ee39f961" providerId="ADAL" clId="{4590B5C7-5986-42F3-967B-3DF35CB63CAC}" dt="2018-12-03T08:54:23.687" v="40" actId="2696"/>
        <pc:sldMkLst>
          <pc:docMk/>
          <pc:sldMk cId="2994971624" sldId="307"/>
        </pc:sldMkLst>
      </pc:sldChg>
      <pc:sldChg chg="del">
        <pc:chgData name="Marius Versteegen" userId="3db87500-6bb8-48d8-b495-b010ee39f961" providerId="ADAL" clId="{4590B5C7-5986-42F3-967B-3DF35CB63CAC}" dt="2018-12-03T08:54:23.716" v="41" actId="2696"/>
        <pc:sldMkLst>
          <pc:docMk/>
          <pc:sldMk cId="386455163" sldId="308"/>
        </pc:sldMkLst>
      </pc:sldChg>
      <pc:sldChg chg="del">
        <pc:chgData name="Marius Versteegen" userId="3db87500-6bb8-48d8-b495-b010ee39f961" providerId="ADAL" clId="{4590B5C7-5986-42F3-967B-3DF35CB63CAC}" dt="2018-12-03T08:54:23.767" v="45" actId="2696"/>
        <pc:sldMkLst>
          <pc:docMk/>
          <pc:sldMk cId="3458622373" sldId="310"/>
        </pc:sldMkLst>
      </pc:sldChg>
      <pc:sldChg chg="del">
        <pc:chgData name="Marius Versteegen" userId="3db87500-6bb8-48d8-b495-b010ee39f961" providerId="ADAL" clId="{4590B5C7-5986-42F3-967B-3DF35CB63CAC}" dt="2018-12-03T08:54:23.789" v="46" actId="2696"/>
        <pc:sldMkLst>
          <pc:docMk/>
          <pc:sldMk cId="2133358131" sldId="311"/>
        </pc:sldMkLst>
      </pc:sldChg>
      <pc:sldChg chg="del">
        <pc:chgData name="Marius Versteegen" userId="3db87500-6bb8-48d8-b495-b010ee39f961" providerId="ADAL" clId="{4590B5C7-5986-42F3-967B-3DF35CB63CAC}" dt="2018-12-03T08:54:23.899" v="49" actId="2696"/>
        <pc:sldMkLst>
          <pc:docMk/>
          <pc:sldMk cId="3832829231" sldId="313"/>
        </pc:sldMkLst>
      </pc:sldChg>
      <pc:sldChg chg="del">
        <pc:chgData name="Marius Versteegen" userId="3db87500-6bb8-48d8-b495-b010ee39f961" providerId="ADAL" clId="{4590B5C7-5986-42F3-967B-3DF35CB63CAC}" dt="2018-12-03T08:54:24.188" v="56" actId="2696"/>
        <pc:sldMkLst>
          <pc:docMk/>
          <pc:sldMk cId="2402070121" sldId="317"/>
        </pc:sldMkLst>
      </pc:sldChg>
      <pc:sldChg chg="del">
        <pc:chgData name="Marius Versteegen" userId="3db87500-6bb8-48d8-b495-b010ee39f961" providerId="ADAL" clId="{4590B5C7-5986-42F3-967B-3DF35CB63CAC}" dt="2018-12-03T08:54:23.911" v="50" actId="2696"/>
        <pc:sldMkLst>
          <pc:docMk/>
          <pc:sldMk cId="3969340057" sldId="322"/>
        </pc:sldMkLst>
      </pc:sldChg>
      <pc:sldChg chg="del">
        <pc:chgData name="Marius Versteegen" userId="3db87500-6bb8-48d8-b495-b010ee39f961" providerId="ADAL" clId="{4590B5C7-5986-42F3-967B-3DF35CB63CAC}" dt="2018-12-03T08:54:23.922" v="51" actId="2696"/>
        <pc:sldMkLst>
          <pc:docMk/>
          <pc:sldMk cId="2092441828" sldId="323"/>
        </pc:sldMkLst>
      </pc:sldChg>
      <pc:sldChg chg="del">
        <pc:chgData name="Marius Versteegen" userId="3db87500-6bb8-48d8-b495-b010ee39f961" providerId="ADAL" clId="{4590B5C7-5986-42F3-967B-3DF35CB63CAC}" dt="2018-12-03T08:54:23.975" v="52" actId="2696"/>
        <pc:sldMkLst>
          <pc:docMk/>
          <pc:sldMk cId="3388013863" sldId="324"/>
        </pc:sldMkLst>
      </pc:sldChg>
      <pc:sldChg chg="del">
        <pc:chgData name="Marius Versteegen" userId="3db87500-6bb8-48d8-b495-b010ee39f961" providerId="ADAL" clId="{4590B5C7-5986-42F3-967B-3DF35CB63CAC}" dt="2018-12-03T08:54:23.821" v="47" actId="2696"/>
        <pc:sldMkLst>
          <pc:docMk/>
          <pc:sldMk cId="2408497010" sldId="326"/>
        </pc:sldMkLst>
      </pc:sldChg>
      <pc:sldChg chg="del">
        <pc:chgData name="Marius Versteegen" userId="3db87500-6bb8-48d8-b495-b010ee39f961" providerId="ADAL" clId="{4590B5C7-5986-42F3-967B-3DF35CB63CAC}" dt="2018-12-03T08:54:23.878" v="48" actId="2696"/>
        <pc:sldMkLst>
          <pc:docMk/>
          <pc:sldMk cId="3318870496" sldId="327"/>
        </pc:sldMkLst>
      </pc:sldChg>
      <pc:sldChg chg="del">
        <pc:chgData name="Marius Versteegen" userId="3db87500-6bb8-48d8-b495-b010ee39f961" providerId="ADAL" clId="{4590B5C7-5986-42F3-967B-3DF35CB63CAC}" dt="2018-12-03T08:54:24.241" v="59" actId="2696"/>
        <pc:sldMkLst>
          <pc:docMk/>
          <pc:sldMk cId="131412019" sldId="328"/>
        </pc:sldMkLst>
      </pc:sldChg>
      <pc:sldChg chg="del">
        <pc:chgData name="Marius Versteegen" userId="3db87500-6bb8-48d8-b495-b010ee39f961" providerId="ADAL" clId="{4590B5C7-5986-42F3-967B-3DF35CB63CAC}" dt="2018-12-03T08:54:24.259" v="60" actId="2696"/>
        <pc:sldMkLst>
          <pc:docMk/>
          <pc:sldMk cId="1736379331" sldId="329"/>
        </pc:sldMkLst>
      </pc:sldChg>
      <pc:sldChg chg="del">
        <pc:chgData name="Marius Versteegen" userId="3db87500-6bb8-48d8-b495-b010ee39f961" providerId="ADAL" clId="{4590B5C7-5986-42F3-967B-3DF35CB63CAC}" dt="2018-12-03T08:54:24.226" v="58" actId="2696"/>
        <pc:sldMkLst>
          <pc:docMk/>
          <pc:sldMk cId="3163995763" sldId="330"/>
        </pc:sldMkLst>
      </pc:sldChg>
      <pc:sldChg chg="del">
        <pc:chgData name="Marius Versteegen" userId="3db87500-6bb8-48d8-b495-b010ee39f961" providerId="ADAL" clId="{4590B5C7-5986-42F3-967B-3DF35CB63CAC}" dt="2018-12-03T08:54:24.213" v="57" actId="2696"/>
        <pc:sldMkLst>
          <pc:docMk/>
          <pc:sldMk cId="109599065" sldId="331"/>
        </pc:sldMkLst>
      </pc:sldChg>
      <pc:sldChg chg="del">
        <pc:chgData name="Marius Versteegen" userId="3db87500-6bb8-48d8-b495-b010ee39f961" providerId="ADAL" clId="{4590B5C7-5986-42F3-967B-3DF35CB63CAC}" dt="2018-12-03T08:54:23.037" v="10" actId="2696"/>
        <pc:sldMkLst>
          <pc:docMk/>
          <pc:sldMk cId="3010690469" sldId="332"/>
        </pc:sldMkLst>
      </pc:sldChg>
      <pc:sldChg chg="del">
        <pc:chgData name="Marius Versteegen" userId="3db87500-6bb8-48d8-b495-b010ee39f961" providerId="ADAL" clId="{4590B5C7-5986-42F3-967B-3DF35CB63CAC}" dt="2018-12-03T08:54:23.554" v="37" actId="2696"/>
        <pc:sldMkLst>
          <pc:docMk/>
          <pc:sldMk cId="1738216119" sldId="333"/>
        </pc:sldMkLst>
      </pc:sldChg>
      <pc:sldChg chg="del">
        <pc:chgData name="Marius Versteegen" userId="3db87500-6bb8-48d8-b495-b010ee39f961" providerId="ADAL" clId="{4590B5C7-5986-42F3-967B-3DF35CB63CAC}" dt="2018-12-03T08:54:23.725" v="42" actId="2696"/>
        <pc:sldMkLst>
          <pc:docMk/>
          <pc:sldMk cId="3787168560" sldId="334"/>
        </pc:sldMkLst>
      </pc:sldChg>
      <pc:sldChg chg="del">
        <pc:chgData name="Marius Versteegen" userId="3db87500-6bb8-48d8-b495-b010ee39f961" providerId="ADAL" clId="{4590B5C7-5986-42F3-967B-3DF35CB63CAC}" dt="2018-12-03T08:54:23.736" v="43" actId="2696"/>
        <pc:sldMkLst>
          <pc:docMk/>
          <pc:sldMk cId="518827205" sldId="335"/>
        </pc:sldMkLst>
      </pc:sldChg>
      <pc:sldChg chg="del">
        <pc:chgData name="Marius Versteegen" userId="3db87500-6bb8-48d8-b495-b010ee39f961" providerId="ADAL" clId="{4590B5C7-5986-42F3-967B-3DF35CB63CAC}" dt="2018-12-03T08:54:23.748" v="44" actId="2696"/>
        <pc:sldMkLst>
          <pc:docMk/>
          <pc:sldMk cId="319068848" sldId="336"/>
        </pc:sldMkLst>
      </pc:sldChg>
      <pc:sldChg chg="del">
        <pc:chgData name="Marius Versteegen" userId="3db87500-6bb8-48d8-b495-b010ee39f961" providerId="ADAL" clId="{4590B5C7-5986-42F3-967B-3DF35CB63CAC}" dt="2018-12-03T08:54:24.270" v="61" actId="2696"/>
        <pc:sldMkLst>
          <pc:docMk/>
          <pc:sldMk cId="2632753875" sldId="337"/>
        </pc:sldMkLst>
      </pc:sldChg>
      <pc:sldChg chg="del">
        <pc:chgData name="Marius Versteegen" userId="3db87500-6bb8-48d8-b495-b010ee39f961" providerId="ADAL" clId="{4590B5C7-5986-42F3-967B-3DF35CB63CAC}" dt="2018-12-03T08:54:24.314" v="62" actId="2696"/>
        <pc:sldMkLst>
          <pc:docMk/>
          <pc:sldMk cId="138258981" sldId="338"/>
        </pc:sldMkLst>
      </pc:sldChg>
      <pc:sldChg chg="del">
        <pc:chgData name="Marius Versteegen" userId="3db87500-6bb8-48d8-b495-b010ee39f961" providerId="ADAL" clId="{4590B5C7-5986-42F3-967B-3DF35CB63CAC}" dt="2018-12-03T08:54:24.062" v="53" actId="2696"/>
        <pc:sldMkLst>
          <pc:docMk/>
          <pc:sldMk cId="4087971578" sldId="339"/>
        </pc:sldMkLst>
      </pc:sldChg>
      <pc:sldChg chg="del">
        <pc:chgData name="Marius Versteegen" userId="3db87500-6bb8-48d8-b495-b010ee39f961" providerId="ADAL" clId="{4590B5C7-5986-42F3-967B-3DF35CB63CAC}" dt="2018-12-03T08:54:24.325" v="63" actId="2696"/>
        <pc:sldMkLst>
          <pc:docMk/>
          <pc:sldMk cId="3759429443" sldId="340"/>
        </pc:sldMkLst>
      </pc:sldChg>
      <pc:sldChg chg="del">
        <pc:chgData name="Marius Versteegen" userId="3db87500-6bb8-48d8-b495-b010ee39f961" providerId="ADAL" clId="{4590B5C7-5986-42F3-967B-3DF35CB63CAC}" dt="2018-12-03T08:54:24.361" v="65" actId="2696"/>
        <pc:sldMkLst>
          <pc:docMk/>
          <pc:sldMk cId="25708531" sldId="341"/>
        </pc:sldMkLst>
      </pc:sldChg>
      <pc:sldChg chg="del">
        <pc:chgData name="Marius Versteegen" userId="3db87500-6bb8-48d8-b495-b010ee39f961" providerId="ADAL" clId="{4590B5C7-5986-42F3-967B-3DF35CB63CAC}" dt="2018-12-03T08:54:24.350" v="64" actId="2696"/>
        <pc:sldMkLst>
          <pc:docMk/>
          <pc:sldMk cId="3194885847" sldId="342"/>
        </pc:sldMkLst>
      </pc:sldChg>
      <pc:sldChg chg="del">
        <pc:chgData name="Marius Versteegen" userId="3db87500-6bb8-48d8-b495-b010ee39f961" providerId="ADAL" clId="{4590B5C7-5986-42F3-967B-3DF35CB63CAC}" dt="2018-12-03T08:54:24.092" v="54" actId="2696"/>
        <pc:sldMkLst>
          <pc:docMk/>
          <pc:sldMk cId="3358871024" sldId="343"/>
        </pc:sldMkLst>
      </pc:sldChg>
      <pc:sldChg chg="del">
        <pc:chgData name="Marius Versteegen" userId="3db87500-6bb8-48d8-b495-b010ee39f961" providerId="ADAL" clId="{4590B5C7-5986-42F3-967B-3DF35CB63CAC}" dt="2018-12-03T08:54:24.102" v="55" actId="2696"/>
        <pc:sldMkLst>
          <pc:docMk/>
          <pc:sldMk cId="3828166837" sldId="344"/>
        </pc:sldMkLst>
      </pc:sldChg>
    </pc:docChg>
  </pc:docChgLst>
  <pc:docChgLst>
    <pc:chgData name="Marius Versteegen" userId="3db87500-6bb8-48d8-b495-b010ee39f961" providerId="ADAL" clId="{17EBCEFB-9C2F-44A5-84FF-B52572F87AE8}"/>
    <pc:docChg chg="undo custSel addSld modSld">
      <pc:chgData name="Marius Versteegen" userId="3db87500-6bb8-48d8-b495-b010ee39f961" providerId="ADAL" clId="{17EBCEFB-9C2F-44A5-84FF-B52572F87AE8}" dt="2018-11-26T09:56:07.578" v="1258" actId="255"/>
      <pc:docMkLst>
        <pc:docMk/>
      </pc:docMkLst>
      <pc:sldChg chg="modNotesTx">
        <pc:chgData name="Marius Versteegen" userId="3db87500-6bb8-48d8-b495-b010ee39f961" providerId="ADAL" clId="{17EBCEFB-9C2F-44A5-84FF-B52572F87AE8}" dt="2018-11-26T09:00:49.608" v="0" actId="20577"/>
        <pc:sldMkLst>
          <pc:docMk/>
          <pc:sldMk cId="1308133828"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605D3-16DF-DF43-AE35-A9E379D47CEE}" type="datetimeFigureOut">
              <a:rPr lang="nl-NL" smtClean="0"/>
              <a:t>3-12-2018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FEC66-6BFA-9A4F-8C14-93D2FB19A680}" type="slidenum">
              <a:rPr lang="nl-NL" smtClean="0"/>
              <a:t>‹nr.›</a:t>
            </a:fld>
            <a:endParaRPr lang="nl-NL"/>
          </a:p>
        </p:txBody>
      </p:sp>
    </p:spTree>
    <p:extLst>
      <p:ext uri="{BB962C8B-B14F-4D97-AF65-F5344CB8AC3E}">
        <p14:creationId xmlns:p14="http://schemas.microsoft.com/office/powerpoint/2010/main" val="169019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5AFEC66-6BFA-9A4F-8C14-93D2FB19A680}" type="slidenum">
              <a:rPr lang="nl-NL" smtClean="0"/>
              <a:t>1</a:t>
            </a:fld>
            <a:endParaRPr lang="nl-NL"/>
          </a:p>
        </p:txBody>
      </p:sp>
    </p:spTree>
    <p:extLst>
      <p:ext uri="{BB962C8B-B14F-4D97-AF65-F5344CB8AC3E}">
        <p14:creationId xmlns:p14="http://schemas.microsoft.com/office/powerpoint/2010/main" val="66833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p>
        </p:txBody>
      </p:sp>
      <p:sp>
        <p:nvSpPr>
          <p:cNvPr id="4" name="Tijdelijke aanduiding voor dianummer 3"/>
          <p:cNvSpPr>
            <a:spLocks noGrp="1"/>
          </p:cNvSpPr>
          <p:nvPr>
            <p:ph type="sldNum" sz="quarter" idx="5"/>
          </p:nvPr>
        </p:nvSpPr>
        <p:spPr/>
        <p:txBody>
          <a:bodyPr/>
          <a:lstStyle/>
          <a:p>
            <a:fld id="{25AFEC66-6BFA-9A4F-8C14-93D2FB19A680}" type="slidenum">
              <a:rPr lang="nl-NL" smtClean="0"/>
              <a:t>2</a:t>
            </a:fld>
            <a:endParaRPr lang="nl-NL"/>
          </a:p>
        </p:txBody>
      </p:sp>
    </p:spTree>
    <p:extLst>
      <p:ext uri="{BB962C8B-B14F-4D97-AF65-F5344CB8AC3E}">
        <p14:creationId xmlns:p14="http://schemas.microsoft.com/office/powerpoint/2010/main" val="327537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p>
        </p:txBody>
      </p:sp>
      <p:sp>
        <p:nvSpPr>
          <p:cNvPr id="4" name="Tijdelijke aanduiding voor dianummer 3"/>
          <p:cNvSpPr>
            <a:spLocks noGrp="1"/>
          </p:cNvSpPr>
          <p:nvPr>
            <p:ph type="sldNum" sz="quarter" idx="5"/>
          </p:nvPr>
        </p:nvSpPr>
        <p:spPr/>
        <p:txBody>
          <a:bodyPr/>
          <a:lstStyle/>
          <a:p>
            <a:fld id="{25AFEC66-6BFA-9A4F-8C14-93D2FB19A680}" type="slidenum">
              <a:rPr lang="nl-NL" smtClean="0"/>
              <a:t>3</a:t>
            </a:fld>
            <a:endParaRPr lang="nl-NL"/>
          </a:p>
        </p:txBody>
      </p:sp>
    </p:spTree>
    <p:extLst>
      <p:ext uri="{BB962C8B-B14F-4D97-AF65-F5344CB8AC3E}">
        <p14:creationId xmlns:p14="http://schemas.microsoft.com/office/powerpoint/2010/main" val="371270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728662" y="1347788"/>
            <a:ext cx="3600000" cy="30607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4572001" y="1347788"/>
            <a:ext cx="3600450" cy="30607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150070785"/>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evoorblad met afbeelding">
    <p:spTree>
      <p:nvGrpSpPr>
        <p:cNvPr id="1" name=""/>
        <p:cNvGrpSpPr/>
        <p:nvPr/>
      </p:nvGrpSpPr>
      <p:grpSpPr>
        <a:xfrm>
          <a:off x="0" y="0"/>
          <a:ext cx="0" cy="0"/>
          <a:chOff x="0" y="0"/>
          <a:chExt cx="0" cy="0"/>
        </a:xfrm>
      </p:grpSpPr>
      <p:sp>
        <p:nvSpPr>
          <p:cNvPr id="10" name="Achtergrond"/>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schemeClr val="bg1"/>
              </a:solidFill>
            </a:endParaRPr>
          </a:p>
        </p:txBody>
      </p:sp>
      <p:sp>
        <p:nvSpPr>
          <p:cNvPr id="2" name="Datum">
            <a:extLst>
              <a:ext uri="{FF2B5EF4-FFF2-40B4-BE49-F238E27FC236}">
                <a16:creationId xmlns:a16="http://schemas.microsoft.com/office/drawing/2014/main" id="{D539146E-4701-437B-BCA5-5AC8EE309ACB}"/>
              </a:ext>
            </a:extLst>
          </p:cNvPr>
          <p:cNvSpPr>
            <a:spLocks noGrp="1"/>
          </p:cNvSpPr>
          <p:nvPr>
            <p:ph type="dt" sz="half" idx="12"/>
          </p:nvPr>
        </p:nvSpPr>
        <p:spPr>
          <a:xfrm>
            <a:off x="7137400" y="4767263"/>
            <a:ext cx="812800" cy="274637"/>
          </a:xfrm>
        </p:spPr>
        <p:txBody>
          <a:bodyPr/>
          <a:lstStyle>
            <a:lvl1pPr>
              <a:defRPr>
                <a:solidFill>
                  <a:schemeClr val="bg1"/>
                </a:solidFill>
              </a:defRPr>
            </a:lvl1pPr>
          </a:lstStyle>
          <a:p>
            <a:fld id="{982E87CE-8545-4B28-9101-1ABE11BF1B41}" type="datetime1">
              <a:rPr lang="nl-NL" smtClean="0"/>
              <a:pPr/>
              <a:t>3-12-2018</a:t>
            </a:fld>
            <a:endParaRPr lang="nl-NL" dirty="0"/>
          </a:p>
        </p:txBody>
      </p:sp>
      <p:sp>
        <p:nvSpPr>
          <p:cNvPr id="5" name="Voettekst">
            <a:extLst>
              <a:ext uri="{FF2B5EF4-FFF2-40B4-BE49-F238E27FC236}">
                <a16:creationId xmlns:a16="http://schemas.microsoft.com/office/drawing/2014/main" id="{B785231E-3480-411A-8355-2793DB32CC6D}"/>
              </a:ext>
            </a:extLst>
          </p:cNvPr>
          <p:cNvSpPr>
            <a:spLocks noGrp="1"/>
          </p:cNvSpPr>
          <p:nvPr>
            <p:ph type="ftr" sz="quarter" idx="13"/>
          </p:nvPr>
        </p:nvSpPr>
        <p:spPr/>
        <p:txBody>
          <a:bodyPr/>
          <a:lstStyle>
            <a:lvl1pPr>
              <a:defRPr>
                <a:solidFill>
                  <a:schemeClr val="bg1"/>
                </a:solidFill>
              </a:defRPr>
            </a:lvl1pPr>
          </a:lstStyle>
          <a:p>
            <a:endParaRPr lang="nl-NL" dirty="0"/>
          </a:p>
        </p:txBody>
      </p:sp>
      <p:sp>
        <p:nvSpPr>
          <p:cNvPr id="6" name="Dianummer">
            <a:extLst>
              <a:ext uri="{FF2B5EF4-FFF2-40B4-BE49-F238E27FC236}">
                <a16:creationId xmlns:a16="http://schemas.microsoft.com/office/drawing/2014/main" id="{1A9E668B-D224-466A-89CE-5C3C945EE619}"/>
              </a:ext>
            </a:extLst>
          </p:cNvPr>
          <p:cNvSpPr>
            <a:spLocks noGrp="1"/>
          </p:cNvSpPr>
          <p:nvPr>
            <p:ph type="sldNum" sz="quarter" idx="14"/>
          </p:nvPr>
        </p:nvSpPr>
        <p:spPr>
          <a:xfrm>
            <a:off x="742950" y="4767263"/>
            <a:ext cx="450850" cy="274637"/>
          </a:xfrm>
        </p:spPr>
        <p:txBody>
          <a:bodyPr/>
          <a:lstStyle>
            <a:lvl1pPr>
              <a:defRPr>
                <a:solidFill>
                  <a:schemeClr val="bg1"/>
                </a:solidFill>
              </a:defRPr>
            </a:lvl1pPr>
          </a:lstStyle>
          <a:p>
            <a:fld id="{82F1406F-2017-4431-B79A-7DFC81A4E36B}" type="slidenum">
              <a:rPr lang="nl-NL" smtClean="0"/>
              <a:pPr/>
              <a:t>‹nr.›</a:t>
            </a:fld>
            <a:endParaRPr lang="nl-NL"/>
          </a:p>
        </p:txBody>
      </p:sp>
      <p:sp>
        <p:nvSpPr>
          <p:cNvPr id="15" name="Afbeelding"/>
          <p:cNvSpPr>
            <a:spLocks noGrp="1"/>
          </p:cNvSpPr>
          <p:nvPr>
            <p:ph type="pic" sz="quarter" idx="10"/>
          </p:nvPr>
        </p:nvSpPr>
        <p:spPr>
          <a:xfrm>
            <a:off x="0" y="1"/>
            <a:ext cx="6692000" cy="3569506"/>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pic>
        <p:nvPicPr>
          <p:cNvPr id="16" name="Logo"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3" name="Titeldecoratie"/>
          <p:cNvSpPr/>
          <p:nvPr userDrawn="1"/>
        </p:nvSpPr>
        <p:spPr>
          <a:xfrm>
            <a:off x="529142" y="3862576"/>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 name="Ondertitel">
            <a:extLst>
              <a:ext uri="{FF2B5EF4-FFF2-40B4-BE49-F238E27FC236}">
                <a16:creationId xmlns:a16="http://schemas.microsoft.com/office/drawing/2014/main" id="{5CA13914-06A2-46D7-A98A-1CC2B2F056F9}"/>
              </a:ext>
            </a:extLst>
          </p:cNvPr>
          <p:cNvSpPr>
            <a:spLocks noGrp="1"/>
          </p:cNvSpPr>
          <p:nvPr>
            <p:ph type="body" sz="quarter" idx="11" hasCustomPrompt="1"/>
          </p:nvPr>
        </p:nvSpPr>
        <p:spPr>
          <a:xfrm>
            <a:off x="750888" y="4265352"/>
            <a:ext cx="7199312" cy="460511"/>
          </a:xfrm>
          <a:prstGeom prst="rect">
            <a:avLst/>
          </a:prstGeom>
        </p:spPr>
        <p:txBody>
          <a:bodyPr/>
          <a:lstStyle>
            <a:lvl1pPr marL="0" indent="0">
              <a:buNone/>
              <a:defRPr sz="2800">
                <a:solidFill>
                  <a:schemeClr val="bg1"/>
                </a:solidFill>
              </a:defRPr>
            </a:lvl1pPr>
          </a:lstStyle>
          <a:p>
            <a:pPr lvl="0"/>
            <a:r>
              <a:rPr lang="nl-NL" dirty="0"/>
              <a:t>Ondertitel</a:t>
            </a:r>
          </a:p>
        </p:txBody>
      </p:sp>
      <p:sp>
        <p:nvSpPr>
          <p:cNvPr id="4" name="Titel"/>
          <p:cNvSpPr>
            <a:spLocks noGrp="1"/>
          </p:cNvSpPr>
          <p:nvPr>
            <p:ph type="title"/>
          </p:nvPr>
        </p:nvSpPr>
        <p:spPr>
          <a:xfrm>
            <a:off x="750570" y="3715817"/>
            <a:ext cx="7200000" cy="460511"/>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96650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vervol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9B40D12A-149A-4DCE-8C42-4088CD7A8FA3}"/>
              </a:ext>
            </a:extLst>
          </p:cNvPr>
          <p:cNvSpPr>
            <a:spLocks noGrp="1"/>
          </p:cNvSpPr>
          <p:nvPr>
            <p:ph type="dt" sz="half" idx="14"/>
          </p:nvPr>
        </p:nvSpPr>
        <p:spPr/>
        <p:txBody>
          <a:bodyPr/>
          <a:lstStyle/>
          <a:p>
            <a:fld id="{982E87CE-8545-4B28-9101-1ABE11BF1B41}" type="datetime1">
              <a:rPr lang="nl-NL" smtClean="0"/>
              <a:t>3-12-2018</a:t>
            </a:fld>
            <a:endParaRPr lang="nl-NL"/>
          </a:p>
        </p:txBody>
      </p:sp>
      <p:sp>
        <p:nvSpPr>
          <p:cNvPr id="3" name="Voettekst">
            <a:extLst>
              <a:ext uri="{FF2B5EF4-FFF2-40B4-BE49-F238E27FC236}">
                <a16:creationId xmlns:a16="http://schemas.microsoft.com/office/drawing/2014/main" id="{E5A64523-357B-4B86-93CD-B3CF0626CB62}"/>
              </a:ext>
            </a:extLst>
          </p:cNvPr>
          <p:cNvSpPr>
            <a:spLocks noGrp="1"/>
          </p:cNvSpPr>
          <p:nvPr>
            <p:ph type="ftr" sz="quarter" idx="15"/>
          </p:nvPr>
        </p:nvSpPr>
        <p:spPr/>
        <p:txBody>
          <a:bodyPr/>
          <a:lstStyle/>
          <a:p>
            <a:endParaRPr lang="nl-NL" dirty="0"/>
          </a:p>
        </p:txBody>
      </p:sp>
      <p:sp>
        <p:nvSpPr>
          <p:cNvPr id="4" name="Dianummer">
            <a:extLst>
              <a:ext uri="{FF2B5EF4-FFF2-40B4-BE49-F238E27FC236}">
                <a16:creationId xmlns:a16="http://schemas.microsoft.com/office/drawing/2014/main" id="{B7CEBE79-820C-40D2-A38E-27E5CDBCA5BA}"/>
              </a:ext>
            </a:extLst>
          </p:cNvPr>
          <p:cNvSpPr>
            <a:spLocks noGrp="1"/>
          </p:cNvSpPr>
          <p:nvPr>
            <p:ph type="sldNum" sz="quarter" idx="16"/>
          </p:nvPr>
        </p:nvSpPr>
        <p:spPr/>
        <p:txBody>
          <a:bodyPr/>
          <a:lstStyle/>
          <a:p>
            <a:fld id="{82F1406F-2017-4431-B79A-7DFC81A4E36B}" type="slidenum">
              <a:rPr lang="nl-NL" smtClean="0"/>
              <a:pPr/>
              <a:t>‹nr.›</a:t>
            </a:fld>
            <a:endParaRPr lang="nl-NL"/>
          </a:p>
        </p:txBody>
      </p:sp>
      <p:sp>
        <p:nvSpPr>
          <p:cNvPr id="6" name="Inhoud">
            <a:extLst>
              <a:ext uri="{FF2B5EF4-FFF2-40B4-BE49-F238E27FC236}">
                <a16:creationId xmlns:a16="http://schemas.microsoft.com/office/drawing/2014/main" id="{CA2DE4A9-D9F4-4AE1-A336-BFCE81BB6F48}"/>
              </a:ext>
            </a:extLst>
          </p:cNvPr>
          <p:cNvSpPr>
            <a:spLocks noGrp="1"/>
          </p:cNvSpPr>
          <p:nvPr>
            <p:ph sz="quarter" idx="17" hasCustomPrompt="1"/>
          </p:nvPr>
        </p:nvSpPr>
        <p:spPr>
          <a:xfrm>
            <a:off x="611188" y="584200"/>
            <a:ext cx="7561262" cy="3824288"/>
          </a:xfrm>
        </p:spPr>
        <p:txBody>
          <a:bodyPr/>
          <a:lstStyle>
            <a:lvl1pPr marL="0" indent="0">
              <a:buNone/>
              <a:defRPr/>
            </a:lvl1pPr>
          </a:lstStyle>
          <a:p>
            <a:pPr lvl="0"/>
            <a:r>
              <a:rPr lang="nl-NL" dirty="0"/>
              <a:t>Vervolg</a:t>
            </a:r>
          </a:p>
        </p:txBody>
      </p:sp>
    </p:spTree>
    <p:extLst>
      <p:ext uri="{BB962C8B-B14F-4D97-AF65-F5344CB8AC3E}">
        <p14:creationId xmlns:p14="http://schemas.microsoft.com/office/powerpoint/2010/main" val="1980861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oud 2 afbeeldingen boven">
    <p:spTree>
      <p:nvGrpSpPr>
        <p:cNvPr id="1" name=""/>
        <p:cNvGrpSpPr/>
        <p:nvPr/>
      </p:nvGrpSpPr>
      <p:grpSpPr>
        <a:xfrm>
          <a:off x="0" y="0"/>
          <a:ext cx="0" cy="0"/>
          <a:chOff x="0" y="0"/>
          <a:chExt cx="0" cy="0"/>
        </a:xfrm>
      </p:grpSpPr>
      <p:sp>
        <p:nvSpPr>
          <p:cNvPr id="12" name="Afbeelding links"/>
          <p:cNvSpPr>
            <a:spLocks noGrp="1"/>
          </p:cNvSpPr>
          <p:nvPr>
            <p:ph type="pic" sz="quarter" idx="13"/>
          </p:nvPr>
        </p:nvSpPr>
        <p:spPr>
          <a:xfrm>
            <a:off x="5"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sp>
        <p:nvSpPr>
          <p:cNvPr id="13" name="Afbeelding rechts"/>
          <p:cNvSpPr>
            <a:spLocks noGrp="1"/>
          </p:cNvSpPr>
          <p:nvPr>
            <p:ph type="pic" sz="quarter" idx="15"/>
          </p:nvPr>
        </p:nvSpPr>
        <p:spPr>
          <a:xfrm>
            <a:off x="4570488"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p>
        </p:txBody>
      </p:sp>
      <p:sp>
        <p:nvSpPr>
          <p:cNvPr id="23" name="Titeldecoratie"/>
          <p:cNvSpPr/>
          <p:nvPr/>
        </p:nvSpPr>
        <p:spPr>
          <a:xfrm>
            <a:off x="531064" y="290226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8" name="Tekst"/>
          <p:cNvSpPr>
            <a:spLocks noGrp="1"/>
          </p:cNvSpPr>
          <p:nvPr>
            <p:ph type="body" sz="quarter" idx="17"/>
          </p:nvPr>
        </p:nvSpPr>
        <p:spPr>
          <a:xfrm flipH="1">
            <a:off x="611188" y="3414474"/>
            <a:ext cx="7561262" cy="1074185"/>
          </a:xfrm>
          <a:prstGeom prst="rect">
            <a:avLst/>
          </a:prstGeom>
        </p:spPr>
        <p:txBody>
          <a:bodyPr wrap="square">
            <a:noAutofit/>
          </a:bodyPr>
          <a:lstStyle>
            <a:lvl1pPr marL="0" indent="0">
              <a:buNone/>
              <a:defRPr/>
            </a:lvl1pPr>
          </a:lstStyle>
          <a:p>
            <a:pPr lvl="0"/>
            <a:r>
              <a:rPr lang="nl-NL"/>
              <a:t>Tekststijl van het model bewerken</a:t>
            </a:r>
          </a:p>
        </p:txBody>
      </p:sp>
      <p:sp>
        <p:nvSpPr>
          <p:cNvPr id="3" name="Titel">
            <a:extLst>
              <a:ext uri="{FF2B5EF4-FFF2-40B4-BE49-F238E27FC236}">
                <a16:creationId xmlns:a16="http://schemas.microsoft.com/office/drawing/2014/main" id="{C9D2C67F-4BD6-45C2-9C96-FE2566BA3701}"/>
              </a:ext>
            </a:extLst>
          </p:cNvPr>
          <p:cNvSpPr>
            <a:spLocks noGrp="1"/>
          </p:cNvSpPr>
          <p:nvPr>
            <p:ph type="title"/>
          </p:nvPr>
        </p:nvSpPr>
        <p:spPr>
          <a:xfrm>
            <a:off x="611188" y="2778775"/>
            <a:ext cx="7593550" cy="461665"/>
          </a:xfrm>
          <a:prstGeom prst="rect">
            <a:avLst/>
          </a:prstGeom>
        </p:spPr>
        <p:txBody>
          <a:bodyPr/>
          <a:lstStyle/>
          <a:p>
            <a:r>
              <a:rPr lang="nl-NL"/>
              <a:t>Klik om stijl te bewerken</a:t>
            </a:r>
          </a:p>
        </p:txBody>
      </p:sp>
      <p:sp>
        <p:nvSpPr>
          <p:cNvPr id="2" name="Tijdelijke aanduiding voor datum 1">
            <a:extLst>
              <a:ext uri="{FF2B5EF4-FFF2-40B4-BE49-F238E27FC236}">
                <a16:creationId xmlns:a16="http://schemas.microsoft.com/office/drawing/2014/main" id="{985DDF9D-2B17-4DED-9512-9F8A7A57FE3D}"/>
              </a:ext>
            </a:extLst>
          </p:cNvPr>
          <p:cNvSpPr>
            <a:spLocks noGrp="1"/>
          </p:cNvSpPr>
          <p:nvPr>
            <p:ph type="dt" sz="half" idx="18"/>
          </p:nvPr>
        </p:nvSpPr>
        <p:spPr/>
        <p:txBody>
          <a:bodyPr/>
          <a:lstStyle/>
          <a:p>
            <a:fld id="{982E87CE-8545-4B28-9101-1ABE11BF1B41}" type="datetime1">
              <a:rPr lang="nl-NL" smtClean="0"/>
              <a:t>3-12-2018</a:t>
            </a:fld>
            <a:endParaRPr lang="nl-NL"/>
          </a:p>
        </p:txBody>
      </p:sp>
      <p:sp>
        <p:nvSpPr>
          <p:cNvPr id="4" name="Tijdelijke aanduiding voor voettekst 3">
            <a:extLst>
              <a:ext uri="{FF2B5EF4-FFF2-40B4-BE49-F238E27FC236}">
                <a16:creationId xmlns:a16="http://schemas.microsoft.com/office/drawing/2014/main" id="{B90DEEB3-09D2-4333-9FF1-5461D5D3E997}"/>
              </a:ext>
            </a:extLst>
          </p:cNvPr>
          <p:cNvSpPr>
            <a:spLocks noGrp="1"/>
          </p:cNvSpPr>
          <p:nvPr>
            <p:ph type="ftr" sz="quarter" idx="19"/>
          </p:nvPr>
        </p:nvSpPr>
        <p:spPr/>
        <p:txBody>
          <a:bodyPr/>
          <a:lstStyle/>
          <a:p>
            <a:endParaRPr lang="nl-NL" dirty="0"/>
          </a:p>
        </p:txBody>
      </p:sp>
      <p:sp>
        <p:nvSpPr>
          <p:cNvPr id="5" name="Tijdelijke aanduiding voor dianummer 4">
            <a:extLst>
              <a:ext uri="{FF2B5EF4-FFF2-40B4-BE49-F238E27FC236}">
                <a16:creationId xmlns:a16="http://schemas.microsoft.com/office/drawing/2014/main" id="{34B914B9-9F1D-4C1D-AE7E-826397420BB1}"/>
              </a:ext>
            </a:extLst>
          </p:cNvPr>
          <p:cNvSpPr>
            <a:spLocks noGrp="1"/>
          </p:cNvSpPr>
          <p:nvPr>
            <p:ph type="sldNum" sz="quarter" idx="20"/>
          </p:nvPr>
        </p:nvSpPr>
        <p:spPr/>
        <p:txBody>
          <a:bodyPr/>
          <a:lstStyle/>
          <a:p>
            <a:fld id="{82F1406F-2017-4431-B79A-7DFC81A4E36B}" type="slidenum">
              <a:rPr lang="nl-NL" smtClean="0"/>
              <a:pPr/>
              <a:t>‹nr.›</a:t>
            </a:fld>
            <a:endParaRPr lang="nl-NL"/>
          </a:p>
        </p:txBody>
      </p:sp>
    </p:spTree>
    <p:extLst>
      <p:ext uri="{BB962C8B-B14F-4D97-AF65-F5344CB8AC3E}">
        <p14:creationId xmlns:p14="http://schemas.microsoft.com/office/powerpoint/2010/main" val="204911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oud 3 afbeeldingen onder">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6084002" y="2576512"/>
            <a:ext cx="3059999"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3063645" y="2576512"/>
            <a:ext cx="3023998"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5" y="2576512"/>
            <a:ext cx="3059999"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8467795E-BE0E-47E8-BCC2-D151E59EDFF5}"/>
              </a:ext>
            </a:extLst>
          </p:cNvPr>
          <p:cNvSpPr>
            <a:spLocks noGrp="1"/>
          </p:cNvSpPr>
          <p:nvPr>
            <p:ph type="dt" sz="half" idx="17"/>
          </p:nvPr>
        </p:nvSpPr>
        <p:spPr/>
        <p:txBody>
          <a:bodyPr/>
          <a:lstStyle>
            <a:lvl1pPr>
              <a:defRPr>
                <a:solidFill>
                  <a:schemeClr val="bg1"/>
                </a:solidFill>
              </a:defRPr>
            </a:lvl1pPr>
          </a:lstStyle>
          <a:p>
            <a:fld id="{982E87CE-8545-4B28-9101-1ABE11BF1B41}" type="datetime1">
              <a:rPr lang="nl-NL" smtClean="0"/>
              <a:pPr/>
              <a:t>3-12-2018</a:t>
            </a:fld>
            <a:endParaRPr lang="nl-NL"/>
          </a:p>
        </p:txBody>
      </p:sp>
      <p:sp>
        <p:nvSpPr>
          <p:cNvPr id="4" name="Voettekst">
            <a:extLst>
              <a:ext uri="{FF2B5EF4-FFF2-40B4-BE49-F238E27FC236}">
                <a16:creationId xmlns:a16="http://schemas.microsoft.com/office/drawing/2014/main" id="{B2430F08-8263-4811-BC43-F87BF48A780B}"/>
              </a:ext>
            </a:extLst>
          </p:cNvPr>
          <p:cNvSpPr>
            <a:spLocks noGrp="1"/>
          </p:cNvSpPr>
          <p:nvPr>
            <p:ph type="ftr" sz="quarter" idx="18"/>
          </p:nvPr>
        </p:nvSpPr>
        <p:spPr/>
        <p:txBody>
          <a:bodyPr/>
          <a:lstStyle>
            <a:lvl1pPr>
              <a:defRPr>
                <a:solidFill>
                  <a:schemeClr val="bg1"/>
                </a:solidFill>
              </a:defRPr>
            </a:lvl1pPr>
          </a:lstStyle>
          <a:p>
            <a:endParaRPr lang="nl-NL" dirty="0"/>
          </a:p>
        </p:txBody>
      </p:sp>
      <p:sp>
        <p:nvSpPr>
          <p:cNvPr id="5" name="Dianummer">
            <a:extLst>
              <a:ext uri="{FF2B5EF4-FFF2-40B4-BE49-F238E27FC236}">
                <a16:creationId xmlns:a16="http://schemas.microsoft.com/office/drawing/2014/main" id="{7A01C895-BF20-46EC-ABA8-DD9B24E77DE0}"/>
              </a:ext>
            </a:extLst>
          </p:cNvPr>
          <p:cNvSpPr>
            <a:spLocks noGrp="1"/>
          </p:cNvSpPr>
          <p:nvPr>
            <p:ph type="sldNum" sz="quarter" idx="19"/>
          </p:nvPr>
        </p:nvSpPr>
        <p:spPr/>
        <p:txBody>
          <a:bodyPr/>
          <a:lstStyle>
            <a:lvl1pPr>
              <a:defRPr>
                <a:solidFill>
                  <a:schemeClr val="bg1"/>
                </a:solidFill>
              </a:defRPr>
            </a:lvl1pPr>
          </a:lstStyle>
          <a:p>
            <a:fld id="{82F1406F-2017-4431-B79A-7DFC81A4E36B}" type="slidenum">
              <a:rPr lang="nl-NL" smtClean="0"/>
              <a:pPr/>
              <a:t>‹nr.›</a:t>
            </a:fld>
            <a:endParaRPr lang="nl-NL"/>
          </a:p>
        </p:txBody>
      </p:sp>
      <p:sp>
        <p:nvSpPr>
          <p:cNvPr id="13" name="Tekst"/>
          <p:cNvSpPr>
            <a:spLocks noGrp="1"/>
          </p:cNvSpPr>
          <p:nvPr>
            <p:ph type="body" sz="quarter" idx="11"/>
          </p:nvPr>
        </p:nvSpPr>
        <p:spPr>
          <a:xfrm flipH="1">
            <a:off x="718284" y="1196341"/>
            <a:ext cx="7670066" cy="1104300"/>
          </a:xfrm>
          <a:prstGeom prst="rect">
            <a:avLst/>
          </a:prstGeom>
        </p:spPr>
        <p:txBody>
          <a:bodyPr wrap="square">
            <a:noAutofit/>
          </a:bodyPr>
          <a:lstStyle>
            <a:lvl1pPr marL="0" indent="0">
              <a:buNone/>
              <a:defRPr/>
            </a:lvl1pPr>
          </a:lstStyle>
          <a:p>
            <a:pPr lvl="0"/>
            <a:r>
              <a:rPr lang="nl-NL"/>
              <a:t>Tekststijl van het model bewerken</a:t>
            </a:r>
          </a:p>
        </p:txBody>
      </p:sp>
      <p:pic>
        <p:nvPicPr>
          <p:cNvPr id="12" name="Logo"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750572" y="581675"/>
            <a:ext cx="7504428" cy="461665"/>
          </a:xfrm>
          <a:prstGeom prst="rect">
            <a:avLst/>
          </a:prstGeom>
        </p:spPr>
        <p:txBody>
          <a:bodyPr/>
          <a:lstStyle/>
          <a:p>
            <a:r>
              <a:rPr lang="nl-NL"/>
              <a:t>Klik om stijl te bewerken</a:t>
            </a:r>
          </a:p>
        </p:txBody>
      </p:sp>
    </p:spTree>
    <p:extLst>
      <p:ext uri="{BB962C8B-B14F-4D97-AF65-F5344CB8AC3E}">
        <p14:creationId xmlns:p14="http://schemas.microsoft.com/office/powerpoint/2010/main" val="24492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oud 3 afbeeldingen boven">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6084002" y="4762"/>
            <a:ext cx="3059999"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3063645" y="4762"/>
            <a:ext cx="3023998"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5" y="4762"/>
            <a:ext cx="3059999" cy="2566988"/>
          </a:xfrm>
          <a:prstGeom prst="rect">
            <a:avLst/>
          </a:prstGeom>
          <a:solidFill>
            <a:schemeClr val="bg1">
              <a:lumMod val="75000"/>
            </a:schemeClr>
          </a:solidFill>
        </p:spPr>
        <p:txBody>
          <a:bodyPr vert="horz"/>
          <a:lstStyle>
            <a:lvl1pPr marL="0" indent="0">
              <a:buNone/>
              <a:defRPr sz="2000"/>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B4F857FD-BFB3-4545-8692-90B56608788F}"/>
              </a:ext>
            </a:extLst>
          </p:cNvPr>
          <p:cNvSpPr>
            <a:spLocks noGrp="1"/>
          </p:cNvSpPr>
          <p:nvPr>
            <p:ph type="dt" sz="half" idx="17"/>
          </p:nvPr>
        </p:nvSpPr>
        <p:spPr/>
        <p:txBody>
          <a:bodyPr/>
          <a:lstStyle/>
          <a:p>
            <a:fld id="{982E87CE-8545-4B28-9101-1ABE11BF1B41}" type="datetime1">
              <a:rPr lang="nl-NL" smtClean="0"/>
              <a:t>3-12-2018</a:t>
            </a:fld>
            <a:endParaRPr lang="nl-NL"/>
          </a:p>
        </p:txBody>
      </p:sp>
      <p:sp>
        <p:nvSpPr>
          <p:cNvPr id="4" name="Voettekst">
            <a:extLst>
              <a:ext uri="{FF2B5EF4-FFF2-40B4-BE49-F238E27FC236}">
                <a16:creationId xmlns:a16="http://schemas.microsoft.com/office/drawing/2014/main" id="{86AFB18C-1EA8-418B-921A-DF7ADE25FA6B}"/>
              </a:ext>
            </a:extLst>
          </p:cNvPr>
          <p:cNvSpPr>
            <a:spLocks noGrp="1"/>
          </p:cNvSpPr>
          <p:nvPr>
            <p:ph type="ftr" sz="quarter" idx="18"/>
          </p:nvPr>
        </p:nvSpPr>
        <p:spPr/>
        <p:txBody>
          <a:bodyPr/>
          <a:lstStyle/>
          <a:p>
            <a:endParaRPr lang="nl-NL" dirty="0"/>
          </a:p>
        </p:txBody>
      </p:sp>
      <p:sp>
        <p:nvSpPr>
          <p:cNvPr id="5" name="Dianummer">
            <a:extLst>
              <a:ext uri="{FF2B5EF4-FFF2-40B4-BE49-F238E27FC236}">
                <a16:creationId xmlns:a16="http://schemas.microsoft.com/office/drawing/2014/main" id="{4148FFCD-33EC-4B70-AB72-C959479C0C92}"/>
              </a:ext>
            </a:extLst>
          </p:cNvPr>
          <p:cNvSpPr>
            <a:spLocks noGrp="1"/>
          </p:cNvSpPr>
          <p:nvPr>
            <p:ph type="sldNum" sz="quarter" idx="19"/>
          </p:nvPr>
        </p:nvSpPr>
        <p:spPr/>
        <p:txBody>
          <a:bodyPr/>
          <a:lstStyle/>
          <a:p>
            <a:fld id="{82F1406F-2017-4431-B79A-7DFC81A4E36B}" type="slidenum">
              <a:rPr lang="nl-NL" smtClean="0"/>
              <a:pPr/>
              <a:t>‹nr.›</a:t>
            </a:fld>
            <a:endParaRPr lang="nl-NL"/>
          </a:p>
        </p:txBody>
      </p:sp>
      <p:sp>
        <p:nvSpPr>
          <p:cNvPr id="16" name="Titeldecoratie"/>
          <p:cNvSpPr/>
          <p:nvPr/>
        </p:nvSpPr>
        <p:spPr>
          <a:xfrm>
            <a:off x="531064" y="28184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ekst"/>
          <p:cNvSpPr>
            <a:spLocks noGrp="1"/>
          </p:cNvSpPr>
          <p:nvPr>
            <p:ph type="body" sz="quarter" idx="11"/>
          </p:nvPr>
        </p:nvSpPr>
        <p:spPr>
          <a:xfrm flipH="1">
            <a:off x="611188" y="3329941"/>
            <a:ext cx="7561262" cy="1104300"/>
          </a:xfrm>
          <a:prstGeom prst="rect">
            <a:avLst/>
          </a:prstGeom>
        </p:spPr>
        <p:txBody>
          <a:bodyPr wrap="square">
            <a:noAutofit/>
          </a:bodyPr>
          <a:lstStyle>
            <a:lvl1pPr marL="0" indent="0">
              <a:buNone/>
              <a:defRPr/>
            </a:lvl1pPr>
          </a:lstStyle>
          <a:p>
            <a:pPr lvl="0"/>
            <a:r>
              <a:rPr lang="nl-NL"/>
              <a:t>Tekststijl van het model bewerken</a:t>
            </a:r>
          </a:p>
        </p:txBody>
      </p:sp>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611188" y="2715275"/>
            <a:ext cx="7561262" cy="461665"/>
          </a:xfrm>
          <a:prstGeom prst="rect">
            <a:avLst/>
          </a:prstGeom>
        </p:spPr>
        <p:txBody>
          <a:bodyPr/>
          <a:lstStyle/>
          <a:p>
            <a:r>
              <a:rPr lang="nl-NL"/>
              <a:t>Klik om stijl te bewerken</a:t>
            </a:r>
          </a:p>
        </p:txBody>
      </p:sp>
    </p:spTree>
    <p:extLst>
      <p:ext uri="{BB962C8B-B14F-4D97-AF65-F5344CB8AC3E}">
        <p14:creationId xmlns:p14="http://schemas.microsoft.com/office/powerpoint/2010/main" val="132455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 afbeelding link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5"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7D99692A-D52A-4A80-B7FC-3D6FDD82666F}"/>
              </a:ext>
            </a:extLst>
          </p:cNvPr>
          <p:cNvSpPr>
            <a:spLocks noGrp="1"/>
          </p:cNvSpPr>
          <p:nvPr>
            <p:ph type="dt" sz="half" idx="14"/>
          </p:nvPr>
        </p:nvSpPr>
        <p:spPr/>
        <p:txBody>
          <a:bodyPr/>
          <a:lstStyle/>
          <a:p>
            <a:fld id="{982E87CE-8545-4B28-9101-1ABE11BF1B41}" type="datetime1">
              <a:rPr lang="nl-NL" smtClean="0"/>
              <a:t>3-12-2018</a:t>
            </a:fld>
            <a:endParaRPr lang="nl-NL"/>
          </a:p>
        </p:txBody>
      </p:sp>
      <p:sp>
        <p:nvSpPr>
          <p:cNvPr id="4" name="Voettekst">
            <a:extLst>
              <a:ext uri="{FF2B5EF4-FFF2-40B4-BE49-F238E27FC236}">
                <a16:creationId xmlns:a16="http://schemas.microsoft.com/office/drawing/2014/main" id="{0322DF50-32EF-41B2-8EA1-3A3486DABB23}"/>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5" name="Dianummer">
            <a:extLst>
              <a:ext uri="{FF2B5EF4-FFF2-40B4-BE49-F238E27FC236}">
                <a16:creationId xmlns:a16="http://schemas.microsoft.com/office/drawing/2014/main" id="{CDB85868-4AF2-4121-8E41-546A5A0F3C66}"/>
              </a:ext>
            </a:extLst>
          </p:cNvPr>
          <p:cNvSpPr>
            <a:spLocks noGrp="1"/>
          </p:cNvSpPr>
          <p:nvPr>
            <p:ph type="sldNum" sz="quarter" idx="16"/>
          </p:nvPr>
        </p:nvSpPr>
        <p:spPr/>
        <p:txBody>
          <a:bodyPr/>
          <a:lstStyle>
            <a:lvl1pPr>
              <a:defRPr>
                <a:solidFill>
                  <a:schemeClr val="bg1"/>
                </a:solidFill>
              </a:defRPr>
            </a:lvl1pPr>
          </a:lstStyle>
          <a:p>
            <a:fld id="{82F1406F-2017-4431-B79A-7DFC81A4E36B}" type="slidenum">
              <a:rPr lang="nl-NL" smtClean="0"/>
              <a:pPr/>
              <a:t>‹nr.›</a:t>
            </a:fld>
            <a:endParaRPr lang="nl-NL"/>
          </a:p>
        </p:txBody>
      </p:sp>
      <p:sp>
        <p:nvSpPr>
          <p:cNvPr id="11" name="Titeldecoratie"/>
          <p:cNvSpPr/>
          <p:nvPr/>
        </p:nvSpPr>
        <p:spPr>
          <a:xfrm>
            <a:off x="5104925"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ekst"/>
          <p:cNvSpPr>
            <a:spLocks noGrp="1"/>
          </p:cNvSpPr>
          <p:nvPr>
            <p:ph type="body" sz="quarter" idx="11"/>
          </p:nvPr>
        </p:nvSpPr>
        <p:spPr>
          <a:xfrm flipH="1">
            <a:off x="5292148" y="1196341"/>
            <a:ext cx="2880301" cy="3292316"/>
          </a:xfrm>
          <a:prstGeom prst="rect">
            <a:avLst/>
          </a:prstGeom>
        </p:spPr>
        <p:txBody>
          <a:bodyPr wrap="square">
            <a:noAutofit/>
          </a:bodyPr>
          <a:lstStyle>
            <a:lvl1pPr>
              <a:defRPr/>
            </a:lvl1pPr>
          </a:lstStyle>
          <a:p>
            <a:pPr lvl="0"/>
            <a:r>
              <a:rPr lang="nl-NL"/>
              <a:t>Tekststijl van het model bewerken</a:t>
            </a:r>
          </a:p>
        </p:txBody>
      </p:sp>
      <p:sp>
        <p:nvSpPr>
          <p:cNvPr id="2" name="Titel">
            <a:extLst>
              <a:ext uri="{FF2B5EF4-FFF2-40B4-BE49-F238E27FC236}">
                <a16:creationId xmlns:a16="http://schemas.microsoft.com/office/drawing/2014/main" id="{1AD873CB-895E-4138-8DAB-6B7F915652DD}"/>
              </a:ext>
            </a:extLst>
          </p:cNvPr>
          <p:cNvSpPr>
            <a:spLocks noGrp="1"/>
          </p:cNvSpPr>
          <p:nvPr>
            <p:ph type="title"/>
          </p:nvPr>
        </p:nvSpPr>
        <p:spPr>
          <a:xfrm>
            <a:off x="5292149" y="550958"/>
            <a:ext cx="2880301" cy="461665"/>
          </a:xfrm>
          <a:prstGeom prst="rect">
            <a:avLst/>
          </a:prstGeom>
        </p:spPr>
        <p:txBody>
          <a:bodyPr/>
          <a:lstStyle>
            <a:lvl1pPr>
              <a:defRPr sz="2400"/>
            </a:lvl1pPr>
          </a:lstStyle>
          <a:p>
            <a:r>
              <a:rPr lang="nl-NL"/>
              <a:t>Klik om stijl te bewerken</a:t>
            </a:r>
            <a:endParaRPr lang="nl-NL" dirty="0"/>
          </a:p>
        </p:txBody>
      </p:sp>
    </p:spTree>
    <p:extLst>
      <p:ext uri="{BB962C8B-B14F-4D97-AF65-F5344CB8AC3E}">
        <p14:creationId xmlns:p14="http://schemas.microsoft.com/office/powerpoint/2010/main" val="194646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 afbeelding recht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4573522"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pic>
        <p:nvPicPr>
          <p:cNvPr id="8" name="Logo"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3" name="Datum">
            <a:extLst>
              <a:ext uri="{FF2B5EF4-FFF2-40B4-BE49-F238E27FC236}">
                <a16:creationId xmlns:a16="http://schemas.microsoft.com/office/drawing/2014/main" id="{9D31CFC5-410C-4748-B6C7-A722E6949738}"/>
              </a:ext>
            </a:extLst>
          </p:cNvPr>
          <p:cNvSpPr>
            <a:spLocks noGrp="1"/>
          </p:cNvSpPr>
          <p:nvPr>
            <p:ph type="dt" sz="half" idx="14"/>
          </p:nvPr>
        </p:nvSpPr>
        <p:spPr/>
        <p:txBody>
          <a:bodyPr/>
          <a:lstStyle/>
          <a:p>
            <a:fld id="{982E87CE-8545-4B28-9101-1ABE11BF1B41}" type="datetime1">
              <a:rPr lang="nl-NL" smtClean="0"/>
              <a:t>3-12-2018</a:t>
            </a:fld>
            <a:endParaRPr lang="nl-NL"/>
          </a:p>
        </p:txBody>
      </p:sp>
      <p:sp>
        <p:nvSpPr>
          <p:cNvPr id="4" name="Voettekst">
            <a:extLst>
              <a:ext uri="{FF2B5EF4-FFF2-40B4-BE49-F238E27FC236}">
                <a16:creationId xmlns:a16="http://schemas.microsoft.com/office/drawing/2014/main" id="{0CB614FB-0599-4F33-AE24-A266A79E9AE5}"/>
              </a:ext>
            </a:extLst>
          </p:cNvPr>
          <p:cNvSpPr>
            <a:spLocks noGrp="1"/>
          </p:cNvSpPr>
          <p:nvPr>
            <p:ph type="ftr" sz="quarter" idx="15"/>
          </p:nvPr>
        </p:nvSpPr>
        <p:spPr/>
        <p:txBody>
          <a:bodyPr/>
          <a:lstStyle/>
          <a:p>
            <a:endParaRPr lang="nl-NL" dirty="0"/>
          </a:p>
        </p:txBody>
      </p:sp>
      <p:sp>
        <p:nvSpPr>
          <p:cNvPr id="5" name="Dianummer">
            <a:extLst>
              <a:ext uri="{FF2B5EF4-FFF2-40B4-BE49-F238E27FC236}">
                <a16:creationId xmlns:a16="http://schemas.microsoft.com/office/drawing/2014/main" id="{F7361324-3AD2-4A1C-B9DE-436592B7E800}"/>
              </a:ext>
            </a:extLst>
          </p:cNvPr>
          <p:cNvSpPr>
            <a:spLocks noGrp="1"/>
          </p:cNvSpPr>
          <p:nvPr>
            <p:ph type="sldNum" sz="quarter" idx="16"/>
          </p:nvPr>
        </p:nvSpPr>
        <p:spPr/>
        <p:txBody>
          <a:bodyPr/>
          <a:lstStyle/>
          <a:p>
            <a:fld id="{82F1406F-2017-4431-B79A-7DFC81A4E36B}" type="slidenum">
              <a:rPr lang="nl-NL" smtClean="0"/>
              <a:pPr/>
              <a:t>‹nr.›</a:t>
            </a:fld>
            <a:endParaRPr lang="nl-NL"/>
          </a:p>
        </p:txBody>
      </p:sp>
      <p:sp>
        <p:nvSpPr>
          <p:cNvPr id="14" name="Tekst"/>
          <p:cNvSpPr>
            <a:spLocks noGrp="1"/>
          </p:cNvSpPr>
          <p:nvPr>
            <p:ph type="body" sz="quarter" idx="11"/>
          </p:nvPr>
        </p:nvSpPr>
        <p:spPr>
          <a:xfrm flipH="1">
            <a:off x="600224" y="1196341"/>
            <a:ext cx="3611736" cy="3292316"/>
          </a:xfrm>
          <a:prstGeom prst="rect">
            <a:avLst/>
          </a:prstGeom>
        </p:spPr>
        <p:txBody>
          <a:bodyPr wrap="square">
            <a:noAutofit/>
          </a:bodyPr>
          <a:lstStyle>
            <a:lvl1pPr>
              <a:defRPr/>
            </a:lvl1pPr>
          </a:lstStyle>
          <a:p>
            <a:pPr lvl="0"/>
            <a:r>
              <a:rPr lang="nl-NL"/>
              <a:t>Tekststijl van het model bewerken</a:t>
            </a:r>
          </a:p>
        </p:txBody>
      </p:sp>
      <p:sp>
        <p:nvSpPr>
          <p:cNvPr id="9" name="Titel">
            <a:extLst>
              <a:ext uri="{FF2B5EF4-FFF2-40B4-BE49-F238E27FC236}">
                <a16:creationId xmlns:a16="http://schemas.microsoft.com/office/drawing/2014/main" id="{6D366FD9-FE48-4E10-8BCE-1292B606660F}"/>
              </a:ext>
            </a:extLst>
          </p:cNvPr>
          <p:cNvSpPr>
            <a:spLocks noGrp="1"/>
          </p:cNvSpPr>
          <p:nvPr>
            <p:ph type="title"/>
          </p:nvPr>
        </p:nvSpPr>
        <p:spPr>
          <a:xfrm>
            <a:off x="600225" y="244476"/>
            <a:ext cx="3611736" cy="993775"/>
          </a:xfrm>
        </p:spPr>
        <p:txBody>
          <a:bodyPr>
            <a:normAutofit/>
          </a:bodyPr>
          <a:lstStyle>
            <a:lvl1pPr>
              <a:defRPr sz="2400"/>
            </a:lvl1pPr>
          </a:lstStyle>
          <a:p>
            <a:r>
              <a:rPr lang="nl-NL"/>
              <a:t>Klik om stijl te bewerken</a:t>
            </a:r>
            <a:endParaRPr lang="nl-NL" dirty="0"/>
          </a:p>
        </p:txBody>
      </p:sp>
    </p:spTree>
    <p:extLst>
      <p:ext uri="{BB962C8B-B14F-4D97-AF65-F5344CB8AC3E}">
        <p14:creationId xmlns:p14="http://schemas.microsoft.com/office/powerpoint/2010/main" val="158492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 name="Achtergrond"/>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 name="Datum">
            <a:extLst>
              <a:ext uri="{FF2B5EF4-FFF2-40B4-BE49-F238E27FC236}">
                <a16:creationId xmlns:a16="http://schemas.microsoft.com/office/drawing/2014/main" id="{68A5FA88-603D-448E-A991-878A5BF919D6}"/>
              </a:ext>
            </a:extLst>
          </p:cNvPr>
          <p:cNvSpPr>
            <a:spLocks noGrp="1"/>
          </p:cNvSpPr>
          <p:nvPr>
            <p:ph type="dt" sz="half" idx="10"/>
          </p:nvPr>
        </p:nvSpPr>
        <p:spPr/>
        <p:txBody>
          <a:bodyPr/>
          <a:lstStyle>
            <a:lvl1pPr>
              <a:defRPr>
                <a:solidFill>
                  <a:schemeClr val="bg1"/>
                </a:solidFill>
              </a:defRPr>
            </a:lvl1pPr>
          </a:lstStyle>
          <a:p>
            <a:fld id="{982E87CE-8545-4B28-9101-1ABE11BF1B41}" type="datetime1">
              <a:rPr lang="nl-NL" smtClean="0"/>
              <a:pPr/>
              <a:t>3-12-2018</a:t>
            </a:fld>
            <a:endParaRPr lang="nl-NL"/>
          </a:p>
        </p:txBody>
      </p:sp>
      <p:sp>
        <p:nvSpPr>
          <p:cNvPr id="5" name="Voettekst">
            <a:extLst>
              <a:ext uri="{FF2B5EF4-FFF2-40B4-BE49-F238E27FC236}">
                <a16:creationId xmlns:a16="http://schemas.microsoft.com/office/drawing/2014/main" id="{C447EC34-3FCD-4AF9-93D4-2F7E44A3B731}"/>
              </a:ext>
            </a:extLst>
          </p:cNvPr>
          <p:cNvSpPr>
            <a:spLocks noGrp="1"/>
          </p:cNvSpPr>
          <p:nvPr>
            <p:ph type="ftr" sz="quarter" idx="11"/>
          </p:nvPr>
        </p:nvSpPr>
        <p:spPr/>
        <p:txBody>
          <a:bodyPr/>
          <a:lstStyle>
            <a:lvl1pPr>
              <a:defRPr>
                <a:solidFill>
                  <a:schemeClr val="bg1"/>
                </a:solidFill>
              </a:defRPr>
            </a:lvl1pPr>
          </a:lstStyle>
          <a:p>
            <a:endParaRPr lang="nl-NL" dirty="0"/>
          </a:p>
        </p:txBody>
      </p:sp>
      <p:sp>
        <p:nvSpPr>
          <p:cNvPr id="6" name="Dianummer">
            <a:extLst>
              <a:ext uri="{FF2B5EF4-FFF2-40B4-BE49-F238E27FC236}">
                <a16:creationId xmlns:a16="http://schemas.microsoft.com/office/drawing/2014/main" id="{3FB4A23C-1705-4B39-9C44-37CD709908EC}"/>
              </a:ext>
            </a:extLst>
          </p:cNvPr>
          <p:cNvSpPr>
            <a:spLocks noGrp="1"/>
          </p:cNvSpPr>
          <p:nvPr>
            <p:ph type="sldNum" sz="quarter" idx="12"/>
          </p:nvPr>
        </p:nvSpPr>
        <p:spPr/>
        <p:txBody>
          <a:bodyPr/>
          <a:lstStyle>
            <a:lvl1pPr>
              <a:defRPr>
                <a:solidFill>
                  <a:schemeClr val="bg1"/>
                </a:solidFill>
              </a:defRPr>
            </a:lvl1pPr>
          </a:lstStyle>
          <a:p>
            <a:fld id="{82F1406F-2017-4431-B79A-7DFC81A4E36B}" type="slidenum">
              <a:rPr lang="nl-NL" smtClean="0"/>
              <a:pPr/>
              <a:t>‹nr.›</a:t>
            </a:fld>
            <a:endParaRPr lang="nl-NL"/>
          </a:p>
        </p:txBody>
      </p:sp>
      <p:pic>
        <p:nvPicPr>
          <p:cNvPr id="9" name="Logo"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2" name="Titeldecoratie"/>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a:extLst>
              <a:ext uri="{FF2B5EF4-FFF2-40B4-BE49-F238E27FC236}">
                <a16:creationId xmlns:a16="http://schemas.microsoft.com/office/drawing/2014/main" id="{2BA0D956-0B37-4F2B-BD64-4682BAE8EBDC}"/>
              </a:ext>
            </a:extLst>
          </p:cNvPr>
          <p:cNvSpPr>
            <a:spLocks noGrp="1"/>
          </p:cNvSpPr>
          <p:nvPr>
            <p:ph type="title"/>
          </p:nvPr>
        </p:nvSpPr>
        <p:spPr>
          <a:xfrm>
            <a:off x="600224" y="485776"/>
            <a:ext cx="7572225" cy="993775"/>
          </a:xfrm>
        </p:spPr>
        <p:txBody>
          <a:bodyPr anchor="t"/>
          <a:lstStyle>
            <a:lvl1pPr>
              <a:spcBef>
                <a:spcPts val="1200"/>
              </a:spcBef>
              <a:defRPr i="1">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479519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oud blauwe kop">
    <p:spTree>
      <p:nvGrpSpPr>
        <p:cNvPr id="1" name=""/>
        <p:cNvGrpSpPr/>
        <p:nvPr/>
      </p:nvGrpSpPr>
      <p:grpSpPr>
        <a:xfrm>
          <a:off x="0" y="0"/>
          <a:ext cx="0" cy="0"/>
          <a:chOff x="0" y="0"/>
          <a:chExt cx="0" cy="0"/>
        </a:xfrm>
      </p:grpSpPr>
      <p:sp>
        <p:nvSpPr>
          <p:cNvPr id="10" name="Blauwe balk"/>
          <p:cNvSpPr/>
          <p:nvPr/>
        </p:nvSpPr>
        <p:spPr>
          <a:xfrm>
            <a:off x="0" y="3"/>
            <a:ext cx="9144000" cy="16001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iteldecoratie"/>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a:extLst>
              <a:ext uri="{FF2B5EF4-FFF2-40B4-BE49-F238E27FC236}">
                <a16:creationId xmlns:a16="http://schemas.microsoft.com/office/drawing/2014/main" id="{48FD308B-A17C-459D-AD21-0988223F51AA}"/>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3" name="Tijdelijke aanduiding voor inhoud 12">
            <a:extLst>
              <a:ext uri="{FF2B5EF4-FFF2-40B4-BE49-F238E27FC236}">
                <a16:creationId xmlns:a16="http://schemas.microsoft.com/office/drawing/2014/main" id="{A6F08B07-1555-4E47-8951-0ECAD9F5A341}"/>
              </a:ext>
            </a:extLst>
          </p:cNvPr>
          <p:cNvSpPr>
            <a:spLocks noGrp="1"/>
          </p:cNvSpPr>
          <p:nvPr>
            <p:ph sz="quarter" idx="10"/>
          </p:nvPr>
        </p:nvSpPr>
        <p:spPr>
          <a:xfrm>
            <a:off x="611188" y="1582595"/>
            <a:ext cx="7572375" cy="282589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931038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ks in blauw">
    <p:spTree>
      <p:nvGrpSpPr>
        <p:cNvPr id="1" name=""/>
        <p:cNvGrpSpPr/>
        <p:nvPr/>
      </p:nvGrpSpPr>
      <p:grpSpPr>
        <a:xfrm>
          <a:off x="0" y="0"/>
          <a:ext cx="0" cy="0"/>
          <a:chOff x="0" y="0"/>
          <a:chExt cx="0" cy="0"/>
        </a:xfrm>
      </p:grpSpPr>
      <p:sp>
        <p:nvSpPr>
          <p:cNvPr id="21" name="Rechthoek 20"/>
          <p:cNvSpPr/>
          <p:nvPr/>
        </p:nvSpPr>
        <p:spPr>
          <a:xfrm>
            <a:off x="0" y="0"/>
            <a:ext cx="4572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0" name="Tijdelijke aanduiding voor tekst 10"/>
          <p:cNvSpPr>
            <a:spLocks noGrp="1"/>
          </p:cNvSpPr>
          <p:nvPr>
            <p:ph type="body" sz="quarter" idx="11"/>
          </p:nvPr>
        </p:nvSpPr>
        <p:spPr>
          <a:xfrm flipH="1">
            <a:off x="600222" y="1196341"/>
            <a:ext cx="3672566" cy="3292316"/>
          </a:xfrm>
          <a:prstGeom prst="rect">
            <a:avLst/>
          </a:prstGeom>
        </p:spPr>
        <p:txBody>
          <a:bodyPr wrap="square">
            <a:noAutofit/>
          </a:bodyPr>
          <a:lstStyle>
            <a:lvl1pPr>
              <a:defRPr/>
            </a:lvl1pPr>
          </a:lstStyle>
          <a:p>
            <a:pPr lvl="0"/>
            <a:r>
              <a:rPr lang="nl-NL"/>
              <a:t>Tekststijl van het model bewerken</a:t>
            </a:r>
          </a:p>
        </p:txBody>
      </p:sp>
      <p:sp>
        <p:nvSpPr>
          <p:cNvPr id="2" name="Titel 1">
            <a:extLst>
              <a:ext uri="{FF2B5EF4-FFF2-40B4-BE49-F238E27FC236}">
                <a16:creationId xmlns:a16="http://schemas.microsoft.com/office/drawing/2014/main" id="{73E799FC-BB9B-4680-9378-7D7DAE7AEECB}"/>
              </a:ext>
            </a:extLst>
          </p:cNvPr>
          <p:cNvSpPr>
            <a:spLocks noGrp="1"/>
          </p:cNvSpPr>
          <p:nvPr>
            <p:ph type="title"/>
          </p:nvPr>
        </p:nvSpPr>
        <p:spPr>
          <a:xfrm>
            <a:off x="600224" y="244476"/>
            <a:ext cx="3672565" cy="993775"/>
          </a:xfrm>
        </p:spPr>
        <p:txBody>
          <a:bodyPr>
            <a:normAutofit/>
          </a:bodyPr>
          <a:lstStyle>
            <a:lvl1pPr>
              <a:defRPr sz="2400">
                <a:solidFill>
                  <a:schemeClr val="bg1"/>
                </a:solidFill>
              </a:defRPr>
            </a:lvl1pPr>
          </a:lstStyle>
          <a:p>
            <a:r>
              <a:rPr lang="nl-NL"/>
              <a:t>Klik om stijl te bewerken</a:t>
            </a:r>
            <a:endParaRPr lang="nl-NL" dirty="0"/>
          </a:p>
        </p:txBody>
      </p:sp>
      <p:sp>
        <p:nvSpPr>
          <p:cNvPr id="3" name="Tijdelijke aanduiding voor datum 2">
            <a:extLst>
              <a:ext uri="{FF2B5EF4-FFF2-40B4-BE49-F238E27FC236}">
                <a16:creationId xmlns:a16="http://schemas.microsoft.com/office/drawing/2014/main" id="{1059847E-1AEB-4364-9B40-CB9FE59D2139}"/>
              </a:ext>
            </a:extLst>
          </p:cNvPr>
          <p:cNvSpPr>
            <a:spLocks noGrp="1"/>
          </p:cNvSpPr>
          <p:nvPr>
            <p:ph type="dt" sz="half" idx="12"/>
          </p:nvPr>
        </p:nvSpPr>
        <p:spPr/>
        <p:txBody>
          <a:bodyPr/>
          <a:lstStyle/>
          <a:p>
            <a:fld id="{982E87CE-8545-4B28-9101-1ABE11BF1B41}" type="datetime1">
              <a:rPr lang="nl-NL" smtClean="0"/>
              <a:t>3-12-2018</a:t>
            </a:fld>
            <a:endParaRPr lang="nl-NL"/>
          </a:p>
        </p:txBody>
      </p:sp>
      <p:sp>
        <p:nvSpPr>
          <p:cNvPr id="4" name="Tijdelijke aanduiding voor voettekst 3">
            <a:extLst>
              <a:ext uri="{FF2B5EF4-FFF2-40B4-BE49-F238E27FC236}">
                <a16:creationId xmlns:a16="http://schemas.microsoft.com/office/drawing/2014/main" id="{F112DF11-8467-40DB-B310-0BE80520F91E}"/>
              </a:ext>
            </a:extLst>
          </p:cNvPr>
          <p:cNvSpPr>
            <a:spLocks noGrp="1"/>
          </p:cNvSpPr>
          <p:nvPr>
            <p:ph type="ftr" sz="quarter" idx="13"/>
          </p:nvPr>
        </p:nvSpPr>
        <p:spPr/>
        <p:txBody>
          <a:bodyPr/>
          <a:lstStyle>
            <a:lvl1pPr>
              <a:defRPr>
                <a:solidFill>
                  <a:schemeClr val="bg1"/>
                </a:solidFill>
              </a:defRPr>
            </a:lvl1pPr>
          </a:lstStyle>
          <a:p>
            <a:endParaRPr lang="nl-NL" dirty="0"/>
          </a:p>
        </p:txBody>
      </p:sp>
      <p:sp>
        <p:nvSpPr>
          <p:cNvPr id="5" name="Tijdelijke aanduiding voor dianummer 4">
            <a:extLst>
              <a:ext uri="{FF2B5EF4-FFF2-40B4-BE49-F238E27FC236}">
                <a16:creationId xmlns:a16="http://schemas.microsoft.com/office/drawing/2014/main" id="{771B7FDD-8445-4B6C-928C-42E20728C1D4}"/>
              </a:ext>
            </a:extLst>
          </p:cNvPr>
          <p:cNvSpPr>
            <a:spLocks noGrp="1"/>
          </p:cNvSpPr>
          <p:nvPr>
            <p:ph type="sldNum" sz="quarter" idx="14"/>
          </p:nvPr>
        </p:nvSpPr>
        <p:spPr/>
        <p:txBody>
          <a:bodyPr/>
          <a:lstStyle>
            <a:lvl1pPr>
              <a:defRPr>
                <a:solidFill>
                  <a:schemeClr val="bg1"/>
                </a:solidFill>
              </a:defRPr>
            </a:lvl1pPr>
          </a:lstStyle>
          <a:p>
            <a:fld id="{82F1406F-2017-4431-B79A-7DFC81A4E36B}" type="slidenum">
              <a:rPr lang="nl-NL" smtClean="0"/>
              <a:pPr/>
              <a:t>‹nr.›</a:t>
            </a:fld>
            <a:endParaRPr lang="nl-NL"/>
          </a:p>
        </p:txBody>
      </p:sp>
    </p:spTree>
    <p:extLst>
      <p:ext uri="{BB962C8B-B14F-4D97-AF65-F5344CB8AC3E}">
        <p14:creationId xmlns:p14="http://schemas.microsoft.com/office/powerpoint/2010/main" val="24143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728663" y="1347788"/>
            <a:ext cx="7443787" cy="30607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94338519"/>
      </p:ext>
    </p:extLst>
  </p:cSld>
  <p:clrMapOvr>
    <a:masterClrMapping/>
  </p:clrMapOvr>
  <p:extLst>
    <p:ext uri="{DCECCB84-F9BA-43D5-87BE-67443E8EF086}">
      <p15:sldGuideLst xmlns:p15="http://schemas.microsoft.com/office/powerpoint/2012/main">
        <p15:guide id="1" pos="45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fbeelding">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0" y="0"/>
            <a:ext cx="9144000" cy="5143500"/>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pic>
        <p:nvPicPr>
          <p:cNvPr id="5" name="Logo"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2" name="Datum">
            <a:extLst>
              <a:ext uri="{FF2B5EF4-FFF2-40B4-BE49-F238E27FC236}">
                <a16:creationId xmlns:a16="http://schemas.microsoft.com/office/drawing/2014/main" id="{E2087E8A-EBF1-4939-A6EC-C8B71CD1F234}"/>
              </a:ext>
            </a:extLst>
          </p:cNvPr>
          <p:cNvSpPr>
            <a:spLocks noGrp="1"/>
          </p:cNvSpPr>
          <p:nvPr>
            <p:ph type="dt" sz="half" idx="14"/>
          </p:nvPr>
        </p:nvSpPr>
        <p:spPr/>
        <p:txBody>
          <a:bodyPr/>
          <a:lstStyle>
            <a:lvl1pPr>
              <a:defRPr>
                <a:solidFill>
                  <a:schemeClr val="bg1"/>
                </a:solidFill>
              </a:defRPr>
            </a:lvl1pPr>
          </a:lstStyle>
          <a:p>
            <a:fld id="{982E87CE-8545-4B28-9101-1ABE11BF1B41}" type="datetime1">
              <a:rPr lang="nl-NL" smtClean="0"/>
              <a:pPr/>
              <a:t>3-12-2018</a:t>
            </a:fld>
            <a:endParaRPr lang="nl-NL"/>
          </a:p>
        </p:txBody>
      </p:sp>
      <p:sp>
        <p:nvSpPr>
          <p:cNvPr id="3" name="Voettekst">
            <a:extLst>
              <a:ext uri="{FF2B5EF4-FFF2-40B4-BE49-F238E27FC236}">
                <a16:creationId xmlns:a16="http://schemas.microsoft.com/office/drawing/2014/main" id="{51ABAC98-76D6-4AA2-8123-35DE7B9C5D00}"/>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4" name="Dianummer">
            <a:extLst>
              <a:ext uri="{FF2B5EF4-FFF2-40B4-BE49-F238E27FC236}">
                <a16:creationId xmlns:a16="http://schemas.microsoft.com/office/drawing/2014/main" id="{F035DCDC-840A-41D8-8CF0-86E58D1BEDB5}"/>
              </a:ext>
            </a:extLst>
          </p:cNvPr>
          <p:cNvSpPr>
            <a:spLocks noGrp="1"/>
          </p:cNvSpPr>
          <p:nvPr>
            <p:ph type="sldNum" sz="quarter" idx="16"/>
          </p:nvPr>
        </p:nvSpPr>
        <p:spPr/>
        <p:txBody>
          <a:bodyPr/>
          <a:lstStyle>
            <a:lvl1pPr>
              <a:defRPr>
                <a:solidFill>
                  <a:schemeClr val="bg1"/>
                </a:solidFill>
              </a:defRPr>
            </a:lvl1pPr>
          </a:lstStyle>
          <a:p>
            <a:fld id="{82F1406F-2017-4431-B79A-7DFC81A4E36B}" type="slidenum">
              <a:rPr lang="nl-NL" smtClean="0"/>
              <a:pPr/>
              <a:t>‹nr.›</a:t>
            </a:fld>
            <a:endParaRPr lang="nl-NL"/>
          </a:p>
        </p:txBody>
      </p:sp>
    </p:spTree>
    <p:extLst>
      <p:ext uri="{BB962C8B-B14F-4D97-AF65-F5344CB8AC3E}">
        <p14:creationId xmlns:p14="http://schemas.microsoft.com/office/powerpoint/2010/main" val="1154292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7" name="Afbeelding"/>
          <p:cNvSpPr>
            <a:spLocks noGrp="1"/>
          </p:cNvSpPr>
          <p:nvPr>
            <p:ph type="pic" sz="quarter" idx="13"/>
          </p:nvPr>
        </p:nvSpPr>
        <p:spPr>
          <a:xfrm>
            <a:off x="0" y="6362"/>
            <a:ext cx="9144000" cy="3323034"/>
          </a:xfrm>
          <a:prstGeom prst="rect">
            <a:avLst/>
          </a:prstGeom>
          <a:solidFill>
            <a:schemeClr val="bg1">
              <a:lumMod val="75000"/>
            </a:schemeClr>
          </a:solidFill>
        </p:spPr>
        <p:txBody>
          <a:bodyPr vert="horz" anchor="ctr" anchorCtr="0"/>
          <a:lstStyle>
            <a:lvl1pPr marL="0" indent="0" algn="ctr">
              <a:buNone/>
              <a:defRPr sz="2000"/>
            </a:lvl1pPr>
          </a:lstStyle>
          <a:p>
            <a:r>
              <a:rPr lang="nl-NL"/>
              <a:t>Klik op het pictogram als u een afbeelding wilt toevoegen</a:t>
            </a:r>
            <a:endParaRPr lang="nl-NL" dirty="0"/>
          </a:p>
        </p:txBody>
      </p:sp>
      <p:sp>
        <p:nvSpPr>
          <p:cNvPr id="2" name="Datum">
            <a:extLst>
              <a:ext uri="{FF2B5EF4-FFF2-40B4-BE49-F238E27FC236}">
                <a16:creationId xmlns:a16="http://schemas.microsoft.com/office/drawing/2014/main" id="{6D906BA2-E053-48E4-AB1A-B98F822F373A}"/>
              </a:ext>
            </a:extLst>
          </p:cNvPr>
          <p:cNvSpPr>
            <a:spLocks noGrp="1"/>
          </p:cNvSpPr>
          <p:nvPr>
            <p:ph type="dt" sz="half" idx="14"/>
          </p:nvPr>
        </p:nvSpPr>
        <p:spPr/>
        <p:txBody>
          <a:bodyPr/>
          <a:lstStyle/>
          <a:p>
            <a:fld id="{982E87CE-8545-4B28-9101-1ABE11BF1B41}" type="datetime1">
              <a:rPr lang="nl-NL" smtClean="0"/>
              <a:t>3-12-2018</a:t>
            </a:fld>
            <a:endParaRPr lang="nl-NL"/>
          </a:p>
        </p:txBody>
      </p:sp>
      <p:sp>
        <p:nvSpPr>
          <p:cNvPr id="3" name="Voettekst">
            <a:extLst>
              <a:ext uri="{FF2B5EF4-FFF2-40B4-BE49-F238E27FC236}">
                <a16:creationId xmlns:a16="http://schemas.microsoft.com/office/drawing/2014/main" id="{9EFAB82E-0F83-4580-84EB-A0052930C744}"/>
              </a:ext>
            </a:extLst>
          </p:cNvPr>
          <p:cNvSpPr>
            <a:spLocks noGrp="1"/>
          </p:cNvSpPr>
          <p:nvPr>
            <p:ph type="ftr" sz="quarter" idx="15"/>
          </p:nvPr>
        </p:nvSpPr>
        <p:spPr/>
        <p:txBody>
          <a:bodyPr/>
          <a:lstStyle/>
          <a:p>
            <a:endParaRPr lang="nl-NL" dirty="0"/>
          </a:p>
        </p:txBody>
      </p:sp>
      <p:sp>
        <p:nvSpPr>
          <p:cNvPr id="4" name="Dianummer">
            <a:extLst>
              <a:ext uri="{FF2B5EF4-FFF2-40B4-BE49-F238E27FC236}">
                <a16:creationId xmlns:a16="http://schemas.microsoft.com/office/drawing/2014/main" id="{E4E548A3-BE10-43A7-8499-801A7AA2EC49}"/>
              </a:ext>
            </a:extLst>
          </p:cNvPr>
          <p:cNvSpPr>
            <a:spLocks noGrp="1"/>
          </p:cNvSpPr>
          <p:nvPr>
            <p:ph type="sldNum" sz="quarter" idx="16"/>
          </p:nvPr>
        </p:nvSpPr>
        <p:spPr/>
        <p:txBody>
          <a:bodyPr/>
          <a:lstStyle/>
          <a:p>
            <a:fld id="{82F1406F-2017-4431-B79A-7DFC81A4E36B}" type="slidenum">
              <a:rPr lang="nl-NL" smtClean="0"/>
              <a:pPr/>
              <a:t>‹nr.›</a:t>
            </a:fld>
            <a:endParaRPr lang="nl-NL"/>
          </a:p>
        </p:txBody>
      </p:sp>
      <p:sp>
        <p:nvSpPr>
          <p:cNvPr id="9" name="Tekst"/>
          <p:cNvSpPr>
            <a:spLocks noGrp="1"/>
          </p:cNvSpPr>
          <p:nvPr>
            <p:ph type="body" sz="quarter" idx="12" hasCustomPrompt="1"/>
          </p:nvPr>
        </p:nvSpPr>
        <p:spPr>
          <a:xfrm>
            <a:off x="531064" y="3695965"/>
            <a:ext cx="7857286" cy="792692"/>
          </a:xfrm>
          <a:prstGeom prst="rect">
            <a:avLst/>
          </a:prstGeom>
        </p:spPr>
        <p:txBody>
          <a:bodyPr vert="horz" wrap="square">
            <a:noAutofit/>
          </a:bodyPr>
          <a:lstStyle>
            <a:lvl1pPr marL="0" indent="0">
              <a:buNone/>
              <a:defRPr sz="2000" b="0"/>
            </a:lvl1pPr>
            <a:lvl2pPr marL="457200" indent="0">
              <a:buNone/>
              <a:defRPr sz="2000" b="1"/>
            </a:lvl2pPr>
            <a:lvl3pPr marL="914400" indent="0">
              <a:buNone/>
              <a:defRPr sz="2000" b="1"/>
            </a:lvl3pPr>
            <a:lvl4pPr marL="1371600" indent="0">
              <a:buNone/>
              <a:defRPr sz="2000" b="1"/>
            </a:lvl4pPr>
            <a:lvl5pPr marL="1828800" indent="0">
              <a:buNone/>
              <a:defRPr sz="2000" b="1"/>
            </a:lvl5pPr>
          </a:lstStyle>
          <a:p>
            <a:pPr lvl="0"/>
            <a:r>
              <a:rPr lang="en-US" dirty="0" err="1"/>
              <a:t>Bijschrift</a:t>
            </a:r>
            <a:endParaRPr lang="nl-NL" dirty="0"/>
          </a:p>
        </p:txBody>
      </p:sp>
    </p:spTree>
    <p:extLst>
      <p:ext uri="{BB962C8B-B14F-4D97-AF65-F5344CB8AC3E}">
        <p14:creationId xmlns:p14="http://schemas.microsoft.com/office/powerpoint/2010/main" val="196891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728662" y="1874837"/>
            <a:ext cx="3600000" cy="253365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4572000" y="1874837"/>
            <a:ext cx="3600451" cy="253365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3" name="Tijdelijke aanduiding voor tekst 2">
            <a:extLst>
              <a:ext uri="{FF2B5EF4-FFF2-40B4-BE49-F238E27FC236}">
                <a16:creationId xmlns:a16="http://schemas.microsoft.com/office/drawing/2014/main" id="{C6EDF895-B7D1-4441-89CE-FC604E2C61AD}"/>
              </a:ext>
            </a:extLst>
          </p:cNvPr>
          <p:cNvSpPr>
            <a:spLocks noGrp="1"/>
          </p:cNvSpPr>
          <p:nvPr>
            <p:ph type="body" sz="quarter" idx="17"/>
          </p:nvPr>
        </p:nvSpPr>
        <p:spPr>
          <a:xfrm>
            <a:off x="728662" y="1258888"/>
            <a:ext cx="3600000" cy="595312"/>
          </a:xfrm>
        </p:spPr>
        <p:txBody>
          <a:bodyPr/>
          <a:lstStyle>
            <a:lvl1pPr marL="0" indent="0">
              <a:buNone/>
              <a:defRPr b="1"/>
            </a:lvl1pPr>
          </a:lstStyle>
          <a:p>
            <a:pPr lvl="0"/>
            <a:r>
              <a:rPr lang="nl-NL"/>
              <a:t>Tekststijl van het model bewerken</a:t>
            </a:r>
          </a:p>
        </p:txBody>
      </p:sp>
      <p:sp>
        <p:nvSpPr>
          <p:cNvPr id="15" name="Tijdelijke aanduiding voor tekst 2">
            <a:extLst>
              <a:ext uri="{FF2B5EF4-FFF2-40B4-BE49-F238E27FC236}">
                <a16:creationId xmlns:a16="http://schemas.microsoft.com/office/drawing/2014/main" id="{18D6D157-830E-472B-A8A5-982AAFED6519}"/>
              </a:ext>
            </a:extLst>
          </p:cNvPr>
          <p:cNvSpPr>
            <a:spLocks noGrp="1"/>
          </p:cNvSpPr>
          <p:nvPr>
            <p:ph type="body" sz="quarter" idx="18"/>
          </p:nvPr>
        </p:nvSpPr>
        <p:spPr>
          <a:xfrm>
            <a:off x="4571548" y="1258888"/>
            <a:ext cx="3600451" cy="595312"/>
          </a:xfrm>
        </p:spPr>
        <p:txBody>
          <a:bodyPr/>
          <a:lstStyle>
            <a:lvl1pPr marL="0" indent="0">
              <a:buNone/>
              <a:defRPr b="1"/>
            </a:lvl1pPr>
          </a:lstStyle>
          <a:p>
            <a:pPr lvl="0"/>
            <a:r>
              <a:rPr lang="nl-NL"/>
              <a:t>Tekststijl van het model bewerken</a:t>
            </a:r>
          </a:p>
        </p:txBody>
      </p:sp>
    </p:spTree>
    <p:extLst>
      <p:ext uri="{BB962C8B-B14F-4D97-AF65-F5344CB8AC3E}">
        <p14:creationId xmlns:p14="http://schemas.microsoft.com/office/powerpoint/2010/main" val="28331031"/>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efenin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728663" y="1347788"/>
            <a:ext cx="7443787" cy="30607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pic>
        <p:nvPicPr>
          <p:cNvPr id="7" name="Pictogram">
            <a:extLst>
              <a:ext uri="{FF2B5EF4-FFF2-40B4-BE49-F238E27FC236}">
                <a16:creationId xmlns:a16="http://schemas.microsoft.com/office/drawing/2014/main" id="{6BB6BD9F-BBC2-4C62-B72A-1D9C3C2DC9B6}"/>
              </a:ext>
            </a:extLst>
          </p:cNvPr>
          <p:cNvPicPr>
            <a:picLocks noChangeAspect="1"/>
          </p:cNvPicPr>
          <p:nvPr userDrawn="1"/>
        </p:nvPicPr>
        <p:blipFill>
          <a:blip r:embed="rId2"/>
          <a:stretch>
            <a:fillRect/>
          </a:stretch>
        </p:blipFill>
        <p:spPr>
          <a:xfrm>
            <a:off x="8259751" y="432639"/>
            <a:ext cx="695564" cy="693634"/>
          </a:xfrm>
          <a:prstGeom prst="rect">
            <a:avLst/>
          </a:prstGeom>
        </p:spPr>
      </p:pic>
    </p:spTree>
    <p:extLst>
      <p:ext uri="{BB962C8B-B14F-4D97-AF65-F5344CB8AC3E}">
        <p14:creationId xmlns:p14="http://schemas.microsoft.com/office/powerpoint/2010/main" val="1504276276"/>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efening uitwer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728663" y="1347788"/>
            <a:ext cx="7443787" cy="30607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8" name="Picture 7">
            <a:extLst>
              <a:ext uri="{FF2B5EF4-FFF2-40B4-BE49-F238E27FC236}">
                <a16:creationId xmlns:a16="http://schemas.microsoft.com/office/drawing/2014/main" id="{176CBBC2-229A-4179-BF74-E29AAD55A4BA}"/>
              </a:ext>
            </a:extLst>
          </p:cNvPr>
          <p:cNvPicPr>
            <a:picLocks noChangeAspect="1"/>
          </p:cNvPicPr>
          <p:nvPr userDrawn="1"/>
        </p:nvPicPr>
        <p:blipFill>
          <a:blip r:embed="rId2"/>
          <a:stretch>
            <a:fillRect/>
          </a:stretch>
        </p:blipFill>
        <p:spPr>
          <a:xfrm>
            <a:off x="8142515" y="351860"/>
            <a:ext cx="812800" cy="774413"/>
          </a:xfrm>
          <a:prstGeom prst="rect">
            <a:avLst/>
          </a:prstGeom>
        </p:spPr>
      </p:pic>
    </p:spTree>
    <p:extLst>
      <p:ext uri="{BB962C8B-B14F-4D97-AF65-F5344CB8AC3E}">
        <p14:creationId xmlns:p14="http://schemas.microsoft.com/office/powerpoint/2010/main" val="2548200596"/>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729053" y="244476"/>
            <a:ext cx="7443397" cy="993775"/>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Tree>
    <p:extLst>
      <p:ext uri="{BB962C8B-B14F-4D97-AF65-F5344CB8AC3E}">
        <p14:creationId xmlns:p14="http://schemas.microsoft.com/office/powerpoint/2010/main" val="1399565069"/>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7359650" y="4767263"/>
            <a:ext cx="812800" cy="274637"/>
          </a:xfrm>
        </p:spPr>
        <p:txBody>
          <a:bodyPr/>
          <a:lstStyle/>
          <a:p>
            <a:fld id="{982E87CE-8545-4B28-9101-1ABE11BF1B41}" type="datetime1">
              <a:rPr lang="nl-NL" smtClean="0"/>
              <a:t>3-12-2018</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258364" y="4767263"/>
            <a:ext cx="5994401" cy="274637"/>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729053" y="4767263"/>
            <a:ext cx="450850" cy="274637"/>
          </a:xfrm>
        </p:spPr>
        <p:txBody>
          <a:bodyPr/>
          <a:lstStyle/>
          <a:p>
            <a:fld id="{82F1406F-2017-4431-B79A-7DFC81A4E36B}" type="slidenum">
              <a:rPr lang="nl-NL" smtClean="0"/>
              <a:pPr/>
              <a:t>‹nr.›</a:t>
            </a:fld>
            <a:endParaRPr lang="nl-NL"/>
          </a:p>
        </p:txBody>
      </p:sp>
    </p:spTree>
    <p:extLst>
      <p:ext uri="{BB962C8B-B14F-4D97-AF65-F5344CB8AC3E}">
        <p14:creationId xmlns:p14="http://schemas.microsoft.com/office/powerpoint/2010/main" val="1122927220"/>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lad">
    <p:spTree>
      <p:nvGrpSpPr>
        <p:cNvPr id="1" name=""/>
        <p:cNvGrpSpPr/>
        <p:nvPr/>
      </p:nvGrpSpPr>
      <p:grpSpPr>
        <a:xfrm>
          <a:off x="0" y="0"/>
          <a:ext cx="0" cy="0"/>
          <a:chOff x="0" y="0"/>
          <a:chExt cx="0" cy="0"/>
        </a:xfrm>
      </p:grpSpPr>
      <p:sp>
        <p:nvSpPr>
          <p:cNvPr id="4" name="Achtergrond"/>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Dianummer">
            <a:extLst>
              <a:ext uri="{FF2B5EF4-FFF2-40B4-BE49-F238E27FC236}">
                <a16:creationId xmlns:a16="http://schemas.microsoft.com/office/drawing/2014/main" id="{26848480-8112-419D-B34B-C11933364B34}"/>
              </a:ext>
            </a:extLst>
          </p:cNvPr>
          <p:cNvSpPr>
            <a:spLocks noGrp="1"/>
          </p:cNvSpPr>
          <p:nvPr>
            <p:ph type="sldNum" sz="quarter" idx="13"/>
          </p:nvPr>
        </p:nvSpPr>
        <p:spPr>
          <a:xfrm>
            <a:off x="529152" y="4424363"/>
            <a:ext cx="792000" cy="274637"/>
          </a:xfrm>
        </p:spPr>
        <p:txBody>
          <a:bodyPr/>
          <a:lstStyle>
            <a:lvl1pPr>
              <a:defRPr>
                <a:solidFill>
                  <a:schemeClr val="bg1"/>
                </a:solidFill>
              </a:defRPr>
            </a:lvl1pPr>
          </a:lstStyle>
          <a:p>
            <a:fld id="{82F1406F-2017-4431-B79A-7DFC81A4E36B}" type="slidenum">
              <a:rPr lang="nl-NL" smtClean="0"/>
              <a:pPr/>
              <a:t>‹nr.›</a:t>
            </a:fld>
            <a:endParaRPr lang="nl-NL"/>
          </a:p>
        </p:txBody>
      </p:sp>
      <p:sp>
        <p:nvSpPr>
          <p:cNvPr id="8" name="Voettekst">
            <a:extLst>
              <a:ext uri="{FF2B5EF4-FFF2-40B4-BE49-F238E27FC236}">
                <a16:creationId xmlns:a16="http://schemas.microsoft.com/office/drawing/2014/main" id="{6D2DF633-EA52-45A8-879B-C026C255004A}"/>
              </a:ext>
            </a:extLst>
          </p:cNvPr>
          <p:cNvSpPr>
            <a:spLocks noGrp="1"/>
          </p:cNvSpPr>
          <p:nvPr>
            <p:ph type="ftr" sz="quarter" idx="12"/>
          </p:nvPr>
        </p:nvSpPr>
        <p:spPr>
          <a:xfrm>
            <a:off x="1619250" y="4424363"/>
            <a:ext cx="4644000" cy="274637"/>
          </a:xfrm>
        </p:spPr>
        <p:txBody>
          <a:bodyPr/>
          <a:lstStyle>
            <a:lvl1pPr>
              <a:defRPr>
                <a:solidFill>
                  <a:schemeClr val="bg1"/>
                </a:solidFill>
              </a:defRPr>
            </a:lvl1pPr>
          </a:lstStyle>
          <a:p>
            <a:endParaRPr lang="nl-NL" dirty="0"/>
          </a:p>
        </p:txBody>
      </p:sp>
      <p:sp>
        <p:nvSpPr>
          <p:cNvPr id="3" name="Datum">
            <a:extLst>
              <a:ext uri="{FF2B5EF4-FFF2-40B4-BE49-F238E27FC236}">
                <a16:creationId xmlns:a16="http://schemas.microsoft.com/office/drawing/2014/main" id="{E77EF371-812E-477A-8EE0-D26B8676C7A8}"/>
              </a:ext>
            </a:extLst>
          </p:cNvPr>
          <p:cNvSpPr>
            <a:spLocks noGrp="1"/>
          </p:cNvSpPr>
          <p:nvPr>
            <p:ph type="dt" sz="half" idx="11"/>
          </p:nvPr>
        </p:nvSpPr>
        <p:spPr>
          <a:xfrm>
            <a:off x="6469152" y="4424363"/>
            <a:ext cx="1260000" cy="274637"/>
          </a:xfrm>
        </p:spPr>
        <p:txBody>
          <a:bodyPr/>
          <a:lstStyle>
            <a:lvl1pPr>
              <a:defRPr>
                <a:solidFill>
                  <a:schemeClr val="bg1"/>
                </a:solidFill>
              </a:defRPr>
            </a:lvl1pPr>
          </a:lstStyle>
          <a:p>
            <a:fld id="{982E87CE-8545-4B28-9101-1ABE11BF1B41}" type="datetime1">
              <a:rPr lang="nl-NL" smtClean="0"/>
              <a:pPr/>
              <a:t>3-12-2018</a:t>
            </a:fld>
            <a:endParaRPr lang="nl-NL"/>
          </a:p>
        </p:txBody>
      </p:sp>
      <p:pic>
        <p:nvPicPr>
          <p:cNvPr id="6" name="Logo" descr="hu volu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152" y="686255"/>
            <a:ext cx="3023980" cy="738461"/>
          </a:xfrm>
          <a:prstGeom prst="rect">
            <a:avLst/>
          </a:prstGeom>
        </p:spPr>
      </p:pic>
      <p:sp>
        <p:nvSpPr>
          <p:cNvPr id="7" name="Ondertitel">
            <a:extLst>
              <a:ext uri="{FF2B5EF4-FFF2-40B4-BE49-F238E27FC236}">
                <a16:creationId xmlns:a16="http://schemas.microsoft.com/office/drawing/2014/main" id="{5A67F249-E426-4913-A7A1-0DC6C47F6A5A}"/>
              </a:ext>
            </a:extLst>
          </p:cNvPr>
          <p:cNvSpPr>
            <a:spLocks noGrp="1"/>
          </p:cNvSpPr>
          <p:nvPr>
            <p:ph type="body" sz="quarter" idx="10" hasCustomPrompt="1"/>
          </p:nvPr>
        </p:nvSpPr>
        <p:spPr>
          <a:xfrm>
            <a:off x="528252" y="2710144"/>
            <a:ext cx="7200900" cy="925513"/>
          </a:xfrm>
          <a:prstGeom prst="rect">
            <a:avLst/>
          </a:prstGeom>
        </p:spPr>
        <p:txBody>
          <a:bodyPr/>
          <a:lstStyle>
            <a:lvl1pPr marL="0" indent="0">
              <a:buNone/>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Ondertitel</a:t>
            </a:r>
          </a:p>
        </p:txBody>
      </p:sp>
      <p:sp>
        <p:nvSpPr>
          <p:cNvPr id="2" name="Titel">
            <a:extLst>
              <a:ext uri="{FF2B5EF4-FFF2-40B4-BE49-F238E27FC236}">
                <a16:creationId xmlns:a16="http://schemas.microsoft.com/office/drawing/2014/main" id="{18F44797-10EF-4356-B568-4F79B1B93404}"/>
              </a:ext>
            </a:extLst>
          </p:cNvPr>
          <p:cNvSpPr>
            <a:spLocks noGrp="1"/>
          </p:cNvSpPr>
          <p:nvPr>
            <p:ph type="title"/>
          </p:nvPr>
        </p:nvSpPr>
        <p:spPr>
          <a:xfrm>
            <a:off x="529152" y="2110085"/>
            <a:ext cx="7200000" cy="461665"/>
          </a:xfrm>
          <a:prstGeom prst="rect">
            <a:avLst/>
          </a:prstGeom>
        </p:spPr>
        <p:txBody>
          <a:bodyPr/>
          <a:lstStyle>
            <a:lvl1pPr>
              <a:defRPr sz="3200">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147170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evoorblad">
    <p:spTree>
      <p:nvGrpSpPr>
        <p:cNvPr id="1" name=""/>
        <p:cNvGrpSpPr/>
        <p:nvPr/>
      </p:nvGrpSpPr>
      <p:grpSpPr>
        <a:xfrm>
          <a:off x="0" y="0"/>
          <a:ext cx="0" cy="0"/>
          <a:chOff x="0" y="0"/>
          <a:chExt cx="0" cy="0"/>
        </a:xfrm>
      </p:grpSpPr>
      <p:sp>
        <p:nvSpPr>
          <p:cNvPr id="7" name="Achtergrond"/>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Datum">
            <a:extLst>
              <a:ext uri="{FF2B5EF4-FFF2-40B4-BE49-F238E27FC236}">
                <a16:creationId xmlns:a16="http://schemas.microsoft.com/office/drawing/2014/main" id="{10927F8C-5A80-4319-BDBF-9A3AB0138747}"/>
              </a:ext>
            </a:extLst>
          </p:cNvPr>
          <p:cNvSpPr>
            <a:spLocks noGrp="1"/>
          </p:cNvSpPr>
          <p:nvPr>
            <p:ph type="dt" sz="half" idx="12"/>
          </p:nvPr>
        </p:nvSpPr>
        <p:spPr>
          <a:xfrm>
            <a:off x="7137772" y="4767263"/>
            <a:ext cx="812800" cy="274637"/>
          </a:xfrm>
        </p:spPr>
        <p:txBody>
          <a:bodyPr/>
          <a:lstStyle>
            <a:lvl1pPr>
              <a:defRPr>
                <a:solidFill>
                  <a:schemeClr val="bg1"/>
                </a:solidFill>
              </a:defRPr>
            </a:lvl1pPr>
          </a:lstStyle>
          <a:p>
            <a:fld id="{982E87CE-8545-4B28-9101-1ABE11BF1B41}" type="datetime1">
              <a:rPr lang="nl-NL" smtClean="0"/>
              <a:pPr/>
              <a:t>3-12-2018</a:t>
            </a:fld>
            <a:endParaRPr lang="nl-NL"/>
          </a:p>
        </p:txBody>
      </p:sp>
      <p:sp>
        <p:nvSpPr>
          <p:cNvPr id="3" name="Voettekst">
            <a:extLst>
              <a:ext uri="{FF2B5EF4-FFF2-40B4-BE49-F238E27FC236}">
                <a16:creationId xmlns:a16="http://schemas.microsoft.com/office/drawing/2014/main" id="{490227BA-4906-4781-8AD2-5643A020889C}"/>
              </a:ext>
            </a:extLst>
          </p:cNvPr>
          <p:cNvSpPr>
            <a:spLocks noGrp="1"/>
          </p:cNvSpPr>
          <p:nvPr>
            <p:ph type="ftr" sz="quarter" idx="13"/>
          </p:nvPr>
        </p:nvSpPr>
        <p:spPr>
          <a:xfrm>
            <a:off x="1425725" y="4767263"/>
            <a:ext cx="5559276" cy="274638"/>
          </a:xfrm>
        </p:spPr>
        <p:txBody>
          <a:bodyPr/>
          <a:lstStyle>
            <a:lvl1pPr>
              <a:defRPr>
                <a:solidFill>
                  <a:schemeClr val="bg1"/>
                </a:solidFill>
              </a:defRPr>
            </a:lvl1pPr>
          </a:lstStyle>
          <a:p>
            <a:endParaRPr lang="nl-NL" dirty="0"/>
          </a:p>
        </p:txBody>
      </p:sp>
      <p:sp>
        <p:nvSpPr>
          <p:cNvPr id="4" name="Dianummer">
            <a:extLst>
              <a:ext uri="{FF2B5EF4-FFF2-40B4-BE49-F238E27FC236}">
                <a16:creationId xmlns:a16="http://schemas.microsoft.com/office/drawing/2014/main" id="{1A1E9383-ECE6-4B18-8D0E-B56E4972407C}"/>
              </a:ext>
            </a:extLst>
          </p:cNvPr>
          <p:cNvSpPr>
            <a:spLocks noGrp="1"/>
          </p:cNvSpPr>
          <p:nvPr>
            <p:ph type="sldNum" sz="quarter" idx="14"/>
          </p:nvPr>
        </p:nvSpPr>
        <p:spPr>
          <a:xfrm>
            <a:off x="755650" y="4767263"/>
            <a:ext cx="450850" cy="274637"/>
          </a:xfrm>
        </p:spPr>
        <p:txBody>
          <a:bodyPr/>
          <a:lstStyle>
            <a:lvl1pPr>
              <a:defRPr>
                <a:solidFill>
                  <a:schemeClr val="bg1"/>
                </a:solidFill>
              </a:defRPr>
            </a:lvl1pPr>
          </a:lstStyle>
          <a:p>
            <a:fld id="{82F1406F-2017-4431-B79A-7DFC81A4E36B}" type="slidenum">
              <a:rPr lang="nl-NL" smtClean="0"/>
              <a:pPr/>
              <a:t>‹nr.›</a:t>
            </a:fld>
            <a:endParaRPr lang="nl-NL"/>
          </a:p>
        </p:txBody>
      </p:sp>
      <p:pic>
        <p:nvPicPr>
          <p:cNvPr id="9" name="Logo"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1" name="Titeldecoratie"/>
          <p:cNvSpPr/>
          <p:nvPr userDrawn="1"/>
        </p:nvSpPr>
        <p:spPr>
          <a:xfrm>
            <a:off x="529142" y="3480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Ondertitel">
            <a:extLst>
              <a:ext uri="{FF2B5EF4-FFF2-40B4-BE49-F238E27FC236}">
                <a16:creationId xmlns:a16="http://schemas.microsoft.com/office/drawing/2014/main" id="{3C731FDD-BD4E-40B2-B5C7-E1DB10585B5B}"/>
              </a:ext>
            </a:extLst>
          </p:cNvPr>
          <p:cNvSpPr>
            <a:spLocks noGrp="1"/>
          </p:cNvSpPr>
          <p:nvPr>
            <p:ph type="body" sz="quarter" idx="11" hasCustomPrompt="1"/>
          </p:nvPr>
        </p:nvSpPr>
        <p:spPr>
          <a:xfrm>
            <a:off x="750888" y="3909752"/>
            <a:ext cx="7199312" cy="731838"/>
          </a:xfrm>
          <a:prstGeom prst="rect">
            <a:avLst/>
          </a:prstGeom>
        </p:spPr>
        <p:txBody>
          <a:bodyPr/>
          <a:lstStyle>
            <a:lvl1pPr marL="0" indent="0">
              <a:buNone/>
              <a:defRPr sz="2800">
                <a:solidFill>
                  <a:schemeClr val="bg1"/>
                </a:solidFill>
              </a:defRPr>
            </a:lvl1pPr>
          </a:lstStyle>
          <a:p>
            <a:pPr lvl="0"/>
            <a:r>
              <a:rPr lang="nl-NL" dirty="0"/>
              <a:t>Ondertitel</a:t>
            </a:r>
          </a:p>
        </p:txBody>
      </p:sp>
      <p:sp>
        <p:nvSpPr>
          <p:cNvPr id="6" name="Titel"/>
          <p:cNvSpPr>
            <a:spLocks noGrp="1"/>
          </p:cNvSpPr>
          <p:nvPr>
            <p:ph type="title"/>
          </p:nvPr>
        </p:nvSpPr>
        <p:spPr>
          <a:xfrm>
            <a:off x="750572" y="3333492"/>
            <a:ext cx="7200000" cy="461665"/>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22787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F43A3598-AD0A-4E2B-A70B-8C66D95EFACE}"/>
              </a:ext>
            </a:extLst>
          </p:cNvPr>
          <p:cNvSpPr>
            <a:spLocks noGrp="1"/>
          </p:cNvSpPr>
          <p:nvPr>
            <p:ph type="dt" sz="half" idx="2"/>
          </p:nvPr>
        </p:nvSpPr>
        <p:spPr>
          <a:xfrm>
            <a:off x="7331225" y="4767263"/>
            <a:ext cx="812800" cy="274637"/>
          </a:xfrm>
          <a:prstGeom prst="rect">
            <a:avLst/>
          </a:prstGeom>
        </p:spPr>
        <p:txBody>
          <a:bodyPr vert="horz" lIns="91440" tIns="45720" rIns="0" bIns="45720" rtlCol="0" anchor="ctr"/>
          <a:lstStyle>
            <a:lvl1pPr algn="r">
              <a:defRPr sz="800">
                <a:solidFill>
                  <a:schemeClr val="tx1">
                    <a:tint val="75000"/>
                  </a:schemeClr>
                </a:solidFill>
              </a:defRPr>
            </a:lvl1pPr>
          </a:lstStyle>
          <a:p>
            <a:fld id="{982E87CE-8545-4B28-9101-1ABE11BF1B41}" type="datetime1">
              <a:rPr lang="nl-NL" smtClean="0"/>
              <a:t>3-12-2018</a:t>
            </a:fld>
            <a:endParaRPr lang="nl-NL"/>
          </a:p>
        </p:txBody>
      </p:sp>
      <p:sp>
        <p:nvSpPr>
          <p:cNvPr id="3" name="Voettekst">
            <a:extLst>
              <a:ext uri="{FF2B5EF4-FFF2-40B4-BE49-F238E27FC236}">
                <a16:creationId xmlns:a16="http://schemas.microsoft.com/office/drawing/2014/main" id="{269FBD5E-0590-4897-8075-09373A16CA52}"/>
              </a:ext>
            </a:extLst>
          </p:cNvPr>
          <p:cNvSpPr>
            <a:spLocks noGrp="1"/>
          </p:cNvSpPr>
          <p:nvPr>
            <p:ph type="ftr" sz="quarter" idx="3"/>
          </p:nvPr>
        </p:nvSpPr>
        <p:spPr>
          <a:xfrm>
            <a:off x="1208162" y="4767263"/>
            <a:ext cx="5994401" cy="27463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nl-NL" dirty="0"/>
          </a:p>
        </p:txBody>
      </p:sp>
      <p:sp>
        <p:nvSpPr>
          <p:cNvPr id="8" name="Dianummer">
            <a:extLst>
              <a:ext uri="{FF2B5EF4-FFF2-40B4-BE49-F238E27FC236}">
                <a16:creationId xmlns:a16="http://schemas.microsoft.com/office/drawing/2014/main" id="{D8B88BBF-A69B-4034-BE87-A93161E3E2EA}"/>
              </a:ext>
            </a:extLst>
          </p:cNvPr>
          <p:cNvSpPr>
            <a:spLocks noGrp="1"/>
          </p:cNvSpPr>
          <p:nvPr>
            <p:ph type="sldNum" sz="quarter" idx="4"/>
          </p:nvPr>
        </p:nvSpPr>
        <p:spPr>
          <a:xfrm>
            <a:off x="628650" y="4767263"/>
            <a:ext cx="450850" cy="274637"/>
          </a:xfrm>
          <a:prstGeom prst="rect">
            <a:avLst/>
          </a:prstGeom>
        </p:spPr>
        <p:txBody>
          <a:bodyPr vert="horz" lIns="0" tIns="45720" rIns="91440" bIns="45720" rtlCol="0" anchor="ctr"/>
          <a:lstStyle>
            <a:lvl1pPr algn="l">
              <a:defRPr sz="800">
                <a:solidFill>
                  <a:schemeClr val="tx1">
                    <a:tint val="75000"/>
                  </a:schemeClr>
                </a:solidFill>
              </a:defRPr>
            </a:lvl1pPr>
          </a:lstStyle>
          <a:p>
            <a:fld id="{82F1406F-2017-4431-B79A-7DFC81A4E36B}" type="slidenum">
              <a:rPr lang="nl-NL" smtClean="0"/>
              <a:pPr/>
              <a:t>‹nr.›</a:t>
            </a:fld>
            <a:endParaRPr lang="nl-NL"/>
          </a:p>
        </p:txBody>
      </p:sp>
      <p:pic>
        <p:nvPicPr>
          <p:cNvPr id="6" name="Logo" descr="hu 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8435218" y="4608939"/>
            <a:ext cx="432000" cy="369461"/>
          </a:xfrm>
          <a:prstGeom prst="rect">
            <a:avLst/>
          </a:prstGeom>
        </p:spPr>
      </p:pic>
      <p:sp>
        <p:nvSpPr>
          <p:cNvPr id="9" name="Tijdelijke aanduiding voor titel 8">
            <a:extLst>
              <a:ext uri="{FF2B5EF4-FFF2-40B4-BE49-F238E27FC236}">
                <a16:creationId xmlns:a16="http://schemas.microsoft.com/office/drawing/2014/main" id="{0977E159-79B6-4267-A1D2-09D475E5B91F}"/>
              </a:ext>
            </a:extLst>
          </p:cNvPr>
          <p:cNvSpPr>
            <a:spLocks noGrp="1"/>
          </p:cNvSpPr>
          <p:nvPr>
            <p:ph type="title"/>
          </p:nvPr>
        </p:nvSpPr>
        <p:spPr>
          <a:xfrm>
            <a:off x="600224" y="244476"/>
            <a:ext cx="7572225" cy="993775"/>
          </a:xfrm>
          <a:prstGeom prst="rect">
            <a:avLst/>
          </a:prstGeom>
        </p:spPr>
        <p:txBody>
          <a:bodyPr vert="horz" lIns="91440" tIns="45720" rIns="91440" bIns="45720" rtlCol="0" anchor="ctr">
            <a:normAutofit/>
          </a:bodyPr>
          <a:lstStyle/>
          <a:p>
            <a:r>
              <a:rPr lang="nl-NL"/>
              <a:t>Klik om stijl te bewerken</a:t>
            </a:r>
          </a:p>
        </p:txBody>
      </p:sp>
      <p:sp>
        <p:nvSpPr>
          <p:cNvPr id="10" name="Tijdelijke aanduiding voor tekst 9">
            <a:extLst>
              <a:ext uri="{FF2B5EF4-FFF2-40B4-BE49-F238E27FC236}">
                <a16:creationId xmlns:a16="http://schemas.microsoft.com/office/drawing/2014/main" id="{E616524E-60E5-4C7A-8687-6CD7C4493891}"/>
              </a:ext>
            </a:extLst>
          </p:cNvPr>
          <p:cNvSpPr>
            <a:spLocks noGrp="1"/>
          </p:cNvSpPr>
          <p:nvPr>
            <p:ph type="body" idx="1"/>
          </p:nvPr>
        </p:nvSpPr>
        <p:spPr>
          <a:xfrm>
            <a:off x="628650" y="1370013"/>
            <a:ext cx="7543800" cy="3042330"/>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teldecoratie">
            <a:extLst>
              <a:ext uri="{FF2B5EF4-FFF2-40B4-BE49-F238E27FC236}">
                <a16:creationId xmlns:a16="http://schemas.microsoft.com/office/drawing/2014/main" id="{06AB2B47-0CA1-4EC7-8F94-39B16B918B8E}"/>
              </a:ext>
            </a:extLst>
          </p:cNvPr>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35259387"/>
      </p:ext>
    </p:extLst>
  </p:cSld>
  <p:clrMap bg1="lt1" tx1="dk1" bg2="lt2" tx2="dk2" accent1="accent1" accent2="accent2" accent3="accent3" accent4="accent4" accent5="accent5" accent6="accent6" hlink="hlink" folHlink="folHlink"/>
  <p:sldLayoutIdLst>
    <p:sldLayoutId id="2147483723" r:id="rId1"/>
    <p:sldLayoutId id="2147483695" r:id="rId2"/>
    <p:sldLayoutId id="2147483724" r:id="rId3"/>
    <p:sldLayoutId id="2147483727" r:id="rId4"/>
    <p:sldLayoutId id="2147483728" r:id="rId5"/>
    <p:sldLayoutId id="2147483725" r:id="rId6"/>
    <p:sldLayoutId id="2147483726" r:id="rId7"/>
    <p:sldLayoutId id="2147483692" r:id="rId8"/>
    <p:sldLayoutId id="2147483693" r:id="rId9"/>
    <p:sldLayoutId id="2147483694" r:id="rId10"/>
    <p:sldLayoutId id="2147483698" r:id="rId11"/>
    <p:sldLayoutId id="2147483699" r:id="rId12"/>
    <p:sldLayoutId id="2147483700" r:id="rId13"/>
    <p:sldLayoutId id="2147483710" r:id="rId14"/>
    <p:sldLayoutId id="2147483702" r:id="rId15"/>
    <p:sldLayoutId id="2147483703" r:id="rId16"/>
    <p:sldLayoutId id="2147483704" r:id="rId17"/>
    <p:sldLayoutId id="2147483705" r:id="rId18"/>
    <p:sldLayoutId id="2147483707" r:id="rId19"/>
    <p:sldLayoutId id="2147483708" r:id="rId20"/>
    <p:sldLayoutId id="2147483709" r:id="rId21"/>
  </p:sldLayoutIdLst>
  <p:hf sldNum="0" hdr="0" ftr="0" dt="0"/>
  <p:txStyles>
    <p:titleStyle>
      <a:lvl1pPr algn="l" defTabSz="457200" rtl="0" eaLnBrk="1" latinLnBrk="0" hangingPunct="1">
        <a:spcBef>
          <a:spcPct val="0"/>
        </a:spcBef>
        <a:buNone/>
        <a:defRPr sz="3200" b="1" kern="1200">
          <a:solidFill>
            <a:schemeClr val="accent1"/>
          </a:solidFill>
          <a:latin typeface="+mj-lt"/>
          <a:ea typeface="+mj-ea"/>
          <a:cs typeface="+mj-cs"/>
        </a:defRPr>
      </a:lvl1pPr>
    </p:titleStyle>
    <p:bodyStyle>
      <a:lvl1pPr marL="342900" indent="-342900" algn="l" defTabSz="457200" rtl="0" eaLnBrk="1" latinLnBrk="0" hangingPunct="1">
        <a:lnSpc>
          <a:spcPct val="120000"/>
        </a:lnSpc>
        <a:spcBef>
          <a:spcPts val="0"/>
        </a:spcBef>
        <a:buClr>
          <a:schemeClr val="tx2"/>
        </a:buClr>
        <a:buSzPct val="120000"/>
        <a:buFont typeface="Arial" panose="020B0604020202020204" pitchFamily="34" charset="0"/>
        <a:buChar char="•"/>
        <a:defRPr sz="2000" b="0" kern="1200">
          <a:solidFill>
            <a:schemeClr val="tx1"/>
          </a:solidFill>
          <a:latin typeface="+mn-lt"/>
          <a:ea typeface="+mn-ea"/>
          <a:cs typeface="+mn-cs"/>
        </a:defRPr>
      </a:lvl1pPr>
      <a:lvl2pPr marL="800100" indent="-342900" algn="l" defTabSz="457200" rtl="0" eaLnBrk="1" latinLnBrk="0" hangingPunct="1">
        <a:lnSpc>
          <a:spcPct val="120000"/>
        </a:lnSpc>
        <a:spcBef>
          <a:spcPts val="0"/>
        </a:spcBef>
        <a:buClr>
          <a:schemeClr val="tx2"/>
        </a:buClr>
        <a:buFont typeface="Wingdings" panose="05000000000000000000" pitchFamily="2" charset="2"/>
        <a:buChar char="§"/>
        <a:defRPr sz="2000" b="0" kern="1200">
          <a:solidFill>
            <a:schemeClr val="tx1"/>
          </a:solidFill>
          <a:latin typeface="+mn-lt"/>
          <a:ea typeface="+mn-ea"/>
          <a:cs typeface="+mn-cs"/>
        </a:defRPr>
      </a:lvl2pPr>
      <a:lvl3pPr marL="1257300" indent="-342900" algn="l" defTabSz="457200" rtl="0" eaLnBrk="1" latinLnBrk="0" hangingPunct="1">
        <a:lnSpc>
          <a:spcPct val="100000"/>
        </a:lnSpc>
        <a:spcBef>
          <a:spcPts val="0"/>
        </a:spcBef>
        <a:buClr>
          <a:schemeClr val="tx2"/>
        </a:buClr>
        <a:buFont typeface="Courier New" panose="02070309020205020404" pitchFamily="49" charset="0"/>
        <a:buChar char="o"/>
        <a:defRPr sz="2000" b="0" kern="1200">
          <a:solidFill>
            <a:schemeClr val="tx1"/>
          </a:solidFill>
          <a:latin typeface="+mn-lt"/>
          <a:ea typeface="+mn-ea"/>
          <a:cs typeface="+mn-cs"/>
        </a:defRPr>
      </a:lvl3pPr>
      <a:lvl4pPr marL="1371600" indent="0" algn="l" defTabSz="457200" rtl="0" eaLnBrk="1" latinLnBrk="0" hangingPunct="1">
        <a:lnSpc>
          <a:spcPct val="1000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ct val="1000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5" userDrawn="1">
          <p15:clr>
            <a:srgbClr val="F26B43"/>
          </p15:clr>
        </p15:guide>
        <p15:guide id="3" pos="5148" userDrawn="1">
          <p15:clr>
            <a:srgbClr val="F26B43"/>
          </p15:clr>
        </p15:guide>
        <p15:guide id="4" orient="horz" pos="3770" userDrawn="1">
          <p15:clr>
            <a:srgbClr val="F26B43"/>
          </p15:clr>
        </p15:guide>
        <p15:guide id="5" orient="horz" pos="849" userDrawn="1">
          <p15:clr>
            <a:srgbClr val="F26B43"/>
          </p15:clr>
        </p15:guide>
        <p15:guide id="6" orient="horz" pos="277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83F8D046-B87C-4370-B997-805077C42D20}"/>
              </a:ext>
            </a:extLst>
          </p:cNvPr>
          <p:cNvSpPr>
            <a:spLocks noGrp="1"/>
          </p:cNvSpPr>
          <p:nvPr>
            <p:ph type="body" sz="quarter" idx="10"/>
          </p:nvPr>
        </p:nvSpPr>
        <p:spPr/>
        <p:txBody>
          <a:bodyPr>
            <a:normAutofit fontScale="92500" lnSpcReduction="20000"/>
          </a:bodyPr>
          <a:lstStyle/>
          <a:p>
            <a:r>
              <a:rPr lang="nl-NL" dirty="0"/>
              <a:t>TICT-V1ASK-18 </a:t>
            </a:r>
            <a:r>
              <a:rPr lang="nl-NL" dirty="0" err="1"/>
              <a:t>Analytical</a:t>
            </a:r>
            <a:r>
              <a:rPr lang="nl-NL" dirty="0"/>
              <a:t> skills</a:t>
            </a:r>
          </a:p>
          <a:p>
            <a:r>
              <a:rPr lang="nl-NL" dirty="0"/>
              <a:t>Cursusweek 4 – College 1</a:t>
            </a:r>
          </a:p>
        </p:txBody>
      </p:sp>
      <p:sp>
        <p:nvSpPr>
          <p:cNvPr id="4" name="Titel 3">
            <a:extLst>
              <a:ext uri="{FF2B5EF4-FFF2-40B4-BE49-F238E27FC236}">
                <a16:creationId xmlns:a16="http://schemas.microsoft.com/office/drawing/2014/main" id="{ED2063AF-496C-4432-8698-8243E51AFAA9}"/>
              </a:ext>
            </a:extLst>
          </p:cNvPr>
          <p:cNvSpPr>
            <a:spLocks noGrp="1"/>
          </p:cNvSpPr>
          <p:nvPr>
            <p:ph type="title"/>
          </p:nvPr>
        </p:nvSpPr>
        <p:spPr/>
        <p:txBody>
          <a:bodyPr>
            <a:normAutofit fontScale="90000"/>
          </a:bodyPr>
          <a:lstStyle/>
          <a:p>
            <a:r>
              <a:rPr lang="nl-NL" dirty="0"/>
              <a:t>Logica</a:t>
            </a:r>
          </a:p>
        </p:txBody>
      </p:sp>
      <p:pic>
        <p:nvPicPr>
          <p:cNvPr id="6" name="Picture 2" descr="http://www.ksvvoetbal.nl/wp-content/uploads/2017/05/vraag.jpg">
            <a:extLst>
              <a:ext uri="{FF2B5EF4-FFF2-40B4-BE49-F238E27FC236}">
                <a16:creationId xmlns:a16="http://schemas.microsoft.com/office/drawing/2014/main" id="{06F31652-3B82-4EA3-B634-A3510A221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0" y="276348"/>
            <a:ext cx="1596570" cy="243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13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A69123A-09B4-446E-880A-671B0881A602}"/>
              </a:ext>
            </a:extLst>
          </p:cNvPr>
          <p:cNvSpPr>
            <a:spLocks noGrp="1"/>
          </p:cNvSpPr>
          <p:nvPr>
            <p:ph type="title"/>
          </p:nvPr>
        </p:nvSpPr>
        <p:spPr/>
        <p:txBody>
          <a:bodyPr/>
          <a:lstStyle/>
          <a:p>
            <a:r>
              <a:rPr lang="nl-NL" dirty="0"/>
              <a:t>Agenda</a:t>
            </a:r>
          </a:p>
        </p:txBody>
      </p:sp>
      <p:sp>
        <p:nvSpPr>
          <p:cNvPr id="6" name="Tijdelijke aanduiding voor inhoud 5">
            <a:extLst>
              <a:ext uri="{FF2B5EF4-FFF2-40B4-BE49-F238E27FC236}">
                <a16:creationId xmlns:a16="http://schemas.microsoft.com/office/drawing/2014/main" id="{7F8B8D0C-BF90-4B7F-AFD9-D312C8D2A7B9}"/>
              </a:ext>
            </a:extLst>
          </p:cNvPr>
          <p:cNvSpPr>
            <a:spLocks noGrp="1"/>
          </p:cNvSpPr>
          <p:nvPr>
            <p:ph sz="quarter" idx="15"/>
          </p:nvPr>
        </p:nvSpPr>
        <p:spPr>
          <a:xfrm>
            <a:off x="728663" y="1347788"/>
            <a:ext cx="5377847" cy="3060700"/>
          </a:xfrm>
        </p:spPr>
        <p:txBody>
          <a:bodyPr/>
          <a:lstStyle/>
          <a:p>
            <a:pPr marL="457200" indent="-457200">
              <a:buFont typeface="+mj-lt"/>
              <a:buAutoNum type="arabicPeriod"/>
            </a:pPr>
            <a:endParaRPr lang="nl-NL" dirty="0"/>
          </a:p>
        </p:txBody>
      </p:sp>
      <p:pic>
        <p:nvPicPr>
          <p:cNvPr id="7" name="Picture 2" descr="http://gbw-online.nl/wp-content/uploads/2015/02/agenda-stylo.jpg">
            <a:extLst>
              <a:ext uri="{FF2B5EF4-FFF2-40B4-BE49-F238E27FC236}">
                <a16:creationId xmlns:a16="http://schemas.microsoft.com/office/drawing/2014/main" id="{C5C9246F-1432-47FC-A330-4635770CAA6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704"/>
          <a:stretch/>
        </p:blipFill>
        <p:spPr bwMode="auto">
          <a:xfrm>
            <a:off x="6207605" y="-8197"/>
            <a:ext cx="2936395" cy="282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2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A69123A-09B4-446E-880A-671B0881A602}"/>
              </a:ext>
            </a:extLst>
          </p:cNvPr>
          <p:cNvSpPr>
            <a:spLocks noGrp="1"/>
          </p:cNvSpPr>
          <p:nvPr>
            <p:ph type="title"/>
          </p:nvPr>
        </p:nvSpPr>
        <p:spPr>
          <a:xfrm>
            <a:off x="729053" y="244476"/>
            <a:ext cx="5377457" cy="993775"/>
          </a:xfrm>
        </p:spPr>
        <p:txBody>
          <a:bodyPr/>
          <a:lstStyle/>
          <a:p>
            <a:r>
              <a:rPr lang="nl-NL" dirty="0"/>
              <a:t>Raadseltje</a:t>
            </a:r>
          </a:p>
        </p:txBody>
      </p:sp>
      <p:sp>
        <p:nvSpPr>
          <p:cNvPr id="6" name="Tijdelijke aanduiding voor inhoud 5">
            <a:extLst>
              <a:ext uri="{FF2B5EF4-FFF2-40B4-BE49-F238E27FC236}">
                <a16:creationId xmlns:a16="http://schemas.microsoft.com/office/drawing/2014/main" id="{7F8B8D0C-BF90-4B7F-AFD9-D312C8D2A7B9}"/>
              </a:ext>
            </a:extLst>
          </p:cNvPr>
          <p:cNvSpPr>
            <a:spLocks noGrp="1"/>
          </p:cNvSpPr>
          <p:nvPr>
            <p:ph sz="quarter" idx="15"/>
          </p:nvPr>
        </p:nvSpPr>
        <p:spPr>
          <a:xfrm>
            <a:off x="113122" y="1140643"/>
            <a:ext cx="9030877" cy="3758381"/>
          </a:xfrm>
        </p:spPr>
        <p:txBody>
          <a:bodyPr>
            <a:normAutofit fontScale="92500" lnSpcReduction="10000"/>
          </a:bodyPr>
          <a:lstStyle/>
          <a:p>
            <a:pPr marL="0" indent="0">
              <a:buNone/>
            </a:pPr>
            <a:r>
              <a:rPr lang="nl-NL" dirty="0"/>
              <a:t>Drie zussen bestellen bij de buurtwinkel een fruitschaal. Ze verdelen het bedrag van 30 Euro en betalen ieder met een briefje van 10. De fruitschaal valt echter wat kleiner uit en de prijs is daarom wat lager. De winkelier vraagt aan Henk of hij de fruitschaal even bij het huis van de zussen wil afgeven. Henk krijgt de fruitschaal én 5 losse Euro’s mee die teveel zijn betaald. Henk gaat onderweg maar bedenk dat hij straks een probleem heeft. Hoe gaat hij de vijf euro verdelen over de drie zussen? Henk is praktisch ingesteld, hij levert de fruitschaal af en geeft iedere zus één Euro terug. Twee Euro laat hij in zijn zak zitten voor de bezorgkosten. Het bedrag dat de zussen voor de fruitschaal hebben betaald is dus 3 x 9 Euro is 27 Euro. Met 2 Euro bezorgkosten in de zak van Henk is dat 29 Euro. Waar is nu die éne Euro gebleven die ze wel aan de winkelier hebben betaald?</a:t>
            </a:r>
          </a:p>
        </p:txBody>
      </p:sp>
    </p:spTree>
    <p:extLst>
      <p:ext uri="{BB962C8B-B14F-4D97-AF65-F5344CB8AC3E}">
        <p14:creationId xmlns:p14="http://schemas.microsoft.com/office/powerpoint/2010/main" val="90894538"/>
      </p:ext>
    </p:extLst>
  </p:cSld>
  <p:clrMapOvr>
    <a:masterClrMapping/>
  </p:clrMapOvr>
</p:sld>
</file>

<file path=ppt/theme/theme1.xml><?xml version="1.0" encoding="utf-8"?>
<a:theme xmlns:a="http://schemas.openxmlformats.org/drawingml/2006/main" name="HU Breed">
  <a:themeElements>
    <a:clrScheme name="Aangepast 5">
      <a:dk1>
        <a:srgbClr val="000000"/>
      </a:dk1>
      <a:lt1>
        <a:srgbClr val="FFFFFF"/>
      </a:lt1>
      <a:dk2>
        <a:srgbClr val="E6302B"/>
      </a:dk2>
      <a:lt2>
        <a:srgbClr val="00A1E1"/>
      </a:lt2>
      <a:accent1>
        <a:srgbClr val="00A1E1"/>
      </a:accent1>
      <a:accent2>
        <a:srgbClr val="E6302B"/>
      </a:accent2>
      <a:accent3>
        <a:srgbClr val="FFFFFF"/>
      </a:accent3>
      <a:accent4>
        <a:srgbClr val="FFFFFF"/>
      </a:accent4>
      <a:accent5>
        <a:srgbClr val="FFFFFF"/>
      </a:accent5>
      <a:accent6>
        <a:srgbClr val="FFFFFF"/>
      </a:accent6>
      <a:hlink>
        <a:srgbClr val="005070"/>
      </a:hlink>
      <a:folHlink>
        <a:srgbClr val="B71915"/>
      </a:folHlink>
    </a:clrScheme>
    <a:fontScheme name="Office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10962533-F204-476E-A833-536FFAE9D622}" vid="{CBB09C78-363B-4B40-A65A-1FC56736DC8C}"/>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st xmlns="8e39aab0-005d-45b6-a80e-05e5df2908d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80706761E274FBF7207A6EEFD509E" ma:contentTypeVersion="11" ma:contentTypeDescription="Een nieuw document maken." ma:contentTypeScope="" ma:versionID="b1a8c2f7cca93666d0a0abe6c5d9ec19">
  <xsd:schema xmlns:xsd="http://www.w3.org/2001/XMLSchema" xmlns:xs="http://www.w3.org/2001/XMLSchema" xmlns:p="http://schemas.microsoft.com/office/2006/metadata/properties" xmlns:ns2="8e39aab0-005d-45b6-a80e-05e5df2908d1" xmlns:ns3="cc018f0f-33de-4c4c-920d-26dc6e1acc33" targetNamespace="http://schemas.microsoft.com/office/2006/metadata/properties" ma:root="true" ma:fieldsID="8f9873871c6fc4a109539a67fc731bf6" ns2:_="" ns3:_="">
    <xsd:import namespace="8e39aab0-005d-45b6-a80e-05e5df2908d1"/>
    <xsd:import namespace="cc018f0f-33de-4c4c-920d-26dc6e1acc3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test"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9aab0-005d-45b6-a80e-05e5df290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test" ma:index="15" nillable="true" ma:displayName="test" ma:internalName="test">
      <xsd:simpleType>
        <xsd:restriction base="dms:Text">
          <xsd:maxLength value="255"/>
        </xsd:restriction>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018f0f-33de-4c4c-920d-26dc6e1acc33"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1DA4DF-BDAE-46A0-AD23-2AC0E3D68BD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cc018f0f-33de-4c4c-920d-26dc6e1acc33"/>
    <ds:schemaRef ds:uri="http://purl.org/dc/elements/1.1/"/>
    <ds:schemaRef ds:uri="http://schemas.microsoft.com/office/2006/metadata/properties"/>
    <ds:schemaRef ds:uri="8e39aab0-005d-45b6-a80e-05e5df2908d1"/>
    <ds:schemaRef ds:uri="http://www.w3.org/XML/1998/namespace"/>
    <ds:schemaRef ds:uri="http://purl.org/dc/terms/"/>
  </ds:schemaRefs>
</ds:datastoreItem>
</file>

<file path=customXml/itemProps2.xml><?xml version="1.0" encoding="utf-8"?>
<ds:datastoreItem xmlns:ds="http://schemas.openxmlformats.org/officeDocument/2006/customXml" ds:itemID="{9856EE69-384B-499F-88E0-171235C1BD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39aab0-005d-45b6-a80e-05e5df2908d1"/>
    <ds:schemaRef ds:uri="cc018f0f-33de-4c4c-920d-26dc6e1acc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D085BC-C74D-4DD4-B88B-4E31297986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4040</TotalTime>
  <Words>191</Words>
  <Application>Microsoft Office PowerPoint</Application>
  <PresentationFormat>Diavoorstelling (16:9)</PresentationFormat>
  <Paragraphs>9</Paragraphs>
  <Slides>3</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vt:i4>
      </vt:variant>
    </vt:vector>
  </HeadingPairs>
  <TitlesOfParts>
    <vt:vector size="8" baseType="lpstr">
      <vt:lpstr>Arial</vt:lpstr>
      <vt:lpstr>Calibri</vt:lpstr>
      <vt:lpstr>Courier New</vt:lpstr>
      <vt:lpstr>Wingdings</vt:lpstr>
      <vt:lpstr>HU Breed</vt:lpstr>
      <vt:lpstr>Logica</vt:lpstr>
      <vt:lpstr>Agenda</vt:lpstr>
      <vt:lpstr>Raadseltje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Schatten: doe meer met ongeveer!</dc:title>
  <dc:creator>Jan-Willem Lankhaar</dc:creator>
  <cp:lastModifiedBy>Marius Versteegen</cp:lastModifiedBy>
  <cp:revision>1</cp:revision>
  <dcterms:created xsi:type="dcterms:W3CDTF">2018-11-20T15:58:38Z</dcterms:created>
  <dcterms:modified xsi:type="dcterms:W3CDTF">2018-12-03T08:55:46Z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0x01010081A80706761E274FBF7207A6EEFD509E</vt:lpwstr>
  </property>
</Properties>
</file>