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6" r:id="rId18"/>
    <p:sldId id="295" r:id="rId1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1ECD21-C79F-494A-81D0-1D0C3D261BEA}" v="156" dt="2025-09-25T09:11:02.7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2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t Bozon" userId="26c7e87d-a4c1-46b5-bd66-bae5a56eb03c" providerId="ADAL" clId="{E06602E6-6C6E-4463-9671-906A68A7DC73}"/>
    <pc:docChg chg="undo custSel addSld delSld modSld">
      <pc:chgData name="Bart Bozon" userId="26c7e87d-a4c1-46b5-bd66-bae5a56eb03c" providerId="ADAL" clId="{E06602E6-6C6E-4463-9671-906A68A7DC73}" dt="2025-09-25T09:11:41.171" v="1156" actId="1076"/>
      <pc:docMkLst>
        <pc:docMk/>
      </pc:docMkLst>
      <pc:sldChg chg="addSp delSp modSp mod delAnim">
        <pc:chgData name="Bart Bozon" userId="26c7e87d-a4c1-46b5-bd66-bae5a56eb03c" providerId="ADAL" clId="{E06602E6-6C6E-4463-9671-906A68A7DC73}" dt="2025-09-22T10:12:35.269" v="55"/>
        <pc:sldMkLst>
          <pc:docMk/>
          <pc:sldMk cId="2290482983" sldId="256"/>
        </pc:sldMkLst>
        <pc:spChg chg="add mod">
          <ac:chgData name="Bart Bozon" userId="26c7e87d-a4c1-46b5-bd66-bae5a56eb03c" providerId="ADAL" clId="{E06602E6-6C6E-4463-9671-906A68A7DC73}" dt="2025-09-22T10:12:34.581" v="53" actId="1076"/>
          <ac:spMkLst>
            <pc:docMk/>
            <pc:sldMk cId="2290482983" sldId="256"/>
            <ac:spMk id="10" creationId="{80965CF2-1273-B29C-94D4-C459992A2EE8}"/>
          </ac:spMkLst>
        </pc:spChg>
        <pc:picChg chg="add mod">
          <ac:chgData name="Bart Bozon" userId="26c7e87d-a4c1-46b5-bd66-bae5a56eb03c" providerId="ADAL" clId="{E06602E6-6C6E-4463-9671-906A68A7DC73}" dt="2025-09-22T10:11:24.462" v="7" actId="14100"/>
          <ac:picMkLst>
            <pc:docMk/>
            <pc:sldMk cId="2290482983" sldId="256"/>
            <ac:picMk id="1026" creationId="{C86A941B-E27F-0CAC-EFE2-E8D6DB94E3F7}"/>
          </ac:picMkLst>
        </pc:picChg>
      </pc:sldChg>
      <pc:sldChg chg="del">
        <pc:chgData name="Bart Bozon" userId="26c7e87d-a4c1-46b5-bd66-bae5a56eb03c" providerId="ADAL" clId="{E06602E6-6C6E-4463-9671-906A68A7DC73}" dt="2025-09-22T10:12:50.640" v="57" actId="47"/>
        <pc:sldMkLst>
          <pc:docMk/>
          <pc:sldMk cId="1652033742" sldId="257"/>
        </pc:sldMkLst>
      </pc:sldChg>
      <pc:sldChg chg="add del">
        <pc:chgData name="Bart Bozon" userId="26c7e87d-a4c1-46b5-bd66-bae5a56eb03c" providerId="ADAL" clId="{E06602E6-6C6E-4463-9671-906A68A7DC73}" dt="2025-09-25T07:36:02.852" v="200" actId="47"/>
        <pc:sldMkLst>
          <pc:docMk/>
          <pc:sldMk cId="4235637129" sldId="258"/>
        </pc:sldMkLst>
      </pc:sldChg>
      <pc:sldChg chg="del">
        <pc:chgData name="Bart Bozon" userId="26c7e87d-a4c1-46b5-bd66-bae5a56eb03c" providerId="ADAL" clId="{E06602E6-6C6E-4463-9671-906A68A7DC73}" dt="2025-09-22T10:12:50.640" v="57" actId="47"/>
        <pc:sldMkLst>
          <pc:docMk/>
          <pc:sldMk cId="1639080764" sldId="259"/>
        </pc:sldMkLst>
      </pc:sldChg>
      <pc:sldChg chg="del">
        <pc:chgData name="Bart Bozon" userId="26c7e87d-a4c1-46b5-bd66-bae5a56eb03c" providerId="ADAL" clId="{E06602E6-6C6E-4463-9671-906A68A7DC73}" dt="2025-09-22T10:12:50.640" v="57" actId="47"/>
        <pc:sldMkLst>
          <pc:docMk/>
          <pc:sldMk cId="2644901538" sldId="260"/>
        </pc:sldMkLst>
      </pc:sldChg>
      <pc:sldChg chg="del">
        <pc:chgData name="Bart Bozon" userId="26c7e87d-a4c1-46b5-bd66-bae5a56eb03c" providerId="ADAL" clId="{E06602E6-6C6E-4463-9671-906A68A7DC73}" dt="2025-09-22T10:12:50.640" v="57" actId="47"/>
        <pc:sldMkLst>
          <pc:docMk/>
          <pc:sldMk cId="3355423186" sldId="261"/>
        </pc:sldMkLst>
      </pc:sldChg>
      <pc:sldChg chg="del">
        <pc:chgData name="Bart Bozon" userId="26c7e87d-a4c1-46b5-bd66-bae5a56eb03c" providerId="ADAL" clId="{E06602E6-6C6E-4463-9671-906A68A7DC73}" dt="2025-09-22T10:12:50.640" v="57" actId="47"/>
        <pc:sldMkLst>
          <pc:docMk/>
          <pc:sldMk cId="1070557926" sldId="262"/>
        </pc:sldMkLst>
      </pc:sldChg>
      <pc:sldChg chg="del">
        <pc:chgData name="Bart Bozon" userId="26c7e87d-a4c1-46b5-bd66-bae5a56eb03c" providerId="ADAL" clId="{E06602E6-6C6E-4463-9671-906A68A7DC73}" dt="2025-09-22T10:12:50.640" v="57" actId="47"/>
        <pc:sldMkLst>
          <pc:docMk/>
          <pc:sldMk cId="293003473" sldId="263"/>
        </pc:sldMkLst>
      </pc:sldChg>
      <pc:sldChg chg="del">
        <pc:chgData name="Bart Bozon" userId="26c7e87d-a4c1-46b5-bd66-bae5a56eb03c" providerId="ADAL" clId="{E06602E6-6C6E-4463-9671-906A68A7DC73}" dt="2025-09-22T10:12:50.640" v="57" actId="47"/>
        <pc:sldMkLst>
          <pc:docMk/>
          <pc:sldMk cId="2888058993" sldId="264"/>
        </pc:sldMkLst>
      </pc:sldChg>
      <pc:sldChg chg="del">
        <pc:chgData name="Bart Bozon" userId="26c7e87d-a4c1-46b5-bd66-bae5a56eb03c" providerId="ADAL" clId="{E06602E6-6C6E-4463-9671-906A68A7DC73}" dt="2025-09-22T10:12:50.640" v="57" actId="47"/>
        <pc:sldMkLst>
          <pc:docMk/>
          <pc:sldMk cId="3288966996" sldId="265"/>
        </pc:sldMkLst>
      </pc:sldChg>
      <pc:sldChg chg="del">
        <pc:chgData name="Bart Bozon" userId="26c7e87d-a4c1-46b5-bd66-bae5a56eb03c" providerId="ADAL" clId="{E06602E6-6C6E-4463-9671-906A68A7DC73}" dt="2025-09-22T10:12:50.640" v="57" actId="47"/>
        <pc:sldMkLst>
          <pc:docMk/>
          <pc:sldMk cId="1755525711" sldId="266"/>
        </pc:sldMkLst>
      </pc:sldChg>
      <pc:sldChg chg="del">
        <pc:chgData name="Bart Bozon" userId="26c7e87d-a4c1-46b5-bd66-bae5a56eb03c" providerId="ADAL" clId="{E06602E6-6C6E-4463-9671-906A68A7DC73}" dt="2025-09-22T10:12:50.640" v="57" actId="47"/>
        <pc:sldMkLst>
          <pc:docMk/>
          <pc:sldMk cId="3338797551" sldId="267"/>
        </pc:sldMkLst>
      </pc:sldChg>
      <pc:sldChg chg="del">
        <pc:chgData name="Bart Bozon" userId="26c7e87d-a4c1-46b5-bd66-bae5a56eb03c" providerId="ADAL" clId="{E06602E6-6C6E-4463-9671-906A68A7DC73}" dt="2025-09-22T10:12:50.640" v="57" actId="47"/>
        <pc:sldMkLst>
          <pc:docMk/>
          <pc:sldMk cId="3880572904" sldId="269"/>
        </pc:sldMkLst>
      </pc:sldChg>
      <pc:sldChg chg="del">
        <pc:chgData name="Bart Bozon" userId="26c7e87d-a4c1-46b5-bd66-bae5a56eb03c" providerId="ADAL" clId="{E06602E6-6C6E-4463-9671-906A68A7DC73}" dt="2025-09-22T10:12:50.640" v="57" actId="47"/>
        <pc:sldMkLst>
          <pc:docMk/>
          <pc:sldMk cId="758562179" sldId="270"/>
        </pc:sldMkLst>
      </pc:sldChg>
      <pc:sldChg chg="del">
        <pc:chgData name="Bart Bozon" userId="26c7e87d-a4c1-46b5-bd66-bae5a56eb03c" providerId="ADAL" clId="{E06602E6-6C6E-4463-9671-906A68A7DC73}" dt="2025-09-22T10:12:50.640" v="57" actId="47"/>
        <pc:sldMkLst>
          <pc:docMk/>
          <pc:sldMk cId="2216974352" sldId="271"/>
        </pc:sldMkLst>
      </pc:sldChg>
      <pc:sldChg chg="del">
        <pc:chgData name="Bart Bozon" userId="26c7e87d-a4c1-46b5-bd66-bae5a56eb03c" providerId="ADAL" clId="{E06602E6-6C6E-4463-9671-906A68A7DC73}" dt="2025-09-22T10:12:50.640" v="57" actId="47"/>
        <pc:sldMkLst>
          <pc:docMk/>
          <pc:sldMk cId="611847208" sldId="272"/>
        </pc:sldMkLst>
      </pc:sldChg>
      <pc:sldChg chg="del">
        <pc:chgData name="Bart Bozon" userId="26c7e87d-a4c1-46b5-bd66-bae5a56eb03c" providerId="ADAL" clId="{E06602E6-6C6E-4463-9671-906A68A7DC73}" dt="2025-09-22T10:12:50.640" v="57" actId="47"/>
        <pc:sldMkLst>
          <pc:docMk/>
          <pc:sldMk cId="1050520103" sldId="273"/>
        </pc:sldMkLst>
      </pc:sldChg>
      <pc:sldChg chg="del">
        <pc:chgData name="Bart Bozon" userId="26c7e87d-a4c1-46b5-bd66-bae5a56eb03c" providerId="ADAL" clId="{E06602E6-6C6E-4463-9671-906A68A7DC73}" dt="2025-09-22T10:12:50.640" v="57" actId="47"/>
        <pc:sldMkLst>
          <pc:docMk/>
          <pc:sldMk cId="3695992153" sldId="274"/>
        </pc:sldMkLst>
      </pc:sldChg>
      <pc:sldChg chg="del">
        <pc:chgData name="Bart Bozon" userId="26c7e87d-a4c1-46b5-bd66-bae5a56eb03c" providerId="ADAL" clId="{E06602E6-6C6E-4463-9671-906A68A7DC73}" dt="2025-09-22T10:12:50.640" v="57" actId="47"/>
        <pc:sldMkLst>
          <pc:docMk/>
          <pc:sldMk cId="3836965395" sldId="275"/>
        </pc:sldMkLst>
      </pc:sldChg>
      <pc:sldChg chg="del">
        <pc:chgData name="Bart Bozon" userId="26c7e87d-a4c1-46b5-bd66-bae5a56eb03c" providerId="ADAL" clId="{E06602E6-6C6E-4463-9671-906A68A7DC73}" dt="2025-09-22T10:12:50.640" v="57" actId="47"/>
        <pc:sldMkLst>
          <pc:docMk/>
          <pc:sldMk cId="2459407283" sldId="276"/>
        </pc:sldMkLst>
      </pc:sldChg>
      <pc:sldChg chg="del">
        <pc:chgData name="Bart Bozon" userId="26c7e87d-a4c1-46b5-bd66-bae5a56eb03c" providerId="ADAL" clId="{E06602E6-6C6E-4463-9671-906A68A7DC73}" dt="2025-09-22T10:12:50.640" v="57" actId="47"/>
        <pc:sldMkLst>
          <pc:docMk/>
          <pc:sldMk cId="94869774" sldId="277"/>
        </pc:sldMkLst>
      </pc:sldChg>
      <pc:sldChg chg="del">
        <pc:chgData name="Bart Bozon" userId="26c7e87d-a4c1-46b5-bd66-bae5a56eb03c" providerId="ADAL" clId="{E06602E6-6C6E-4463-9671-906A68A7DC73}" dt="2025-09-22T10:12:50.640" v="57" actId="47"/>
        <pc:sldMkLst>
          <pc:docMk/>
          <pc:sldMk cId="168812092" sldId="278"/>
        </pc:sldMkLst>
      </pc:sldChg>
      <pc:sldChg chg="del">
        <pc:chgData name="Bart Bozon" userId="26c7e87d-a4c1-46b5-bd66-bae5a56eb03c" providerId="ADAL" clId="{E06602E6-6C6E-4463-9671-906A68A7DC73}" dt="2025-09-22T10:12:50.640" v="57" actId="47"/>
        <pc:sldMkLst>
          <pc:docMk/>
          <pc:sldMk cId="3576522577" sldId="279"/>
        </pc:sldMkLst>
      </pc:sldChg>
      <pc:sldChg chg="addSp delSp modSp new mod delAnim modAnim">
        <pc:chgData name="Bart Bozon" userId="26c7e87d-a4c1-46b5-bd66-bae5a56eb03c" providerId="ADAL" clId="{E06602E6-6C6E-4463-9671-906A68A7DC73}" dt="2025-09-25T08:19:16.626" v="750" actId="478"/>
        <pc:sldMkLst>
          <pc:docMk/>
          <pc:sldMk cId="3637504140" sldId="280"/>
        </pc:sldMkLst>
        <pc:spChg chg="mod">
          <ac:chgData name="Bart Bozon" userId="26c7e87d-a4c1-46b5-bd66-bae5a56eb03c" providerId="ADAL" clId="{E06602E6-6C6E-4463-9671-906A68A7DC73}" dt="2025-09-22T10:19:23.195" v="174" actId="1076"/>
          <ac:spMkLst>
            <pc:docMk/>
            <pc:sldMk cId="3637504140" sldId="280"/>
            <ac:spMk id="2" creationId="{D4FFF457-6417-F4DB-B69A-00C5BC7690D6}"/>
          </ac:spMkLst>
        </pc:spChg>
        <pc:spChg chg="mod">
          <ac:chgData name="Bart Bozon" userId="26c7e87d-a4c1-46b5-bd66-bae5a56eb03c" providerId="ADAL" clId="{E06602E6-6C6E-4463-9671-906A68A7DC73}" dt="2025-09-22T10:23:18.681" v="199" actId="27636"/>
          <ac:spMkLst>
            <pc:docMk/>
            <pc:sldMk cId="3637504140" sldId="280"/>
            <ac:spMk id="3" creationId="{2B63660D-D2FE-F819-8DC4-060107839988}"/>
          </ac:spMkLst>
        </pc:spChg>
        <pc:spChg chg="add del mod">
          <ac:chgData name="Bart Bozon" userId="26c7e87d-a4c1-46b5-bd66-bae5a56eb03c" providerId="ADAL" clId="{E06602E6-6C6E-4463-9671-906A68A7DC73}" dt="2025-09-25T08:19:16.626" v="750" actId="478"/>
          <ac:spMkLst>
            <pc:docMk/>
            <pc:sldMk cId="3637504140" sldId="280"/>
            <ac:spMk id="4" creationId="{81805AC1-D67A-7E31-4BF2-B4090660D9E9}"/>
          </ac:spMkLst>
        </pc:spChg>
        <pc:spChg chg="add mod">
          <ac:chgData name="Bart Bozon" userId="26c7e87d-a4c1-46b5-bd66-bae5a56eb03c" providerId="ADAL" clId="{E06602E6-6C6E-4463-9671-906A68A7DC73}" dt="2025-09-25T08:04:59.627" v="433" actId="1076"/>
          <ac:spMkLst>
            <pc:docMk/>
            <pc:sldMk cId="3637504140" sldId="280"/>
            <ac:spMk id="6" creationId="{A7A53B7E-5881-EB84-5B72-F8A968498F44}"/>
          </ac:spMkLst>
        </pc:spChg>
      </pc:sldChg>
      <pc:sldChg chg="addSp modSp new mod modTransition modAnim">
        <pc:chgData name="Bart Bozon" userId="26c7e87d-a4c1-46b5-bd66-bae5a56eb03c" providerId="ADAL" clId="{E06602E6-6C6E-4463-9671-906A68A7DC73}" dt="2025-09-25T08:20:24.540" v="751"/>
        <pc:sldMkLst>
          <pc:docMk/>
          <pc:sldMk cId="1391880904" sldId="281"/>
        </pc:sldMkLst>
        <pc:spChg chg="mod">
          <ac:chgData name="Bart Bozon" userId="26c7e87d-a4c1-46b5-bd66-bae5a56eb03c" providerId="ADAL" clId="{E06602E6-6C6E-4463-9671-906A68A7DC73}" dt="2025-09-25T08:07:51.432" v="467" actId="1076"/>
          <ac:spMkLst>
            <pc:docMk/>
            <pc:sldMk cId="1391880904" sldId="281"/>
            <ac:spMk id="2" creationId="{0D3B83C0-63A3-0ED7-69E5-4491E56DBD63}"/>
          </ac:spMkLst>
        </pc:spChg>
        <pc:spChg chg="mod">
          <ac:chgData name="Bart Bozon" userId="26c7e87d-a4c1-46b5-bd66-bae5a56eb03c" providerId="ADAL" clId="{E06602E6-6C6E-4463-9671-906A68A7DC73}" dt="2025-09-25T07:52:44.848" v="401" actId="20577"/>
          <ac:spMkLst>
            <pc:docMk/>
            <pc:sldMk cId="1391880904" sldId="281"/>
            <ac:spMk id="3" creationId="{1D16A1D0-6DCC-A032-7B7C-26EE5F0CA4AC}"/>
          </ac:spMkLst>
        </pc:spChg>
        <pc:spChg chg="add mod">
          <ac:chgData name="Bart Bozon" userId="26c7e87d-a4c1-46b5-bd66-bae5a56eb03c" providerId="ADAL" clId="{E06602E6-6C6E-4463-9671-906A68A7DC73}" dt="2025-09-25T08:05:32.365" v="438" actId="1076"/>
          <ac:spMkLst>
            <pc:docMk/>
            <pc:sldMk cId="1391880904" sldId="281"/>
            <ac:spMk id="5" creationId="{84B5009D-29FA-020E-6EDB-0F2DACB3D133}"/>
          </ac:spMkLst>
        </pc:spChg>
        <pc:spChg chg="add mod ord">
          <ac:chgData name="Bart Bozon" userId="26c7e87d-a4c1-46b5-bd66-bae5a56eb03c" providerId="ADAL" clId="{E06602E6-6C6E-4463-9671-906A68A7DC73}" dt="2025-09-25T08:06:26.001" v="443" actId="207"/>
          <ac:spMkLst>
            <pc:docMk/>
            <pc:sldMk cId="1391880904" sldId="281"/>
            <ac:spMk id="6" creationId="{C2D6FD50-D369-9905-9DFD-C1D18FD9C969}"/>
          </ac:spMkLst>
        </pc:spChg>
        <pc:picChg chg="add mod">
          <ac:chgData name="Bart Bozon" userId="26c7e87d-a4c1-46b5-bd66-bae5a56eb03c" providerId="ADAL" clId="{E06602E6-6C6E-4463-9671-906A68A7DC73}" dt="2025-09-25T07:55:15.443" v="407" actId="1076"/>
          <ac:picMkLst>
            <pc:docMk/>
            <pc:sldMk cId="1391880904" sldId="281"/>
            <ac:picMk id="1026" creationId="{B7340CA3-CE42-066F-F2A3-AD339B6C02A4}"/>
          </ac:picMkLst>
        </pc:picChg>
        <pc:picChg chg="add mod">
          <ac:chgData name="Bart Bozon" userId="26c7e87d-a4c1-46b5-bd66-bae5a56eb03c" providerId="ADAL" clId="{E06602E6-6C6E-4463-9671-906A68A7DC73}" dt="2025-09-25T07:55:18.163" v="408" actId="1076"/>
          <ac:picMkLst>
            <pc:docMk/>
            <pc:sldMk cId="1391880904" sldId="281"/>
            <ac:picMk id="1028" creationId="{3B6D0CBB-271E-B553-6327-5EB2DA350FE1}"/>
          </ac:picMkLst>
        </pc:picChg>
      </pc:sldChg>
      <pc:sldChg chg="add del">
        <pc:chgData name="Bart Bozon" userId="26c7e87d-a4c1-46b5-bd66-bae5a56eb03c" providerId="ADAL" clId="{E06602E6-6C6E-4463-9671-906A68A7DC73}" dt="2025-09-22T10:19:07.282" v="168" actId="47"/>
        <pc:sldMkLst>
          <pc:docMk/>
          <pc:sldMk cId="3118651909" sldId="281"/>
        </pc:sldMkLst>
      </pc:sldChg>
      <pc:sldChg chg="addSp delSp modSp new mod modTransition modAnim">
        <pc:chgData name="Bart Bozon" userId="26c7e87d-a4c1-46b5-bd66-bae5a56eb03c" providerId="ADAL" clId="{E06602E6-6C6E-4463-9671-906A68A7DC73}" dt="2025-09-25T08:20:24.540" v="751"/>
        <pc:sldMkLst>
          <pc:docMk/>
          <pc:sldMk cId="867737115" sldId="282"/>
        </pc:sldMkLst>
        <pc:spChg chg="mod">
          <ac:chgData name="Bart Bozon" userId="26c7e87d-a4c1-46b5-bd66-bae5a56eb03c" providerId="ADAL" clId="{E06602E6-6C6E-4463-9671-906A68A7DC73}" dt="2025-09-25T08:07:53.225" v="468" actId="1076"/>
          <ac:spMkLst>
            <pc:docMk/>
            <pc:sldMk cId="867737115" sldId="282"/>
            <ac:spMk id="2" creationId="{72C3B192-C75D-3FC9-6BAF-E6135997E3C6}"/>
          </ac:spMkLst>
        </pc:spChg>
        <pc:spChg chg="del">
          <ac:chgData name="Bart Bozon" userId="26c7e87d-a4c1-46b5-bd66-bae5a56eb03c" providerId="ADAL" clId="{E06602E6-6C6E-4463-9671-906A68A7DC73}" dt="2025-09-25T07:56:06.288" v="418" actId="478"/>
          <ac:spMkLst>
            <pc:docMk/>
            <pc:sldMk cId="867737115" sldId="282"/>
            <ac:spMk id="3" creationId="{195D61DA-A86B-CE6A-0EE2-E384F0D8717F}"/>
          </ac:spMkLst>
        </pc:spChg>
        <pc:spChg chg="add mod">
          <ac:chgData name="Bart Bozon" userId="26c7e87d-a4c1-46b5-bd66-bae5a56eb03c" providerId="ADAL" clId="{E06602E6-6C6E-4463-9671-906A68A7DC73}" dt="2025-09-25T08:06:50.143" v="446" actId="207"/>
          <ac:spMkLst>
            <pc:docMk/>
            <pc:sldMk cId="867737115" sldId="282"/>
            <ac:spMk id="10" creationId="{B02C9FE7-F7E1-0573-0308-27ED629A8955}"/>
          </ac:spMkLst>
        </pc:spChg>
        <pc:picChg chg="add del mod">
          <ac:chgData name="Bart Bozon" userId="26c7e87d-a4c1-46b5-bd66-bae5a56eb03c" providerId="ADAL" clId="{E06602E6-6C6E-4463-9671-906A68A7DC73}" dt="2025-09-25T08:01:46.786" v="423" actId="478"/>
          <ac:picMkLst>
            <pc:docMk/>
            <pc:sldMk cId="867737115" sldId="282"/>
            <ac:picMk id="5" creationId="{CCD8A96C-8A96-DD36-7AB3-EA32F039B6D1}"/>
          </ac:picMkLst>
        </pc:picChg>
        <pc:picChg chg="add mod">
          <ac:chgData name="Bart Bozon" userId="26c7e87d-a4c1-46b5-bd66-bae5a56eb03c" providerId="ADAL" clId="{E06602E6-6C6E-4463-9671-906A68A7DC73}" dt="2025-09-25T08:02:06.472" v="425" actId="1076"/>
          <ac:picMkLst>
            <pc:docMk/>
            <pc:sldMk cId="867737115" sldId="282"/>
            <ac:picMk id="7" creationId="{419CFB96-C8BF-FABD-533F-FB54AEA1165E}"/>
          </ac:picMkLst>
        </pc:picChg>
        <pc:picChg chg="add mod">
          <ac:chgData name="Bart Bozon" userId="26c7e87d-a4c1-46b5-bd66-bae5a56eb03c" providerId="ADAL" clId="{E06602E6-6C6E-4463-9671-906A68A7DC73}" dt="2025-09-25T08:02:31.378" v="427" actId="1076"/>
          <ac:picMkLst>
            <pc:docMk/>
            <pc:sldMk cId="867737115" sldId="282"/>
            <ac:picMk id="9" creationId="{79C7CE67-F742-2E69-23CA-F94F5412F234}"/>
          </ac:picMkLst>
        </pc:picChg>
      </pc:sldChg>
      <pc:sldChg chg="addSp delSp modSp add mod modTransition delAnim modAnim">
        <pc:chgData name="Bart Bozon" userId="26c7e87d-a4c1-46b5-bd66-bae5a56eb03c" providerId="ADAL" clId="{E06602E6-6C6E-4463-9671-906A68A7DC73}" dt="2025-09-25T08:20:24.540" v="751"/>
        <pc:sldMkLst>
          <pc:docMk/>
          <pc:sldMk cId="2712453921" sldId="283"/>
        </pc:sldMkLst>
        <pc:spChg chg="mod">
          <ac:chgData name="Bart Bozon" userId="26c7e87d-a4c1-46b5-bd66-bae5a56eb03c" providerId="ADAL" clId="{E06602E6-6C6E-4463-9671-906A68A7DC73}" dt="2025-09-25T08:07:54.537" v="469" actId="1076"/>
          <ac:spMkLst>
            <pc:docMk/>
            <pc:sldMk cId="2712453921" sldId="283"/>
            <ac:spMk id="2" creationId="{6F2B710C-1A3D-A614-89B4-B80EB78085BA}"/>
          </ac:spMkLst>
        </pc:spChg>
        <pc:spChg chg="add mod">
          <ac:chgData name="Bart Bozon" userId="26c7e87d-a4c1-46b5-bd66-bae5a56eb03c" providerId="ADAL" clId="{E06602E6-6C6E-4463-9671-906A68A7DC73}" dt="2025-09-25T08:17:00.035" v="735" actId="20577"/>
          <ac:spMkLst>
            <pc:docMk/>
            <pc:sldMk cId="2712453921" sldId="283"/>
            <ac:spMk id="3" creationId="{1E822850-4DFC-12A4-76E3-02E2DDB54EEB}"/>
          </ac:spMkLst>
        </pc:spChg>
        <pc:spChg chg="add mod">
          <ac:chgData name="Bart Bozon" userId="26c7e87d-a4c1-46b5-bd66-bae5a56eb03c" providerId="ADAL" clId="{E06602E6-6C6E-4463-9671-906A68A7DC73}" dt="2025-09-25T08:12:09.856" v="686" actId="14100"/>
          <ac:spMkLst>
            <pc:docMk/>
            <pc:sldMk cId="2712453921" sldId="283"/>
            <ac:spMk id="4" creationId="{2E330492-2701-AC32-7C94-2492186558C6}"/>
          </ac:spMkLst>
        </pc:spChg>
        <pc:spChg chg="add">
          <ac:chgData name="Bart Bozon" userId="26c7e87d-a4c1-46b5-bd66-bae5a56eb03c" providerId="ADAL" clId="{E06602E6-6C6E-4463-9671-906A68A7DC73}" dt="2025-09-25T08:13:17.713" v="688"/>
          <ac:spMkLst>
            <pc:docMk/>
            <pc:sldMk cId="2712453921" sldId="283"/>
            <ac:spMk id="5" creationId="{72255E71-8FA7-6181-E7C0-351E62D459CD}"/>
          </ac:spMkLst>
        </pc:spChg>
        <pc:spChg chg="mod">
          <ac:chgData name="Bart Bozon" userId="26c7e87d-a4c1-46b5-bd66-bae5a56eb03c" providerId="ADAL" clId="{E06602E6-6C6E-4463-9671-906A68A7DC73}" dt="2025-09-25T08:07:19.512" v="449" actId="207"/>
          <ac:spMkLst>
            <pc:docMk/>
            <pc:sldMk cId="2712453921" sldId="283"/>
            <ac:spMk id="10" creationId="{4CB21DEE-1EC2-F6B3-A458-F8311EFF54A7}"/>
          </ac:spMkLst>
        </pc:spChg>
        <pc:picChg chg="del">
          <ac:chgData name="Bart Bozon" userId="26c7e87d-a4c1-46b5-bd66-bae5a56eb03c" providerId="ADAL" clId="{E06602E6-6C6E-4463-9671-906A68A7DC73}" dt="2025-09-25T08:07:24.350" v="450" actId="478"/>
          <ac:picMkLst>
            <pc:docMk/>
            <pc:sldMk cId="2712453921" sldId="283"/>
            <ac:picMk id="7" creationId="{473791DF-82A5-730D-440A-A9D18AC4D13B}"/>
          </ac:picMkLst>
        </pc:picChg>
        <pc:picChg chg="add del mod">
          <ac:chgData name="Bart Bozon" userId="26c7e87d-a4c1-46b5-bd66-bae5a56eb03c" providerId="ADAL" clId="{E06602E6-6C6E-4463-9671-906A68A7DC73}" dt="2025-09-25T08:15:12.923" v="698" actId="478"/>
          <ac:picMkLst>
            <pc:docMk/>
            <pc:sldMk cId="2712453921" sldId="283"/>
            <ac:picMk id="8" creationId="{E0C788BE-C06F-6AB8-BA57-D2D8D2085FDB}"/>
          </ac:picMkLst>
        </pc:picChg>
        <pc:picChg chg="del">
          <ac:chgData name="Bart Bozon" userId="26c7e87d-a4c1-46b5-bd66-bae5a56eb03c" providerId="ADAL" clId="{E06602E6-6C6E-4463-9671-906A68A7DC73}" dt="2025-09-25T08:07:26.029" v="451" actId="478"/>
          <ac:picMkLst>
            <pc:docMk/>
            <pc:sldMk cId="2712453921" sldId="283"/>
            <ac:picMk id="9" creationId="{289AA438-5E7F-D433-E5C7-ADBBDED0AEA5}"/>
          </ac:picMkLst>
        </pc:picChg>
        <pc:picChg chg="add mod">
          <ac:chgData name="Bart Bozon" userId="26c7e87d-a4c1-46b5-bd66-bae5a56eb03c" providerId="ADAL" clId="{E06602E6-6C6E-4463-9671-906A68A7DC73}" dt="2025-09-25T08:08:24.201" v="471" actId="1076"/>
          <ac:picMkLst>
            <pc:docMk/>
            <pc:sldMk cId="2712453921" sldId="283"/>
            <ac:picMk id="2050" creationId="{CBCFBFF3-428C-D89B-258E-C768EB059AE1}"/>
          </ac:picMkLst>
        </pc:picChg>
        <pc:picChg chg="add del mod">
          <ac:chgData name="Bart Bozon" userId="26c7e87d-a4c1-46b5-bd66-bae5a56eb03c" providerId="ADAL" clId="{E06602E6-6C6E-4463-9671-906A68A7DC73}" dt="2025-09-25T08:16:43.442" v="728" actId="478"/>
          <ac:picMkLst>
            <pc:docMk/>
            <pc:sldMk cId="2712453921" sldId="283"/>
            <ac:picMk id="2054" creationId="{955DEC3F-38EE-6E9F-0A76-706520C4E86D}"/>
          </ac:picMkLst>
        </pc:picChg>
        <pc:picChg chg="add del mod">
          <ac:chgData name="Bart Bozon" userId="26c7e87d-a4c1-46b5-bd66-bae5a56eb03c" providerId="ADAL" clId="{E06602E6-6C6E-4463-9671-906A68A7DC73}" dt="2025-09-25T08:16:40.980" v="727" actId="478"/>
          <ac:picMkLst>
            <pc:docMk/>
            <pc:sldMk cId="2712453921" sldId="283"/>
            <ac:picMk id="2056" creationId="{31D9B7BE-426D-FA78-74F0-1E595C3E5D07}"/>
          </ac:picMkLst>
        </pc:picChg>
      </pc:sldChg>
      <pc:sldChg chg="delSp modSp add mod modTransition delAnim">
        <pc:chgData name="Bart Bozon" userId="26c7e87d-a4c1-46b5-bd66-bae5a56eb03c" providerId="ADAL" clId="{E06602E6-6C6E-4463-9671-906A68A7DC73}" dt="2025-09-25T08:20:35.988" v="753"/>
        <pc:sldMkLst>
          <pc:docMk/>
          <pc:sldMk cId="376106831" sldId="284"/>
        </pc:sldMkLst>
        <pc:spChg chg="del">
          <ac:chgData name="Bart Bozon" userId="26c7e87d-a4c1-46b5-bd66-bae5a56eb03c" providerId="ADAL" clId="{E06602E6-6C6E-4463-9671-906A68A7DC73}" dt="2025-09-25T08:15:37.389" v="705" actId="478"/>
          <ac:spMkLst>
            <pc:docMk/>
            <pc:sldMk cId="376106831" sldId="284"/>
            <ac:spMk id="3" creationId="{D346DC1C-1290-225C-F081-B769A51BB974}"/>
          </ac:spMkLst>
        </pc:spChg>
        <pc:spChg chg="del">
          <ac:chgData name="Bart Bozon" userId="26c7e87d-a4c1-46b5-bd66-bae5a56eb03c" providerId="ADAL" clId="{E06602E6-6C6E-4463-9671-906A68A7DC73}" dt="2025-09-25T08:15:41.334" v="706" actId="478"/>
          <ac:spMkLst>
            <pc:docMk/>
            <pc:sldMk cId="376106831" sldId="284"/>
            <ac:spMk id="4" creationId="{CBE9C7EB-95F6-CD5A-0EE9-59289E0E1779}"/>
          </ac:spMkLst>
        </pc:spChg>
        <pc:picChg chg="del">
          <ac:chgData name="Bart Bozon" userId="26c7e87d-a4c1-46b5-bd66-bae5a56eb03c" providerId="ADAL" clId="{E06602E6-6C6E-4463-9671-906A68A7DC73}" dt="2025-09-25T08:17:33.230" v="736" actId="478"/>
          <ac:picMkLst>
            <pc:docMk/>
            <pc:sldMk cId="376106831" sldId="284"/>
            <ac:picMk id="2054" creationId="{A0539BC7-0860-2127-7836-1913276D2153}"/>
          </ac:picMkLst>
        </pc:picChg>
        <pc:picChg chg="mod">
          <ac:chgData name="Bart Bozon" userId="26c7e87d-a4c1-46b5-bd66-bae5a56eb03c" providerId="ADAL" clId="{E06602E6-6C6E-4463-9671-906A68A7DC73}" dt="2025-09-25T08:15:47.297" v="708" actId="14100"/>
          <ac:picMkLst>
            <pc:docMk/>
            <pc:sldMk cId="376106831" sldId="284"/>
            <ac:picMk id="2056" creationId="{E108B32D-B075-D56D-3B00-EF9801851DDD}"/>
          </ac:picMkLst>
        </pc:picChg>
      </pc:sldChg>
      <pc:sldChg chg="addSp delSp modSp add mod modTransition">
        <pc:chgData name="Bart Bozon" userId="26c7e87d-a4c1-46b5-bd66-bae5a56eb03c" providerId="ADAL" clId="{E06602E6-6C6E-4463-9671-906A68A7DC73}" dt="2025-09-25T08:20:35.988" v="753"/>
        <pc:sldMkLst>
          <pc:docMk/>
          <pc:sldMk cId="647121445" sldId="285"/>
        </pc:sldMkLst>
        <pc:spChg chg="add mod">
          <ac:chgData name="Bart Bozon" userId="26c7e87d-a4c1-46b5-bd66-bae5a56eb03c" providerId="ADAL" clId="{E06602E6-6C6E-4463-9671-906A68A7DC73}" dt="2025-09-25T08:16:29.647" v="726" actId="404"/>
          <ac:spMkLst>
            <pc:docMk/>
            <pc:sldMk cId="647121445" sldId="285"/>
            <ac:spMk id="4" creationId="{6E00D4A1-1C30-9236-E118-2738F6C17A5B}"/>
          </ac:spMkLst>
        </pc:spChg>
        <pc:picChg chg="mod">
          <ac:chgData name="Bart Bozon" userId="26c7e87d-a4c1-46b5-bd66-bae5a56eb03c" providerId="ADAL" clId="{E06602E6-6C6E-4463-9671-906A68A7DC73}" dt="2025-09-25T08:17:43.221" v="737" actId="14100"/>
          <ac:picMkLst>
            <pc:docMk/>
            <pc:sldMk cId="647121445" sldId="285"/>
            <ac:picMk id="2054" creationId="{41C61288-2CB5-39B4-7AD1-AE52CC52F270}"/>
          </ac:picMkLst>
        </pc:picChg>
        <pc:picChg chg="del">
          <ac:chgData name="Bart Bozon" userId="26c7e87d-a4c1-46b5-bd66-bae5a56eb03c" providerId="ADAL" clId="{E06602E6-6C6E-4463-9671-906A68A7DC73}" dt="2025-09-25T08:15:53.025" v="710" actId="478"/>
          <ac:picMkLst>
            <pc:docMk/>
            <pc:sldMk cId="647121445" sldId="285"/>
            <ac:picMk id="2056" creationId="{E2198048-88BA-9A5F-2242-84FD978D8CAA}"/>
          </ac:picMkLst>
        </pc:picChg>
      </pc:sldChg>
      <pc:sldChg chg="addSp delSp modSp add mod modTransition modAnim">
        <pc:chgData name="Bart Bozon" userId="26c7e87d-a4c1-46b5-bd66-bae5a56eb03c" providerId="ADAL" clId="{E06602E6-6C6E-4463-9671-906A68A7DC73}" dt="2025-09-25T08:23:45.856" v="785"/>
        <pc:sldMkLst>
          <pc:docMk/>
          <pc:sldMk cId="3840904390" sldId="286"/>
        </pc:sldMkLst>
        <pc:spChg chg="mod">
          <ac:chgData name="Bart Bozon" userId="26c7e87d-a4c1-46b5-bd66-bae5a56eb03c" providerId="ADAL" clId="{E06602E6-6C6E-4463-9671-906A68A7DC73}" dt="2025-09-25T08:18:16.182" v="744" actId="20577"/>
          <ac:spMkLst>
            <pc:docMk/>
            <pc:sldMk cId="3840904390" sldId="286"/>
            <ac:spMk id="2" creationId="{BB68F558-A87E-63A1-5286-52D4888F6C00}"/>
          </ac:spMkLst>
        </pc:spChg>
        <pc:spChg chg="del">
          <ac:chgData name="Bart Bozon" userId="26c7e87d-a4c1-46b5-bd66-bae5a56eb03c" providerId="ADAL" clId="{E06602E6-6C6E-4463-9671-906A68A7DC73}" dt="2025-09-25T08:18:26.521" v="747" actId="478"/>
          <ac:spMkLst>
            <pc:docMk/>
            <pc:sldMk cId="3840904390" sldId="286"/>
            <ac:spMk id="4" creationId="{7F116A1A-0AF4-F511-980E-3A0E88B2B4E1}"/>
          </ac:spMkLst>
        </pc:spChg>
        <pc:spChg chg="add mod">
          <ac:chgData name="Bart Bozon" userId="26c7e87d-a4c1-46b5-bd66-bae5a56eb03c" providerId="ADAL" clId="{E06602E6-6C6E-4463-9671-906A68A7DC73}" dt="2025-09-25T08:23:36.144" v="783" actId="20577"/>
          <ac:spMkLst>
            <pc:docMk/>
            <pc:sldMk cId="3840904390" sldId="286"/>
            <ac:spMk id="7" creationId="{97211C1E-0F0B-E3C0-DBCB-218BB50ECD06}"/>
          </ac:spMkLst>
        </pc:spChg>
        <pc:spChg chg="mod">
          <ac:chgData name="Bart Bozon" userId="26c7e87d-a4c1-46b5-bd66-bae5a56eb03c" providerId="ADAL" clId="{E06602E6-6C6E-4463-9671-906A68A7DC73}" dt="2025-09-25T08:18:39.381" v="749" actId="207"/>
          <ac:spMkLst>
            <pc:docMk/>
            <pc:sldMk cId="3840904390" sldId="286"/>
            <ac:spMk id="10" creationId="{1FDE564A-51CE-5786-5143-011F45FD71DE}"/>
          </ac:spMkLst>
        </pc:spChg>
        <pc:picChg chg="add mod">
          <ac:chgData name="Bart Bozon" userId="26c7e87d-a4c1-46b5-bd66-bae5a56eb03c" providerId="ADAL" clId="{E06602E6-6C6E-4463-9671-906A68A7DC73}" dt="2025-09-25T08:21:59.061" v="755" actId="1076"/>
          <ac:picMkLst>
            <pc:docMk/>
            <pc:sldMk cId="3840904390" sldId="286"/>
            <ac:picMk id="5" creationId="{D55262EB-1E7F-00BC-3330-D93A7D247787}"/>
          </ac:picMkLst>
        </pc:picChg>
        <pc:picChg chg="del">
          <ac:chgData name="Bart Bozon" userId="26c7e87d-a4c1-46b5-bd66-bae5a56eb03c" providerId="ADAL" clId="{E06602E6-6C6E-4463-9671-906A68A7DC73}" dt="2025-09-25T08:18:20.431" v="745" actId="478"/>
          <ac:picMkLst>
            <pc:docMk/>
            <pc:sldMk cId="3840904390" sldId="286"/>
            <ac:picMk id="2050" creationId="{DFA6CB61-6AAF-5252-97CE-C6BCE3A1F5C2}"/>
          </ac:picMkLst>
        </pc:picChg>
        <pc:picChg chg="del">
          <ac:chgData name="Bart Bozon" userId="26c7e87d-a4c1-46b5-bd66-bae5a56eb03c" providerId="ADAL" clId="{E06602E6-6C6E-4463-9671-906A68A7DC73}" dt="2025-09-25T08:18:22.395" v="746" actId="478"/>
          <ac:picMkLst>
            <pc:docMk/>
            <pc:sldMk cId="3840904390" sldId="286"/>
            <ac:picMk id="2054" creationId="{2E57A341-3FB8-489E-8523-08ACF66FE6B5}"/>
          </ac:picMkLst>
        </pc:picChg>
      </pc:sldChg>
      <pc:sldChg chg="addSp delSp modSp add mod delAnim modAnim">
        <pc:chgData name="Bart Bozon" userId="26c7e87d-a4c1-46b5-bd66-bae5a56eb03c" providerId="ADAL" clId="{E06602E6-6C6E-4463-9671-906A68A7DC73}" dt="2025-09-25T08:26:35.496" v="824"/>
        <pc:sldMkLst>
          <pc:docMk/>
          <pc:sldMk cId="26146989" sldId="287"/>
        </pc:sldMkLst>
        <pc:spChg chg="mod">
          <ac:chgData name="Bart Bozon" userId="26c7e87d-a4c1-46b5-bd66-bae5a56eb03c" providerId="ADAL" clId="{E06602E6-6C6E-4463-9671-906A68A7DC73}" dt="2025-09-25T08:24:14.334" v="792" actId="20577"/>
          <ac:spMkLst>
            <pc:docMk/>
            <pc:sldMk cId="26146989" sldId="287"/>
            <ac:spMk id="2" creationId="{52B3A625-D948-E10B-B946-B754ECC952CF}"/>
          </ac:spMkLst>
        </pc:spChg>
        <pc:spChg chg="add mod">
          <ac:chgData name="Bart Bozon" userId="26c7e87d-a4c1-46b5-bd66-bae5a56eb03c" providerId="ADAL" clId="{E06602E6-6C6E-4463-9671-906A68A7DC73}" dt="2025-09-25T08:25:37.829" v="821" actId="5793"/>
          <ac:spMkLst>
            <pc:docMk/>
            <pc:sldMk cId="26146989" sldId="287"/>
            <ac:spMk id="4" creationId="{730A2B43-71A4-DA4B-1E70-D7CD08C02772}"/>
          </ac:spMkLst>
        </pc:spChg>
        <pc:spChg chg="del">
          <ac:chgData name="Bart Bozon" userId="26c7e87d-a4c1-46b5-bd66-bae5a56eb03c" providerId="ADAL" clId="{E06602E6-6C6E-4463-9671-906A68A7DC73}" dt="2025-09-25T08:24:20.384" v="794" actId="478"/>
          <ac:spMkLst>
            <pc:docMk/>
            <pc:sldMk cId="26146989" sldId="287"/>
            <ac:spMk id="7" creationId="{F774E52F-40EA-B70C-2CBD-DFB8E31C9EE9}"/>
          </ac:spMkLst>
        </pc:spChg>
        <pc:spChg chg="mod">
          <ac:chgData name="Bart Bozon" userId="26c7e87d-a4c1-46b5-bd66-bae5a56eb03c" providerId="ADAL" clId="{E06602E6-6C6E-4463-9671-906A68A7DC73}" dt="2025-09-25T08:24:08.826" v="788" actId="207"/>
          <ac:spMkLst>
            <pc:docMk/>
            <pc:sldMk cId="26146989" sldId="287"/>
            <ac:spMk id="10" creationId="{A08CBA8B-BB36-2BCF-5748-25CFBE1209C2}"/>
          </ac:spMkLst>
        </pc:spChg>
        <pc:picChg chg="del">
          <ac:chgData name="Bart Bozon" userId="26c7e87d-a4c1-46b5-bd66-bae5a56eb03c" providerId="ADAL" clId="{E06602E6-6C6E-4463-9671-906A68A7DC73}" dt="2025-09-25T08:24:17.128" v="793" actId="478"/>
          <ac:picMkLst>
            <pc:docMk/>
            <pc:sldMk cId="26146989" sldId="287"/>
            <ac:picMk id="5" creationId="{D295757B-C6B7-6525-CC33-1A7EECDFDD23}"/>
          </ac:picMkLst>
        </pc:picChg>
        <pc:picChg chg="add mod">
          <ac:chgData name="Bart Bozon" userId="26c7e87d-a4c1-46b5-bd66-bae5a56eb03c" providerId="ADAL" clId="{E06602E6-6C6E-4463-9671-906A68A7DC73}" dt="2025-09-25T08:26:30.571" v="823" actId="1076"/>
          <ac:picMkLst>
            <pc:docMk/>
            <pc:sldMk cId="26146989" sldId="287"/>
            <ac:picMk id="8" creationId="{116E56A5-A154-A9C1-A3DD-7B9D35CA2A83}"/>
          </ac:picMkLst>
        </pc:picChg>
      </pc:sldChg>
      <pc:sldChg chg="addSp delSp modSp add mod delAnim modAnim">
        <pc:chgData name="Bart Bozon" userId="26c7e87d-a4c1-46b5-bd66-bae5a56eb03c" providerId="ADAL" clId="{E06602E6-6C6E-4463-9671-906A68A7DC73}" dt="2025-09-25T08:43:02.520" v="1039"/>
        <pc:sldMkLst>
          <pc:docMk/>
          <pc:sldMk cId="2012937962" sldId="288"/>
        </pc:sldMkLst>
        <pc:spChg chg="mod">
          <ac:chgData name="Bart Bozon" userId="26c7e87d-a4c1-46b5-bd66-bae5a56eb03c" providerId="ADAL" clId="{E06602E6-6C6E-4463-9671-906A68A7DC73}" dt="2025-09-25T08:27:18.502" v="835" actId="20577"/>
          <ac:spMkLst>
            <pc:docMk/>
            <pc:sldMk cId="2012937962" sldId="288"/>
            <ac:spMk id="2" creationId="{9C2368E2-E976-232A-F994-ADDAFE4DDD8B}"/>
          </ac:spMkLst>
        </pc:spChg>
        <pc:spChg chg="add mod">
          <ac:chgData name="Bart Bozon" userId="26c7e87d-a4c1-46b5-bd66-bae5a56eb03c" providerId="ADAL" clId="{E06602E6-6C6E-4463-9671-906A68A7DC73}" dt="2025-09-25T08:30:53.582" v="892" actId="1076"/>
          <ac:spMkLst>
            <pc:docMk/>
            <pc:sldMk cId="2012937962" sldId="288"/>
            <ac:spMk id="3" creationId="{E0DDE042-E68E-1B5F-0E65-8C4914F7A4AE}"/>
          </ac:spMkLst>
        </pc:spChg>
        <pc:spChg chg="del">
          <ac:chgData name="Bart Bozon" userId="26c7e87d-a4c1-46b5-bd66-bae5a56eb03c" providerId="ADAL" clId="{E06602E6-6C6E-4463-9671-906A68A7DC73}" dt="2025-09-25T08:27:25.493" v="836" actId="478"/>
          <ac:spMkLst>
            <pc:docMk/>
            <pc:sldMk cId="2012937962" sldId="288"/>
            <ac:spMk id="4" creationId="{DDA1C888-D093-5649-F0D5-4C42F844CB25}"/>
          </ac:spMkLst>
        </pc:spChg>
        <pc:spChg chg="mod">
          <ac:chgData name="Bart Bozon" userId="26c7e87d-a4c1-46b5-bd66-bae5a56eb03c" providerId="ADAL" clId="{E06602E6-6C6E-4463-9671-906A68A7DC73}" dt="2025-09-25T08:27:09.585" v="827" actId="207"/>
          <ac:spMkLst>
            <pc:docMk/>
            <pc:sldMk cId="2012937962" sldId="288"/>
            <ac:spMk id="10" creationId="{778194D4-FB9B-BF75-5F81-331E7BDF039B}"/>
          </ac:spMkLst>
        </pc:spChg>
        <pc:spChg chg="add mod">
          <ac:chgData name="Bart Bozon" userId="26c7e87d-a4c1-46b5-bd66-bae5a56eb03c" providerId="ADAL" clId="{E06602E6-6C6E-4463-9671-906A68A7DC73}" dt="2025-09-25T08:40:20.360" v="942" actId="1076"/>
          <ac:spMkLst>
            <pc:docMk/>
            <pc:sldMk cId="2012937962" sldId="288"/>
            <ac:spMk id="17" creationId="{CE090727-B9C2-2DE1-87A3-3B0E28735C02}"/>
          </ac:spMkLst>
        </pc:spChg>
        <pc:spChg chg="add mod">
          <ac:chgData name="Bart Bozon" userId="26c7e87d-a4c1-46b5-bd66-bae5a56eb03c" providerId="ADAL" clId="{E06602E6-6C6E-4463-9671-906A68A7DC73}" dt="2025-09-25T08:40:42.338" v="1002" actId="20577"/>
          <ac:spMkLst>
            <pc:docMk/>
            <pc:sldMk cId="2012937962" sldId="288"/>
            <ac:spMk id="18" creationId="{825B5F1E-FB49-1BAB-1149-B8BCCED863F5}"/>
          </ac:spMkLst>
        </pc:spChg>
        <pc:spChg chg="add mod">
          <ac:chgData name="Bart Bozon" userId="26c7e87d-a4c1-46b5-bd66-bae5a56eb03c" providerId="ADAL" clId="{E06602E6-6C6E-4463-9671-906A68A7DC73}" dt="2025-09-25T08:41:12.801" v="1020" actId="1076"/>
          <ac:spMkLst>
            <pc:docMk/>
            <pc:sldMk cId="2012937962" sldId="288"/>
            <ac:spMk id="19" creationId="{D269AB39-A8AC-5788-1EC8-813058435DE6}"/>
          </ac:spMkLst>
        </pc:spChg>
        <pc:picChg chg="add mod">
          <ac:chgData name="Bart Bozon" userId="26c7e87d-a4c1-46b5-bd66-bae5a56eb03c" providerId="ADAL" clId="{E06602E6-6C6E-4463-9671-906A68A7DC73}" dt="2025-09-25T08:33:22.158" v="895" actId="14100"/>
          <ac:picMkLst>
            <pc:docMk/>
            <pc:sldMk cId="2012937962" sldId="288"/>
            <ac:picMk id="6" creationId="{31938B69-B1B6-BE8F-5090-BEBE0CE86A8A}"/>
          </ac:picMkLst>
        </pc:picChg>
        <pc:picChg chg="del">
          <ac:chgData name="Bart Bozon" userId="26c7e87d-a4c1-46b5-bd66-bae5a56eb03c" providerId="ADAL" clId="{E06602E6-6C6E-4463-9671-906A68A7DC73}" dt="2025-09-25T08:27:13.566" v="828" actId="478"/>
          <ac:picMkLst>
            <pc:docMk/>
            <pc:sldMk cId="2012937962" sldId="288"/>
            <ac:picMk id="8" creationId="{AFCB95FF-D9F2-4787-B0AE-2DE936917F39}"/>
          </ac:picMkLst>
        </pc:picChg>
        <pc:picChg chg="add del mod">
          <ac:chgData name="Bart Bozon" userId="26c7e87d-a4c1-46b5-bd66-bae5a56eb03c" providerId="ADAL" clId="{E06602E6-6C6E-4463-9671-906A68A7DC73}" dt="2025-09-25T08:38:43.145" v="907" actId="478"/>
          <ac:picMkLst>
            <pc:docMk/>
            <pc:sldMk cId="2012937962" sldId="288"/>
            <ac:picMk id="9" creationId="{8804C741-33D8-FCD3-FE94-4C8C02201197}"/>
          </ac:picMkLst>
        </pc:picChg>
        <pc:picChg chg="add del mod">
          <ac:chgData name="Bart Bozon" userId="26c7e87d-a4c1-46b5-bd66-bae5a56eb03c" providerId="ADAL" clId="{E06602E6-6C6E-4463-9671-906A68A7DC73}" dt="2025-09-25T08:39:06.115" v="912" actId="478"/>
          <ac:picMkLst>
            <pc:docMk/>
            <pc:sldMk cId="2012937962" sldId="288"/>
            <ac:picMk id="12" creationId="{985DFDE1-E8E0-10C6-8AC9-605DC9458048}"/>
          </ac:picMkLst>
        </pc:picChg>
        <pc:picChg chg="add mod">
          <ac:chgData name="Bart Bozon" userId="26c7e87d-a4c1-46b5-bd66-bae5a56eb03c" providerId="ADAL" clId="{E06602E6-6C6E-4463-9671-906A68A7DC73}" dt="2025-09-25T08:39:02.070" v="911" actId="1076"/>
          <ac:picMkLst>
            <pc:docMk/>
            <pc:sldMk cId="2012937962" sldId="288"/>
            <ac:picMk id="14" creationId="{6E66FF47-34E8-42EB-3F7B-65C4917A7AFE}"/>
          </ac:picMkLst>
        </pc:picChg>
        <pc:picChg chg="add mod">
          <ac:chgData name="Bart Bozon" userId="26c7e87d-a4c1-46b5-bd66-bae5a56eb03c" providerId="ADAL" clId="{E06602E6-6C6E-4463-9671-906A68A7DC73}" dt="2025-09-25T08:40:04.522" v="918" actId="1076"/>
          <ac:picMkLst>
            <pc:docMk/>
            <pc:sldMk cId="2012937962" sldId="288"/>
            <ac:picMk id="16" creationId="{059548F7-9A07-643A-3129-B3253867927B}"/>
          </ac:picMkLst>
        </pc:picChg>
        <pc:picChg chg="add mod">
          <ac:chgData name="Bart Bozon" userId="26c7e87d-a4c1-46b5-bd66-bae5a56eb03c" providerId="ADAL" clId="{E06602E6-6C6E-4463-9671-906A68A7DC73}" dt="2025-09-25T08:42:59" v="1038" actId="1076"/>
          <ac:picMkLst>
            <pc:docMk/>
            <pc:sldMk cId="2012937962" sldId="288"/>
            <ac:picMk id="21" creationId="{F062EB9F-46C9-D166-64A9-8A776CC3276A}"/>
          </ac:picMkLst>
        </pc:picChg>
      </pc:sldChg>
      <pc:sldChg chg="addSp delSp modSp add mod modAnim">
        <pc:chgData name="Bart Bozon" userId="26c7e87d-a4c1-46b5-bd66-bae5a56eb03c" providerId="ADAL" clId="{E06602E6-6C6E-4463-9671-906A68A7DC73}" dt="2025-09-25T08:44:10.717" v="1044" actId="1076"/>
        <pc:sldMkLst>
          <pc:docMk/>
          <pc:sldMk cId="3823061965" sldId="289"/>
        </pc:sldMkLst>
        <pc:spChg chg="mod">
          <ac:chgData name="Bart Bozon" userId="26c7e87d-a4c1-46b5-bd66-bae5a56eb03c" providerId="ADAL" clId="{E06602E6-6C6E-4463-9671-906A68A7DC73}" dt="2025-09-25T08:42:11.148" v="1033" actId="20577"/>
          <ac:spMkLst>
            <pc:docMk/>
            <pc:sldMk cId="3823061965" sldId="289"/>
            <ac:spMk id="2" creationId="{CFE10885-67DD-2A99-291C-1D53D1C568F7}"/>
          </ac:spMkLst>
        </pc:spChg>
        <pc:spChg chg="del">
          <ac:chgData name="Bart Bozon" userId="26c7e87d-a4c1-46b5-bd66-bae5a56eb03c" providerId="ADAL" clId="{E06602E6-6C6E-4463-9671-906A68A7DC73}" dt="2025-09-25T08:36:49.864" v="901" actId="478"/>
          <ac:spMkLst>
            <pc:docMk/>
            <pc:sldMk cId="3823061965" sldId="289"/>
            <ac:spMk id="3" creationId="{5B088065-04C4-CA67-3E68-CE6F15E86D4E}"/>
          </ac:spMkLst>
        </pc:spChg>
        <pc:spChg chg="add del mod">
          <ac:chgData name="Bart Bozon" userId="26c7e87d-a4c1-46b5-bd66-bae5a56eb03c" providerId="ADAL" clId="{E06602E6-6C6E-4463-9671-906A68A7DC73}" dt="2025-09-25T08:37:15.295" v="906"/>
          <ac:spMkLst>
            <pc:docMk/>
            <pc:sldMk cId="3823061965" sldId="289"/>
            <ac:spMk id="4" creationId="{ECF66200-8A09-72BF-D9F6-42FCD1388BF9}"/>
          </ac:spMkLst>
        </pc:spChg>
        <pc:spChg chg="add mod">
          <ac:chgData name="Bart Bozon" userId="26c7e87d-a4c1-46b5-bd66-bae5a56eb03c" providerId="ADAL" clId="{E06602E6-6C6E-4463-9671-906A68A7DC73}" dt="2025-09-25T08:44:10.717" v="1044" actId="1076"/>
          <ac:spMkLst>
            <pc:docMk/>
            <pc:sldMk cId="3823061965" sldId="289"/>
            <ac:spMk id="8" creationId="{385568FF-191B-B547-C0F9-2944F1A80A8C}"/>
          </ac:spMkLst>
        </pc:spChg>
        <pc:spChg chg="mod">
          <ac:chgData name="Bart Bozon" userId="26c7e87d-a4c1-46b5-bd66-bae5a56eb03c" providerId="ADAL" clId="{E06602E6-6C6E-4463-9671-906A68A7DC73}" dt="2025-09-25T08:42:31.906" v="1035" actId="207"/>
          <ac:spMkLst>
            <pc:docMk/>
            <pc:sldMk cId="3823061965" sldId="289"/>
            <ac:spMk id="10" creationId="{FB36A9FB-EECE-75D8-709E-98257AFA958F}"/>
          </ac:spMkLst>
        </pc:spChg>
        <pc:picChg chg="del">
          <ac:chgData name="Bart Bozon" userId="26c7e87d-a4c1-46b5-bd66-bae5a56eb03c" providerId="ADAL" clId="{E06602E6-6C6E-4463-9671-906A68A7DC73}" dt="2025-09-25T08:36:43.731" v="899" actId="478"/>
          <ac:picMkLst>
            <pc:docMk/>
            <pc:sldMk cId="3823061965" sldId="289"/>
            <ac:picMk id="6" creationId="{409E641F-7ABA-E599-4C7A-D92568FCC89B}"/>
          </ac:picMkLst>
        </pc:picChg>
        <pc:picChg chg="add mod">
          <ac:chgData name="Bart Bozon" userId="26c7e87d-a4c1-46b5-bd66-bae5a56eb03c" providerId="ADAL" clId="{E06602E6-6C6E-4463-9671-906A68A7DC73}" dt="2025-09-25T08:43:56.648" v="1042" actId="1076"/>
          <ac:picMkLst>
            <pc:docMk/>
            <pc:sldMk cId="3823061965" sldId="289"/>
            <ac:picMk id="7" creationId="{AF80DE01-1356-EA54-FD97-89489B0347DF}"/>
          </ac:picMkLst>
        </pc:picChg>
        <pc:picChg chg="del mod">
          <ac:chgData name="Bart Bozon" userId="26c7e87d-a4c1-46b5-bd66-bae5a56eb03c" providerId="ADAL" clId="{E06602E6-6C6E-4463-9671-906A68A7DC73}" dt="2025-09-25T08:37:15.290" v="904" actId="478"/>
          <ac:picMkLst>
            <pc:docMk/>
            <pc:sldMk cId="3823061965" sldId="289"/>
            <ac:picMk id="9" creationId="{D86F21BF-70D9-0FC9-212E-937E9C88A9CE}"/>
          </ac:picMkLst>
        </pc:picChg>
      </pc:sldChg>
      <pc:sldChg chg="addSp delSp modSp add mod modTransition delAnim">
        <pc:chgData name="Bart Bozon" userId="26c7e87d-a4c1-46b5-bd66-bae5a56eb03c" providerId="ADAL" clId="{E06602E6-6C6E-4463-9671-906A68A7DC73}" dt="2025-09-25T08:50:19.493" v="1093"/>
        <pc:sldMkLst>
          <pc:docMk/>
          <pc:sldMk cId="2560543799" sldId="290"/>
        </pc:sldMkLst>
        <pc:spChg chg="del">
          <ac:chgData name="Bart Bozon" userId="26c7e87d-a4c1-46b5-bd66-bae5a56eb03c" providerId="ADAL" clId="{E06602E6-6C6E-4463-9671-906A68A7DC73}" dt="2025-09-25T08:44:34.357" v="1048" actId="478"/>
          <ac:spMkLst>
            <pc:docMk/>
            <pc:sldMk cId="2560543799" sldId="290"/>
            <ac:spMk id="8" creationId="{669E48A4-CC4B-CCDE-70C6-BBFF6F6BAE4E}"/>
          </ac:spMkLst>
        </pc:spChg>
        <pc:spChg chg="add mod">
          <ac:chgData name="Bart Bozon" userId="26c7e87d-a4c1-46b5-bd66-bae5a56eb03c" providerId="ADAL" clId="{E06602E6-6C6E-4463-9671-906A68A7DC73}" dt="2025-09-25T08:45:25.671" v="1061" actId="20577"/>
          <ac:spMkLst>
            <pc:docMk/>
            <pc:sldMk cId="2560543799" sldId="290"/>
            <ac:spMk id="9" creationId="{76457E91-2C96-7B4E-554B-FF60D57DE385}"/>
          </ac:spMkLst>
        </pc:spChg>
        <pc:spChg chg="add mod">
          <ac:chgData name="Bart Bozon" userId="26c7e87d-a4c1-46b5-bd66-bae5a56eb03c" providerId="ADAL" clId="{E06602E6-6C6E-4463-9671-906A68A7DC73}" dt="2025-09-25T08:45:42.400" v="1074" actId="1076"/>
          <ac:spMkLst>
            <pc:docMk/>
            <pc:sldMk cId="2560543799" sldId="290"/>
            <ac:spMk id="11" creationId="{51DA5391-B9F9-3101-21F1-2CE4544BEDD5}"/>
          </ac:spMkLst>
        </pc:spChg>
        <pc:picChg chg="add mod">
          <ac:chgData name="Bart Bozon" userId="26c7e87d-a4c1-46b5-bd66-bae5a56eb03c" providerId="ADAL" clId="{E06602E6-6C6E-4463-9671-906A68A7DC73}" dt="2025-09-25T08:45:16.861" v="1053" actId="1076"/>
          <ac:picMkLst>
            <pc:docMk/>
            <pc:sldMk cId="2560543799" sldId="290"/>
            <ac:picMk id="4" creationId="{CC9A4BA1-B102-5893-84CA-8AE30063B76C}"/>
          </ac:picMkLst>
        </pc:picChg>
        <pc:picChg chg="add mod">
          <ac:chgData name="Bart Bozon" userId="26c7e87d-a4c1-46b5-bd66-bae5a56eb03c" providerId="ADAL" clId="{E06602E6-6C6E-4463-9671-906A68A7DC73}" dt="2025-09-25T08:45:19.193" v="1054" actId="1076"/>
          <ac:picMkLst>
            <pc:docMk/>
            <pc:sldMk cId="2560543799" sldId="290"/>
            <ac:picMk id="6" creationId="{F25EA986-7914-5830-994A-BC0E8C46372E}"/>
          </ac:picMkLst>
        </pc:picChg>
        <pc:picChg chg="del">
          <ac:chgData name="Bart Bozon" userId="26c7e87d-a4c1-46b5-bd66-bae5a56eb03c" providerId="ADAL" clId="{E06602E6-6C6E-4463-9671-906A68A7DC73}" dt="2025-09-25T08:44:18.822" v="1046" actId="478"/>
          <ac:picMkLst>
            <pc:docMk/>
            <pc:sldMk cId="2560543799" sldId="290"/>
            <ac:picMk id="7" creationId="{D66D3FBA-54A4-F906-F980-33C74DE1B03D}"/>
          </ac:picMkLst>
        </pc:picChg>
      </pc:sldChg>
      <pc:sldChg chg="addSp delSp modSp add mod">
        <pc:chgData name="Bart Bozon" userId="26c7e87d-a4c1-46b5-bd66-bae5a56eb03c" providerId="ADAL" clId="{E06602E6-6C6E-4463-9671-906A68A7DC73}" dt="2025-09-25T08:49:07.204" v="1091" actId="478"/>
        <pc:sldMkLst>
          <pc:docMk/>
          <pc:sldMk cId="1624214317" sldId="291"/>
        </pc:sldMkLst>
        <pc:spChg chg="mod">
          <ac:chgData name="Bart Bozon" userId="26c7e87d-a4c1-46b5-bd66-bae5a56eb03c" providerId="ADAL" clId="{E06602E6-6C6E-4463-9671-906A68A7DC73}" dt="2025-09-25T08:46:03.602" v="1081" actId="20577"/>
          <ac:spMkLst>
            <pc:docMk/>
            <pc:sldMk cId="1624214317" sldId="291"/>
            <ac:spMk id="2" creationId="{9CAF4E25-2B34-C77C-FCA2-1052B486E7CE}"/>
          </ac:spMkLst>
        </pc:spChg>
        <pc:spChg chg="del">
          <ac:chgData name="Bart Bozon" userId="26c7e87d-a4c1-46b5-bd66-bae5a56eb03c" providerId="ADAL" clId="{E06602E6-6C6E-4463-9671-906A68A7DC73}" dt="2025-09-25T08:46:08.250" v="1082" actId="478"/>
          <ac:spMkLst>
            <pc:docMk/>
            <pc:sldMk cId="1624214317" sldId="291"/>
            <ac:spMk id="9" creationId="{55D3CEB2-6F84-E30F-9E82-50DCB39C527B}"/>
          </ac:spMkLst>
        </pc:spChg>
        <pc:spChg chg="mod">
          <ac:chgData name="Bart Bozon" userId="26c7e87d-a4c1-46b5-bd66-bae5a56eb03c" providerId="ADAL" clId="{E06602E6-6C6E-4463-9671-906A68A7DC73}" dt="2025-09-25T08:45:59.392" v="1077" actId="207"/>
          <ac:spMkLst>
            <pc:docMk/>
            <pc:sldMk cId="1624214317" sldId="291"/>
            <ac:spMk id="10" creationId="{CE609B40-3603-08FB-5ECE-71DA0DA94729}"/>
          </ac:spMkLst>
        </pc:spChg>
        <pc:spChg chg="del">
          <ac:chgData name="Bart Bozon" userId="26c7e87d-a4c1-46b5-bd66-bae5a56eb03c" providerId="ADAL" clId="{E06602E6-6C6E-4463-9671-906A68A7DC73}" dt="2025-09-25T08:46:08.250" v="1082" actId="478"/>
          <ac:spMkLst>
            <pc:docMk/>
            <pc:sldMk cId="1624214317" sldId="291"/>
            <ac:spMk id="11" creationId="{5A274DD7-370A-1664-123C-8AAB2C3E0229}"/>
          </ac:spMkLst>
        </pc:spChg>
        <pc:picChg chg="del">
          <ac:chgData name="Bart Bozon" userId="26c7e87d-a4c1-46b5-bd66-bae5a56eb03c" providerId="ADAL" clId="{E06602E6-6C6E-4463-9671-906A68A7DC73}" dt="2025-09-25T08:46:08.250" v="1082" actId="478"/>
          <ac:picMkLst>
            <pc:docMk/>
            <pc:sldMk cId="1624214317" sldId="291"/>
            <ac:picMk id="4" creationId="{3D8A676C-B799-9C6C-E834-606B7FAB2808}"/>
          </ac:picMkLst>
        </pc:picChg>
        <pc:picChg chg="add mod">
          <ac:chgData name="Bart Bozon" userId="26c7e87d-a4c1-46b5-bd66-bae5a56eb03c" providerId="ADAL" clId="{E06602E6-6C6E-4463-9671-906A68A7DC73}" dt="2025-09-25T08:47:05.147" v="1085" actId="1076"/>
          <ac:picMkLst>
            <pc:docMk/>
            <pc:sldMk cId="1624214317" sldId="291"/>
            <ac:picMk id="5" creationId="{F5A3DE2F-47CA-01A6-E076-D87B7EF01645}"/>
          </ac:picMkLst>
        </pc:picChg>
        <pc:picChg chg="del">
          <ac:chgData name="Bart Bozon" userId="26c7e87d-a4c1-46b5-bd66-bae5a56eb03c" providerId="ADAL" clId="{E06602E6-6C6E-4463-9671-906A68A7DC73}" dt="2025-09-25T08:46:08.250" v="1082" actId="478"/>
          <ac:picMkLst>
            <pc:docMk/>
            <pc:sldMk cId="1624214317" sldId="291"/>
            <ac:picMk id="6" creationId="{80540617-6802-E3BB-1BC7-DE957A2D4E4C}"/>
          </ac:picMkLst>
        </pc:picChg>
        <pc:picChg chg="add del mod">
          <ac:chgData name="Bart Bozon" userId="26c7e87d-a4c1-46b5-bd66-bae5a56eb03c" providerId="ADAL" clId="{E06602E6-6C6E-4463-9671-906A68A7DC73}" dt="2025-09-25T08:49:07.204" v="1091" actId="478"/>
          <ac:picMkLst>
            <pc:docMk/>
            <pc:sldMk cId="1624214317" sldId="291"/>
            <ac:picMk id="8" creationId="{1A595691-673C-F880-E29C-D3B889F8C303}"/>
          </ac:picMkLst>
        </pc:picChg>
      </pc:sldChg>
      <pc:sldChg chg="modSp add mod modTransition">
        <pc:chgData name="Bart Bozon" userId="26c7e87d-a4c1-46b5-bd66-bae5a56eb03c" providerId="ADAL" clId="{E06602E6-6C6E-4463-9671-906A68A7DC73}" dt="2025-09-25T08:49:12.341" v="1092"/>
        <pc:sldMkLst>
          <pc:docMk/>
          <pc:sldMk cId="1981177886" sldId="292"/>
        </pc:sldMkLst>
        <pc:picChg chg="mod">
          <ac:chgData name="Bart Bozon" userId="26c7e87d-a4c1-46b5-bd66-bae5a56eb03c" providerId="ADAL" clId="{E06602E6-6C6E-4463-9671-906A68A7DC73}" dt="2025-09-25T08:49:00.634" v="1089" actId="1076"/>
          <ac:picMkLst>
            <pc:docMk/>
            <pc:sldMk cId="1981177886" sldId="292"/>
            <ac:picMk id="5" creationId="{40228018-8511-1912-CF01-560D0898962E}"/>
          </ac:picMkLst>
        </pc:picChg>
        <pc:picChg chg="mod">
          <ac:chgData name="Bart Bozon" userId="26c7e87d-a4c1-46b5-bd66-bae5a56eb03c" providerId="ADAL" clId="{E06602E6-6C6E-4463-9671-906A68A7DC73}" dt="2025-09-25T08:49:04.782" v="1090" actId="1076"/>
          <ac:picMkLst>
            <pc:docMk/>
            <pc:sldMk cId="1981177886" sldId="292"/>
            <ac:picMk id="8" creationId="{4877B3B4-AAE6-6680-4E22-E0623EFAF9BD}"/>
          </ac:picMkLst>
        </pc:picChg>
      </pc:sldChg>
      <pc:sldChg chg="addSp delSp modSp add mod">
        <pc:chgData name="Bart Bozon" userId="26c7e87d-a4c1-46b5-bd66-bae5a56eb03c" providerId="ADAL" clId="{E06602E6-6C6E-4463-9671-906A68A7DC73}" dt="2025-09-25T09:08:23.572" v="1123" actId="207"/>
        <pc:sldMkLst>
          <pc:docMk/>
          <pc:sldMk cId="1363634681" sldId="293"/>
        </pc:sldMkLst>
        <pc:spChg chg="mod">
          <ac:chgData name="Bart Bozon" userId="26c7e87d-a4c1-46b5-bd66-bae5a56eb03c" providerId="ADAL" clId="{E06602E6-6C6E-4463-9671-906A68A7DC73}" dt="2025-09-25T08:50:56.886" v="1115" actId="20577"/>
          <ac:spMkLst>
            <pc:docMk/>
            <pc:sldMk cId="1363634681" sldId="293"/>
            <ac:spMk id="2" creationId="{3165F7DE-3D5C-868A-1AC7-D2171425568E}"/>
          </ac:spMkLst>
        </pc:spChg>
        <pc:spChg chg="mod">
          <ac:chgData name="Bart Bozon" userId="26c7e87d-a4c1-46b5-bd66-bae5a56eb03c" providerId="ADAL" clId="{E06602E6-6C6E-4463-9671-906A68A7DC73}" dt="2025-09-25T09:08:23.572" v="1123" actId="207"/>
          <ac:spMkLst>
            <pc:docMk/>
            <pc:sldMk cId="1363634681" sldId="293"/>
            <ac:spMk id="10" creationId="{550D38B2-26F9-791B-9A82-222BB4766539}"/>
          </ac:spMkLst>
        </pc:spChg>
        <pc:picChg chg="del">
          <ac:chgData name="Bart Bozon" userId="26c7e87d-a4c1-46b5-bd66-bae5a56eb03c" providerId="ADAL" clId="{E06602E6-6C6E-4463-9671-906A68A7DC73}" dt="2025-09-25T08:50:58.953" v="1116" actId="478"/>
          <ac:picMkLst>
            <pc:docMk/>
            <pc:sldMk cId="1363634681" sldId="293"/>
            <ac:picMk id="5" creationId="{84B8B2EA-9A18-E1A9-FEA9-35A1D8739D75}"/>
          </ac:picMkLst>
        </pc:picChg>
        <pc:picChg chg="del">
          <ac:chgData name="Bart Bozon" userId="26c7e87d-a4c1-46b5-bd66-bae5a56eb03c" providerId="ADAL" clId="{E06602E6-6C6E-4463-9671-906A68A7DC73}" dt="2025-09-25T08:51:02.959" v="1117" actId="478"/>
          <ac:picMkLst>
            <pc:docMk/>
            <pc:sldMk cId="1363634681" sldId="293"/>
            <ac:picMk id="8" creationId="{38311B9E-EA38-A77D-AD17-1CBAA107C7F9}"/>
          </ac:picMkLst>
        </pc:picChg>
        <pc:picChg chg="add mod">
          <ac:chgData name="Bart Bozon" userId="26c7e87d-a4c1-46b5-bd66-bae5a56eb03c" providerId="ADAL" clId="{E06602E6-6C6E-4463-9671-906A68A7DC73}" dt="2025-09-25T09:07:42.610" v="1121" actId="1076"/>
          <ac:picMkLst>
            <pc:docMk/>
            <pc:sldMk cId="1363634681" sldId="293"/>
            <ac:picMk id="4098" creationId="{CB0685B0-A99C-6D36-1286-95A9A09BACC4}"/>
          </ac:picMkLst>
        </pc:picChg>
      </pc:sldChg>
      <pc:sldChg chg="addSp modSp add mod">
        <pc:chgData name="Bart Bozon" userId="26c7e87d-a4c1-46b5-bd66-bae5a56eb03c" providerId="ADAL" clId="{E06602E6-6C6E-4463-9671-906A68A7DC73}" dt="2025-09-25T09:09:13.076" v="1128" actId="1076"/>
        <pc:sldMkLst>
          <pc:docMk/>
          <pc:sldMk cId="1009111275" sldId="294"/>
        </pc:sldMkLst>
        <pc:picChg chg="add mod">
          <ac:chgData name="Bart Bozon" userId="26c7e87d-a4c1-46b5-bd66-bae5a56eb03c" providerId="ADAL" clId="{E06602E6-6C6E-4463-9671-906A68A7DC73}" dt="2025-09-25T09:09:13.076" v="1128" actId="1076"/>
          <ac:picMkLst>
            <pc:docMk/>
            <pc:sldMk cId="1009111275" sldId="294"/>
            <ac:picMk id="4" creationId="{917C56D1-3F4A-FFBF-F00D-62BB48DB298F}"/>
          </ac:picMkLst>
        </pc:picChg>
        <pc:picChg chg="mod">
          <ac:chgData name="Bart Bozon" userId="26c7e87d-a4c1-46b5-bd66-bae5a56eb03c" providerId="ADAL" clId="{E06602E6-6C6E-4463-9671-906A68A7DC73}" dt="2025-09-25T09:08:30.418" v="1125" actId="1076"/>
          <ac:picMkLst>
            <pc:docMk/>
            <pc:sldMk cId="1009111275" sldId="294"/>
            <ac:picMk id="4098" creationId="{6BA25C1E-F325-D7BC-D443-B5659B6B1A0E}"/>
          </ac:picMkLst>
        </pc:picChg>
      </pc:sldChg>
      <pc:sldChg chg="addSp delSp modSp new mod">
        <pc:chgData name="Bart Bozon" userId="26c7e87d-a4c1-46b5-bd66-bae5a56eb03c" providerId="ADAL" clId="{E06602E6-6C6E-4463-9671-906A68A7DC73}" dt="2025-09-25T09:11:41.171" v="1156" actId="1076"/>
        <pc:sldMkLst>
          <pc:docMk/>
          <pc:sldMk cId="248977176" sldId="295"/>
        </pc:sldMkLst>
        <pc:spChg chg="mod">
          <ac:chgData name="Bart Bozon" userId="26c7e87d-a4c1-46b5-bd66-bae5a56eb03c" providerId="ADAL" clId="{E06602E6-6C6E-4463-9671-906A68A7DC73}" dt="2025-09-25T09:11:06.752" v="1145" actId="20577"/>
          <ac:spMkLst>
            <pc:docMk/>
            <pc:sldMk cId="248977176" sldId="295"/>
            <ac:spMk id="2" creationId="{016BD01B-A6AB-5AFE-25C6-58FF83C62D4E}"/>
          </ac:spMkLst>
        </pc:spChg>
        <pc:spChg chg="del">
          <ac:chgData name="Bart Bozon" userId="26c7e87d-a4c1-46b5-bd66-bae5a56eb03c" providerId="ADAL" clId="{E06602E6-6C6E-4463-9671-906A68A7DC73}" dt="2025-09-25T09:11:08.945" v="1146" actId="478"/>
          <ac:spMkLst>
            <pc:docMk/>
            <pc:sldMk cId="248977176" sldId="295"/>
            <ac:spMk id="3" creationId="{494AD75D-08AE-33D0-B0A8-978A44F02195}"/>
          </ac:spMkLst>
        </pc:spChg>
        <pc:spChg chg="add mod">
          <ac:chgData name="Bart Bozon" userId="26c7e87d-a4c1-46b5-bd66-bae5a56eb03c" providerId="ADAL" clId="{E06602E6-6C6E-4463-9671-906A68A7DC73}" dt="2025-09-25T09:11:41.171" v="1156" actId="1076"/>
          <ac:spMkLst>
            <pc:docMk/>
            <pc:sldMk cId="248977176" sldId="295"/>
            <ac:spMk id="5" creationId="{34860E4D-0500-99F4-C97B-4890FDAC047E}"/>
          </ac:spMkLst>
        </pc:spChg>
      </pc:sldChg>
      <pc:sldChg chg="add modTransition modAnim">
        <pc:chgData name="Bart Bozon" userId="26c7e87d-a4c1-46b5-bd66-bae5a56eb03c" providerId="ADAL" clId="{E06602E6-6C6E-4463-9671-906A68A7DC73}" dt="2025-09-25T09:10:10.238" v="1132"/>
        <pc:sldMkLst>
          <pc:docMk/>
          <pc:sldMk cId="1101317567" sldId="29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EA9B-0434-792C-836B-011F52E21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372800-EA1E-995C-CDB6-72E8FC61B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20945-630F-8A86-5CCA-F449E029F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28623-E84A-4A7D-AFC4-F09CCC1DA812}" type="datetimeFigureOut">
              <a:rPr lang="nl-NL" smtClean="0"/>
              <a:t>25-9-2025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1A766-FF8C-709F-6F28-EEFE8CAA0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E088F-32F6-1CF4-DA8F-ABBE387D5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5562-5F54-40EB-A4C1-9EE3E54CD2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8496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731B2-EAD3-A230-1FDB-1D11E1583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99DD03-1BEC-E9CF-FC6E-EE3229277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1F37E-5219-1540-FECA-16664550C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28623-E84A-4A7D-AFC4-F09CCC1DA812}" type="datetimeFigureOut">
              <a:rPr lang="nl-NL" smtClean="0"/>
              <a:t>25-9-2025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B1007-FB94-AC04-AFE6-99E5CE4B6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EF594-4234-2F8C-23A3-8F9528043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5562-5F54-40EB-A4C1-9EE3E54CD2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3121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662C72-75F1-18CC-17DA-61F81A32A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58C64D-5393-EA6F-5895-DABE0F1C7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38420-FB9E-E2C4-A323-2C50119CA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28623-E84A-4A7D-AFC4-F09CCC1DA812}" type="datetimeFigureOut">
              <a:rPr lang="nl-NL" smtClean="0"/>
              <a:t>25-9-2025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629AD-B786-9533-B305-0C52590F1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FEFFD-92CC-6604-527C-E05EBF2AE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5562-5F54-40EB-A4C1-9EE3E54CD2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5829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14C1A-21DC-E92E-65F5-D9D6EAD7C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13392-DA4A-633F-EB84-5FD45BDD6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32FF8-747C-5B5F-E3A8-F01816B3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28623-E84A-4A7D-AFC4-F09CCC1DA812}" type="datetimeFigureOut">
              <a:rPr lang="nl-NL" smtClean="0"/>
              <a:t>25-9-2025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5CFFC-7BD0-5B39-EE76-36AEACB81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EC5A6-1011-2EDC-1852-B99C1D796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5562-5F54-40EB-A4C1-9EE3E54CD2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3121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66922-5FF1-5E97-4B65-7015F4057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175EA-4A65-7B3A-EBD6-E6A489A2A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095EA-7E4C-7E01-2696-9B4212189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28623-E84A-4A7D-AFC4-F09CCC1DA812}" type="datetimeFigureOut">
              <a:rPr lang="nl-NL" smtClean="0"/>
              <a:t>25-9-2025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985E8-1038-6BFB-9EAC-CA9DA5217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7E9AC-A926-2470-FE97-E5370C1E1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5562-5F54-40EB-A4C1-9EE3E54CD2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836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AB8D1-C39C-97EC-56A8-9388A4510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B6B5C-6A04-BD46-5379-B58E99A44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19755-FB9E-70E1-D09B-4113663C1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0D5A8-FE16-B828-96F6-F830A1A47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28623-E84A-4A7D-AFC4-F09CCC1DA812}" type="datetimeFigureOut">
              <a:rPr lang="nl-NL" smtClean="0"/>
              <a:t>25-9-2025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8A7CB-8C08-8CC6-6B8B-C0F3A7B59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3E536-11D8-12F9-4ADF-74BD44211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5562-5F54-40EB-A4C1-9EE3E54CD2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4653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A5BCA-1098-F835-FFC4-BC3B3B7BB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B00EC-BD02-127E-705A-7B6552E36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656D6-67E5-ACE4-A52B-F2E47B2E8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29CF3B-30A5-6BC3-0C17-D12317CD30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23675-913B-792A-AB32-51146A9E9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981343-53E8-1637-9046-01C737BA3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28623-E84A-4A7D-AFC4-F09CCC1DA812}" type="datetimeFigureOut">
              <a:rPr lang="nl-NL" smtClean="0"/>
              <a:t>25-9-2025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5261B9-EA91-E9B8-C1B5-002420F7B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B8D0CF-6D05-0F74-F94C-F5C6BC630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5562-5F54-40EB-A4C1-9EE3E54CD2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577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D06D7-37DD-EF2E-57F4-484468F45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ECB2B4-DE2A-AC87-7354-275DCEAF1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28623-E84A-4A7D-AFC4-F09CCC1DA812}" type="datetimeFigureOut">
              <a:rPr lang="nl-NL" smtClean="0"/>
              <a:t>25-9-2025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2A48A8-FB27-A713-A7F5-D0E8F209B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B82D9-A75A-4FE2-0F6B-0525E8D01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5562-5F54-40EB-A4C1-9EE3E54CD2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94233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D2A0CE-D0DE-328F-20C0-33E53AC6A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28623-E84A-4A7D-AFC4-F09CCC1DA812}" type="datetimeFigureOut">
              <a:rPr lang="nl-NL" smtClean="0"/>
              <a:t>25-9-2025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D598E1-5A0A-15D4-A3F9-FDBF9B834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8E5CB-0349-95BD-340F-77F6C00B5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5562-5F54-40EB-A4C1-9EE3E54CD2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071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EF1BE-3185-59F3-AE5D-0A1CB83B0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858BD-753C-4725-044A-AEF76038A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CFDE61-DA16-C48A-7CFA-7AEAAD3D9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219D2-9A34-F02D-AD97-C82D3C462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28623-E84A-4A7D-AFC4-F09CCC1DA812}" type="datetimeFigureOut">
              <a:rPr lang="nl-NL" smtClean="0"/>
              <a:t>25-9-2025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0763B-3BB9-B8A3-6505-B0532B5BD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8E4876-8656-B282-BDA2-64DC80587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5562-5F54-40EB-A4C1-9EE3E54CD2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172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B9940-DFB3-A27C-D775-CB3EC2682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19175C-7B02-F31F-E148-95BC1D6119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C64CCF-E59D-DB8C-4CA9-47556DBA5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2868E-FF91-9AB0-557D-F853CEA93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28623-E84A-4A7D-AFC4-F09CCC1DA812}" type="datetimeFigureOut">
              <a:rPr lang="nl-NL" smtClean="0"/>
              <a:t>25-9-2025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1ADBD-3472-24A5-CF56-DE06FFBD4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AC0DA-4913-E32F-4C33-F80F6E552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5562-5F54-40EB-A4C1-9EE3E54CD2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565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2077CD-CFEA-0C87-4E59-C4C6BF591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A5D01-43E9-7679-949F-A6719664D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08BE1-E71C-06D4-BCAF-54CE5F59D0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B28623-E84A-4A7D-AFC4-F09CCC1DA812}" type="datetimeFigureOut">
              <a:rPr lang="nl-NL" smtClean="0"/>
              <a:t>25-9-2025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5976D-A87F-33CA-76C9-00247711D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E97CF-CCFC-FAE8-9323-50ECB0B856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B45562-5F54-40EB-A4C1-9EE3E54CD2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809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U-TI-DEV/TI-S4/blob/main/software/algoritmen_en_datastructuren/2_containers_zoeken_sorteren.ipyn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pensourceforu.com/2021/05/memory-management-in-lists-and-tuple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igikey.es/en/maker/projects/introduction-to-rtos-solution-to-part-4-memory-management/6d4dfcaa1ff84f57a2098da8e6401d9c?srsltid=AfmBOope5EsT5idaApq4rnFa_UqB-1vpL4cTnhnAxnGjDERClYkeB0ey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n by bla bla on TV &amp; movie things | Hacker wallpaper, Glitch gif, Gif">
            <a:extLst>
              <a:ext uri="{FF2B5EF4-FFF2-40B4-BE49-F238E27FC236}">
                <a16:creationId xmlns:a16="http://schemas.microsoft.com/office/drawing/2014/main" id="{C86A941B-E27F-0CAC-EFE2-E8D6DB94E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295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0965CF2-1273-B29C-94D4-C459992A2EE8}"/>
              </a:ext>
            </a:extLst>
          </p:cNvPr>
          <p:cNvSpPr txBox="1"/>
          <p:nvPr/>
        </p:nvSpPr>
        <p:spPr>
          <a:xfrm>
            <a:off x="3759142" y="2767280"/>
            <a:ext cx="46737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rade Gothic Inline" panose="020B0504030203020204" pitchFamily="34" charset="0"/>
              </a:rPr>
              <a:t>Data structures</a:t>
            </a:r>
          </a:p>
          <a:p>
            <a:pPr algn="ctr"/>
            <a:endParaRPr lang="en-US" sz="2000" dirty="0">
              <a:solidFill>
                <a:schemeClr val="bg1"/>
              </a:solidFill>
              <a:latin typeface="Trade Gothic Inline" panose="020B0504030203020204" pitchFamily="34" charset="0"/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Trade Gothic Inline" panose="020B0504030203020204" pitchFamily="34" charset="0"/>
              </a:rPr>
              <a:t>Bart Bozon</a:t>
            </a:r>
            <a:endParaRPr lang="nl-NL" sz="2000" dirty="0">
              <a:solidFill>
                <a:schemeClr val="bg1"/>
              </a:solidFill>
              <a:latin typeface="Trade Gothic Inline" panose="020B0504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482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84604-BFB5-B11D-43B5-E83622418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368E2-E976-232A-F994-ADDAFE4DD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Hashmap</a:t>
            </a:r>
            <a:endParaRPr lang="nl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8194D4-FB9B-BF75-5F81-331E7BDF039B}"/>
              </a:ext>
            </a:extLst>
          </p:cNvPr>
          <p:cNvSpPr txBox="1"/>
          <p:nvPr/>
        </p:nvSpPr>
        <p:spPr>
          <a:xfrm>
            <a:off x="88490" y="6488668"/>
            <a:ext cx="12713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Arrays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Lists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Sets -&gt; Stack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Heap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>
                <a:solidFill>
                  <a:schemeClr val="bg2">
                    <a:lumMod val="75000"/>
                  </a:schemeClr>
                </a:solidFill>
              </a:rPr>
              <a:t>Queues -&gt;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Dicts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 err="1"/>
              <a:t>Hashmap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Linked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lists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(single/double)-&gt; Trees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Quicksort</a:t>
            </a:r>
            <a:endParaRPr lang="nl-NL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DDE042-E68E-1B5F-0E65-8C4914F7A4AE}"/>
              </a:ext>
            </a:extLst>
          </p:cNvPr>
          <p:cNvSpPr txBox="1"/>
          <p:nvPr/>
        </p:nvSpPr>
        <p:spPr>
          <a:xfrm>
            <a:off x="838200" y="1506022"/>
            <a:ext cx="4996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Also stores key value – pairs, but quicker access!</a:t>
            </a:r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938B69-B1B6-BE8F-5090-BEBE0CE86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58790"/>
            <a:ext cx="2675228" cy="21460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E66FF47-34E8-42EB-3F7B-65C4917A7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473" y="2146306"/>
            <a:ext cx="7401958" cy="194337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59548F7-9A07-643A-3129-B325386792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7022" y="4545295"/>
            <a:ext cx="2758596" cy="135930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E090727-B9C2-2DE1-87A3-3B0E28735C02}"/>
              </a:ext>
            </a:extLst>
          </p:cNvPr>
          <p:cNvSpPr txBox="1"/>
          <p:nvPr/>
        </p:nvSpPr>
        <p:spPr>
          <a:xfrm>
            <a:off x="6021252" y="4673741"/>
            <a:ext cx="250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 quicker access???</a:t>
            </a:r>
            <a:endParaRPr lang="nl-N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5B5F1E-FB49-1BAB-1149-B8BCCED863F5}"/>
              </a:ext>
            </a:extLst>
          </p:cNvPr>
          <p:cNvSpPr txBox="1"/>
          <p:nvPr/>
        </p:nvSpPr>
        <p:spPr>
          <a:xfrm>
            <a:off x="6021252" y="5350606"/>
            <a:ext cx="2681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are disadvantages?</a:t>
            </a:r>
            <a:endParaRPr lang="nl-N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69AB39-A8AC-5788-1EC8-813058435DE6}"/>
              </a:ext>
            </a:extLst>
          </p:cNvPr>
          <p:cNvSpPr txBox="1"/>
          <p:nvPr/>
        </p:nvSpPr>
        <p:spPr>
          <a:xfrm>
            <a:off x="9457625" y="5734971"/>
            <a:ext cx="1287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Collisions?</a:t>
            </a:r>
            <a:endParaRPr lang="nl-NL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062EB9F-46C9-D166-64A9-8A776CC327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1925" y="1616285"/>
            <a:ext cx="2495898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379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BB979-9211-31ED-3B54-A75275F80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10885-67DD-2A99-291C-1D53D1C56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lists</a:t>
            </a:r>
            <a:endParaRPr lang="nl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36A9FB-EECE-75D8-709E-98257AFA958F}"/>
              </a:ext>
            </a:extLst>
          </p:cNvPr>
          <p:cNvSpPr txBox="1"/>
          <p:nvPr/>
        </p:nvSpPr>
        <p:spPr>
          <a:xfrm>
            <a:off x="88490" y="6488668"/>
            <a:ext cx="12713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Arrays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Lists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Sets -&gt; Stack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Heap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>
                <a:solidFill>
                  <a:schemeClr val="bg2">
                    <a:lumMod val="75000"/>
                  </a:schemeClr>
                </a:solidFill>
              </a:rPr>
              <a:t>Queues -&gt;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Dicts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Hashmap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 err="1"/>
              <a:t>Linked</a:t>
            </a:r>
            <a:r>
              <a:rPr lang="nl-NL" dirty="0"/>
              <a:t> </a:t>
            </a:r>
            <a:r>
              <a:rPr lang="nl-NL" dirty="0" err="1"/>
              <a:t>lists</a:t>
            </a:r>
            <a:r>
              <a:rPr lang="nl-NL" dirty="0"/>
              <a:t> (single/double)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-&gt; Trees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Quicksort</a:t>
            </a:r>
            <a:endParaRPr lang="nl-NL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80DE01-1356-EA54-FD97-89489B034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468" y="1717727"/>
            <a:ext cx="7522032" cy="18104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5568FF-191B-B547-C0F9-2944F1A80A8C}"/>
              </a:ext>
            </a:extLst>
          </p:cNvPr>
          <p:cNvSpPr txBox="1"/>
          <p:nvPr/>
        </p:nvSpPr>
        <p:spPr>
          <a:xfrm>
            <a:off x="6896323" y="4281889"/>
            <a:ext cx="2681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are disadvantages?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230619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0475C-41DE-06FD-624F-4C0901A3F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59F55-0C51-1739-D938-8A39C9872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lists</a:t>
            </a:r>
            <a:endParaRPr lang="nl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7E6CBD-9393-41DF-9A1D-1A6753B26FCD}"/>
              </a:ext>
            </a:extLst>
          </p:cNvPr>
          <p:cNvSpPr txBox="1"/>
          <p:nvPr/>
        </p:nvSpPr>
        <p:spPr>
          <a:xfrm>
            <a:off x="88490" y="6488668"/>
            <a:ext cx="12713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Arrays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Lists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Sets -&gt; Stack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Heap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>
                <a:solidFill>
                  <a:schemeClr val="bg2">
                    <a:lumMod val="75000"/>
                  </a:schemeClr>
                </a:solidFill>
              </a:rPr>
              <a:t>Queues -&gt;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Dicts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Hashmap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 err="1"/>
              <a:t>Linked</a:t>
            </a:r>
            <a:r>
              <a:rPr lang="nl-NL" dirty="0"/>
              <a:t> </a:t>
            </a:r>
            <a:r>
              <a:rPr lang="nl-NL" dirty="0" err="1"/>
              <a:t>lists</a:t>
            </a:r>
            <a:r>
              <a:rPr lang="nl-NL" dirty="0"/>
              <a:t> (single/double)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-&gt; Trees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Quicksort</a:t>
            </a:r>
            <a:endParaRPr lang="nl-NL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9A4BA1-B102-5893-84CA-8AE30063B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769" y="3935166"/>
            <a:ext cx="10264462" cy="1065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5EA986-7914-5830-994A-BC0E8C463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356" y="2184394"/>
            <a:ext cx="6087325" cy="9907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457E91-2C96-7B4E-554B-FF60D57DE385}"/>
              </a:ext>
            </a:extLst>
          </p:cNvPr>
          <p:cNvSpPr txBox="1"/>
          <p:nvPr/>
        </p:nvSpPr>
        <p:spPr>
          <a:xfrm>
            <a:off x="5122606" y="1690688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</a:t>
            </a:r>
            <a:endParaRPr lang="nl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DA5391-B9F9-3101-21F1-2CE4544BEDD5}"/>
              </a:ext>
            </a:extLst>
          </p:cNvPr>
          <p:cNvSpPr txBox="1"/>
          <p:nvPr/>
        </p:nvSpPr>
        <p:spPr>
          <a:xfrm>
            <a:off x="5062493" y="3535680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60543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FF5359-6EDF-3D0E-7AF7-33EE4737A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F4E25-2B34-C77C-FCA2-1052B486E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</a:t>
            </a:r>
            <a:endParaRPr lang="nl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609B40-3603-08FB-5ECE-71DA0DA94729}"/>
              </a:ext>
            </a:extLst>
          </p:cNvPr>
          <p:cNvSpPr txBox="1"/>
          <p:nvPr/>
        </p:nvSpPr>
        <p:spPr>
          <a:xfrm>
            <a:off x="88490" y="6488668"/>
            <a:ext cx="12713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Arrays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Lists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Sets -&gt; Stack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Heap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>
                <a:solidFill>
                  <a:schemeClr val="bg2">
                    <a:lumMod val="75000"/>
                  </a:schemeClr>
                </a:solidFill>
              </a:rPr>
              <a:t>Queues -&gt;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Dicts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Hashmap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Linked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lists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(single/double)-&gt; </a:t>
            </a:r>
            <a:r>
              <a:rPr lang="nl-NL" dirty="0"/>
              <a:t>Trees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Quicksort</a:t>
            </a:r>
            <a:endParaRPr lang="nl-NL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A3DE2F-47CA-01A6-E076-D87B7EF01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818" y="1260505"/>
            <a:ext cx="9142285" cy="508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21431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7BDB58-75CF-03FA-9492-496721BD0A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E6949-E8CA-F066-8819-322ED2670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</a:t>
            </a:r>
            <a:endParaRPr lang="nl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43D728-3E6F-1584-9200-3834E0EF88E1}"/>
              </a:ext>
            </a:extLst>
          </p:cNvPr>
          <p:cNvSpPr txBox="1"/>
          <p:nvPr/>
        </p:nvSpPr>
        <p:spPr>
          <a:xfrm>
            <a:off x="88490" y="6488668"/>
            <a:ext cx="12713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Arrays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Lists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Sets -&gt; Stack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Heap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>
                <a:solidFill>
                  <a:schemeClr val="bg2">
                    <a:lumMod val="75000"/>
                  </a:schemeClr>
                </a:solidFill>
              </a:rPr>
              <a:t>Queues -&gt;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Dicts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Hashmap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Linked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lists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(single/double)-&gt; </a:t>
            </a:r>
            <a:r>
              <a:rPr lang="nl-NL" dirty="0"/>
              <a:t>Trees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Quicksort</a:t>
            </a:r>
            <a:endParaRPr lang="nl-NL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228018-8511-1912-CF01-560D08989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791" y="365125"/>
            <a:ext cx="9142285" cy="50871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77B3B4-AAE6-6680-4E22-E0623EFAF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24" y="4773212"/>
            <a:ext cx="11526859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1778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189809-F7A4-C3AC-5197-1833C3603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5F7DE-3D5C-868A-1AC7-D21714255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</a:t>
            </a:r>
            <a:endParaRPr lang="nl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0D38B2-26F9-791B-9A82-222BB4766539}"/>
              </a:ext>
            </a:extLst>
          </p:cNvPr>
          <p:cNvSpPr txBox="1"/>
          <p:nvPr/>
        </p:nvSpPr>
        <p:spPr>
          <a:xfrm>
            <a:off x="88490" y="6488668"/>
            <a:ext cx="12713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Arrays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Lists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Sets -&gt; Stack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Heap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>
                <a:solidFill>
                  <a:schemeClr val="bg2">
                    <a:lumMod val="75000"/>
                  </a:schemeClr>
                </a:solidFill>
              </a:rPr>
              <a:t>Queues -&gt;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Dicts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Hashmap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Linked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lists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(single/double)-&gt; Trees -&gt; </a:t>
            </a:r>
            <a:r>
              <a:rPr lang="nl-NL" dirty="0" err="1"/>
              <a:t>Quicksort</a:t>
            </a:r>
            <a:endParaRPr lang="nl-NL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B0685B0-A99C-6D36-1286-95A9A09BA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530" y="2194898"/>
            <a:ext cx="3884664" cy="296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6346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D45B13-16E9-AF0C-EF1F-30655E6803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D90E1-DA99-8A46-0476-9542ED5AF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</a:t>
            </a:r>
            <a:endParaRPr lang="nl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9B0A45-7965-245C-BDE4-20E665AD9954}"/>
              </a:ext>
            </a:extLst>
          </p:cNvPr>
          <p:cNvSpPr txBox="1"/>
          <p:nvPr/>
        </p:nvSpPr>
        <p:spPr>
          <a:xfrm>
            <a:off x="88490" y="6488668"/>
            <a:ext cx="12713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Arrays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Lists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Sets -&gt; Stack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Heap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>
                <a:solidFill>
                  <a:schemeClr val="bg2">
                    <a:lumMod val="75000"/>
                  </a:schemeClr>
                </a:solidFill>
              </a:rPr>
              <a:t>Queues -&gt;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Dicts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Hashmap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Linked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lists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(single/double)-&gt; Trees -&gt; </a:t>
            </a:r>
            <a:r>
              <a:rPr lang="nl-NL" dirty="0" err="1"/>
              <a:t>Quicksort</a:t>
            </a:r>
            <a:endParaRPr lang="nl-NL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BA25C1E-F325-D7BC-D443-B5659B6B1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517" y="0"/>
            <a:ext cx="3884664" cy="296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7C56D1-3F4A-FFBF-F00D-62BB48DB2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33" y="0"/>
            <a:ext cx="66033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112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543F55-F01B-5980-FFED-E4FC2E4B6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0C096-0202-74C5-84C8-944B916CB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0"/>
            <a:ext cx="10515600" cy="1325563"/>
          </a:xfrm>
        </p:spPr>
        <p:txBody>
          <a:bodyPr/>
          <a:lstStyle/>
          <a:p>
            <a:r>
              <a:rPr lang="en-US" dirty="0"/>
              <a:t>Content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76C1F-04EF-78E6-1AF9-FD1C91596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80" y="1325563"/>
            <a:ext cx="8747760" cy="523049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Arrays</a:t>
            </a:r>
          </a:p>
          <a:p>
            <a:r>
              <a:rPr lang="en-US" dirty="0"/>
              <a:t>Lists (</a:t>
            </a:r>
            <a:r>
              <a:rPr lang="en-US" dirty="0" err="1"/>
              <a:t>ArrayList</a:t>
            </a:r>
            <a:r>
              <a:rPr lang="en-US" dirty="0"/>
              <a:t>)</a:t>
            </a:r>
          </a:p>
          <a:p>
            <a:r>
              <a:rPr lang="en-US" dirty="0"/>
              <a:t>Sets</a:t>
            </a:r>
          </a:p>
          <a:p>
            <a:r>
              <a:rPr lang="en-US" dirty="0"/>
              <a:t>Stack</a:t>
            </a:r>
          </a:p>
          <a:p>
            <a:r>
              <a:rPr lang="en-US" dirty="0"/>
              <a:t>Heap</a:t>
            </a:r>
          </a:p>
          <a:p>
            <a:r>
              <a:rPr lang="en-US" dirty="0"/>
              <a:t>Queues</a:t>
            </a:r>
          </a:p>
          <a:p>
            <a:r>
              <a:rPr lang="en-US" dirty="0" err="1"/>
              <a:t>Dicts</a:t>
            </a:r>
            <a:endParaRPr lang="en-US" dirty="0"/>
          </a:p>
          <a:p>
            <a:r>
              <a:rPr lang="en-US" dirty="0" err="1"/>
              <a:t>Hashmap</a:t>
            </a:r>
            <a:endParaRPr lang="en-US" dirty="0"/>
          </a:p>
          <a:p>
            <a:r>
              <a:rPr lang="en-US" dirty="0"/>
              <a:t>Linked lists (single/double)</a:t>
            </a:r>
          </a:p>
          <a:p>
            <a:r>
              <a:rPr lang="en-US" dirty="0"/>
              <a:t>Trees</a:t>
            </a:r>
          </a:p>
          <a:p>
            <a:r>
              <a:rPr lang="en-US" dirty="0"/>
              <a:t>Quicksort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0BBBE6-D47E-F589-22D4-8000A833ADFD}"/>
              </a:ext>
            </a:extLst>
          </p:cNvPr>
          <p:cNvSpPr txBox="1"/>
          <p:nvPr/>
        </p:nvSpPr>
        <p:spPr>
          <a:xfrm>
            <a:off x="88490" y="6488668"/>
            <a:ext cx="12713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Arrays -&gt; </a:t>
            </a:r>
            <a:r>
              <a:rPr lang="nl-NL" dirty="0" err="1"/>
              <a:t>Lists</a:t>
            </a:r>
            <a:r>
              <a:rPr lang="nl-NL" dirty="0"/>
              <a:t> -&gt; Sets -&gt; Stack -&gt; </a:t>
            </a:r>
            <a:r>
              <a:rPr lang="nl-NL" dirty="0" err="1"/>
              <a:t>Heap</a:t>
            </a:r>
            <a:r>
              <a:rPr lang="nl-NL" dirty="0"/>
              <a:t> -&gt; Queues -&gt; </a:t>
            </a:r>
            <a:r>
              <a:rPr lang="nl-NL" dirty="0" err="1"/>
              <a:t>Dicts</a:t>
            </a:r>
            <a:r>
              <a:rPr lang="nl-NL" dirty="0"/>
              <a:t> -&gt; </a:t>
            </a:r>
            <a:r>
              <a:rPr lang="nl-NL" dirty="0" err="1"/>
              <a:t>Hashmap</a:t>
            </a:r>
            <a:r>
              <a:rPr lang="nl-NL" dirty="0"/>
              <a:t> -&gt; </a:t>
            </a:r>
            <a:r>
              <a:rPr lang="nl-NL" dirty="0" err="1"/>
              <a:t>Linked</a:t>
            </a:r>
            <a:r>
              <a:rPr lang="nl-NL" dirty="0"/>
              <a:t> </a:t>
            </a:r>
            <a:r>
              <a:rPr lang="nl-NL" dirty="0" err="1"/>
              <a:t>lists</a:t>
            </a:r>
            <a:r>
              <a:rPr lang="nl-NL" dirty="0"/>
              <a:t> (single/double)-&gt; Trees -&gt; </a:t>
            </a:r>
            <a:r>
              <a:rPr lang="nl-NL" dirty="0" err="1"/>
              <a:t>Quicksort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01317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BD01B-A6AB-5AFE-25C6-58FF83C62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opdracht</a:t>
            </a:r>
            <a:endParaRPr lang="nl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860E4D-0500-99F4-C97B-4890FDAC047E}"/>
              </a:ext>
            </a:extLst>
          </p:cNvPr>
          <p:cNvSpPr txBox="1"/>
          <p:nvPr/>
        </p:nvSpPr>
        <p:spPr>
          <a:xfrm>
            <a:off x="838200" y="3106555"/>
            <a:ext cx="128016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000" dirty="0">
                <a:hlinkClick r:id="rId2"/>
              </a:rPr>
              <a:t>https://github.com/HU-TI-DEV/TI-S4/blob/main/software/algoritmen_en_datastructuren/2_containers_zoeken_sorteren.ipynb</a:t>
            </a:r>
            <a:endParaRPr lang="nl-NL" sz="2000" dirty="0"/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48977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FF457-6417-F4DB-B69A-00C5BC769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0"/>
            <a:ext cx="10515600" cy="1325563"/>
          </a:xfrm>
        </p:spPr>
        <p:txBody>
          <a:bodyPr/>
          <a:lstStyle/>
          <a:p>
            <a:r>
              <a:rPr lang="en-US" dirty="0"/>
              <a:t>Content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3660D-D2FE-F819-8DC4-060107839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80" y="1325563"/>
            <a:ext cx="8747760" cy="523049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Arrays</a:t>
            </a:r>
          </a:p>
          <a:p>
            <a:r>
              <a:rPr lang="en-US" dirty="0"/>
              <a:t>Lists (</a:t>
            </a:r>
            <a:r>
              <a:rPr lang="en-US" dirty="0" err="1"/>
              <a:t>ArrayList</a:t>
            </a:r>
            <a:r>
              <a:rPr lang="en-US" dirty="0"/>
              <a:t>)</a:t>
            </a:r>
          </a:p>
          <a:p>
            <a:r>
              <a:rPr lang="en-US" dirty="0"/>
              <a:t>Sets</a:t>
            </a:r>
          </a:p>
          <a:p>
            <a:r>
              <a:rPr lang="en-US" dirty="0"/>
              <a:t>Stack</a:t>
            </a:r>
          </a:p>
          <a:p>
            <a:r>
              <a:rPr lang="en-US" dirty="0"/>
              <a:t>Heap</a:t>
            </a:r>
          </a:p>
          <a:p>
            <a:r>
              <a:rPr lang="en-US" dirty="0"/>
              <a:t>Queues</a:t>
            </a:r>
          </a:p>
          <a:p>
            <a:r>
              <a:rPr lang="en-US" dirty="0" err="1"/>
              <a:t>Dicts</a:t>
            </a:r>
            <a:endParaRPr lang="en-US" dirty="0"/>
          </a:p>
          <a:p>
            <a:r>
              <a:rPr lang="en-US" dirty="0" err="1"/>
              <a:t>Hashmap</a:t>
            </a:r>
            <a:endParaRPr lang="en-US" dirty="0"/>
          </a:p>
          <a:p>
            <a:r>
              <a:rPr lang="en-US" dirty="0"/>
              <a:t>Linked lists (single/double)</a:t>
            </a:r>
          </a:p>
          <a:p>
            <a:r>
              <a:rPr lang="en-US" dirty="0"/>
              <a:t>Trees</a:t>
            </a:r>
          </a:p>
          <a:p>
            <a:r>
              <a:rPr lang="en-US" dirty="0"/>
              <a:t>Quicksort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A53B7E-5881-EB84-5B72-F8A968498F44}"/>
              </a:ext>
            </a:extLst>
          </p:cNvPr>
          <p:cNvSpPr txBox="1"/>
          <p:nvPr/>
        </p:nvSpPr>
        <p:spPr>
          <a:xfrm>
            <a:off x="88490" y="6488668"/>
            <a:ext cx="12713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Arrays -&gt; </a:t>
            </a:r>
            <a:r>
              <a:rPr lang="nl-NL" dirty="0" err="1"/>
              <a:t>Lists</a:t>
            </a:r>
            <a:r>
              <a:rPr lang="nl-NL" dirty="0"/>
              <a:t> -&gt; Sets -&gt; Stack -&gt; </a:t>
            </a:r>
            <a:r>
              <a:rPr lang="nl-NL" dirty="0" err="1"/>
              <a:t>Heap</a:t>
            </a:r>
            <a:r>
              <a:rPr lang="nl-NL" dirty="0"/>
              <a:t> -&gt; Queues -&gt; </a:t>
            </a:r>
            <a:r>
              <a:rPr lang="nl-NL" dirty="0" err="1"/>
              <a:t>Dicts</a:t>
            </a:r>
            <a:r>
              <a:rPr lang="nl-NL" dirty="0"/>
              <a:t> -&gt; </a:t>
            </a:r>
            <a:r>
              <a:rPr lang="nl-NL" dirty="0" err="1"/>
              <a:t>Hashmap</a:t>
            </a:r>
            <a:r>
              <a:rPr lang="nl-NL" dirty="0"/>
              <a:t> -&gt; </a:t>
            </a:r>
            <a:r>
              <a:rPr lang="nl-NL" dirty="0" err="1"/>
              <a:t>Linked</a:t>
            </a:r>
            <a:r>
              <a:rPr lang="nl-NL" dirty="0"/>
              <a:t> </a:t>
            </a:r>
            <a:r>
              <a:rPr lang="nl-NL" dirty="0" err="1"/>
              <a:t>lists</a:t>
            </a:r>
            <a:r>
              <a:rPr lang="nl-NL" dirty="0"/>
              <a:t> (single/double)-&gt; Trees -&gt; </a:t>
            </a:r>
            <a:r>
              <a:rPr lang="nl-NL" dirty="0" err="1"/>
              <a:t>Quicksort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3750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2D6FD50-D369-9905-9DFD-C1D18FD9C969}"/>
              </a:ext>
            </a:extLst>
          </p:cNvPr>
          <p:cNvSpPr txBox="1"/>
          <p:nvPr/>
        </p:nvSpPr>
        <p:spPr>
          <a:xfrm>
            <a:off x="88490" y="6488668"/>
            <a:ext cx="12713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Arrays -&gt; </a:t>
            </a:r>
            <a:r>
              <a:rPr lang="nl-NL" dirty="0" err="1"/>
              <a:t>Lists</a:t>
            </a:r>
            <a:r>
              <a:rPr lang="nl-NL" dirty="0"/>
              <a:t> 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-&gt; Sets -&gt; Stack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Heap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Queues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Dicts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Hashmap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Linked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lists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(single/double)-&gt; Trees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Quicksort</a:t>
            </a:r>
            <a:endParaRPr lang="nl-NL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3B83C0-63A3-0ED7-69E5-4491E56DB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vs lists (</a:t>
            </a:r>
            <a:r>
              <a:rPr lang="en-US" dirty="0" err="1"/>
              <a:t>abstracte</a:t>
            </a:r>
            <a:r>
              <a:rPr lang="en-US" dirty="0"/>
              <a:t> </a:t>
            </a:r>
            <a:r>
              <a:rPr lang="en-US" dirty="0" err="1"/>
              <a:t>typen</a:t>
            </a:r>
            <a:r>
              <a:rPr lang="en-US" dirty="0"/>
              <a:t>)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6A1D0-6DCC-A032-7B7C-26EE5F0CA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is fixed size, low level implemented</a:t>
            </a:r>
          </a:p>
          <a:p>
            <a:r>
              <a:rPr lang="en-US" dirty="0"/>
              <a:t>List is dynamic size, implementation varies</a:t>
            </a: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1026" name="Picture 2" descr="C++ Notes: Array Memory Diagrams">
            <a:extLst>
              <a:ext uri="{FF2B5EF4-FFF2-40B4-BE49-F238E27FC236}">
                <a16:creationId xmlns:a16="http://schemas.microsoft.com/office/drawing/2014/main" id="{B7340CA3-CE42-066F-F2A3-AD339B6C0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29000"/>
            <a:ext cx="192405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B6D0CBB-271E-B553-6327-5EB2DA350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229" y="3137719"/>
            <a:ext cx="561975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B5009D-29FA-020E-6EDB-0F2DACB3D133}"/>
              </a:ext>
            </a:extLst>
          </p:cNvPr>
          <p:cNvSpPr txBox="1"/>
          <p:nvPr/>
        </p:nvSpPr>
        <p:spPr>
          <a:xfrm>
            <a:off x="3460955" y="2814553"/>
            <a:ext cx="89276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hlinkClick r:id="rId4"/>
              </a:rPr>
              <a:t>https://www.opensourceforu.com/2021/05/memory-management-in-lists-and-tuples/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918809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3B192-C75D-3FC9-6BAF-E6135997E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  <a:endParaRPr lang="nl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9CFB96-C8BF-FABD-533F-FB54AEA11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892" y="318896"/>
            <a:ext cx="2514951" cy="27435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C7CE67-F742-2E69-23CA-F94F5412F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844" y="1936952"/>
            <a:ext cx="6134956" cy="44392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2C9FE7-F7E1-0573-0308-27ED629A8955}"/>
              </a:ext>
            </a:extLst>
          </p:cNvPr>
          <p:cNvSpPr txBox="1"/>
          <p:nvPr/>
        </p:nvSpPr>
        <p:spPr>
          <a:xfrm>
            <a:off x="88490" y="6488668"/>
            <a:ext cx="12713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Arrays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Lists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/>
              <a:t>Sets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Stack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Heap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Queues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Dicts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Hashmap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Linked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lists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(single/double)-&gt; Trees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Quicksort</a:t>
            </a:r>
            <a:endParaRPr lang="nl-NL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7371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AAE641-F5B6-C531-9120-8ADA323C4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B710C-1A3D-A614-89B4-B80EB7808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/ Heap</a:t>
            </a:r>
            <a:endParaRPr lang="nl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B21DEE-1EC2-F6B3-A458-F8311EFF54A7}"/>
              </a:ext>
            </a:extLst>
          </p:cNvPr>
          <p:cNvSpPr txBox="1"/>
          <p:nvPr/>
        </p:nvSpPr>
        <p:spPr>
          <a:xfrm>
            <a:off x="88490" y="6488668"/>
            <a:ext cx="12713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Arrays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Lists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Sets -&gt; </a:t>
            </a:r>
            <a:r>
              <a:rPr lang="nl-NL" dirty="0"/>
              <a:t>Stack -&gt; </a:t>
            </a:r>
            <a:r>
              <a:rPr lang="nl-NL" dirty="0" err="1"/>
              <a:t>Heap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Queues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Dicts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Hashmap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Linked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lists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(single/double)-&gt; Trees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Quicksort</a:t>
            </a:r>
            <a:endParaRPr lang="nl-NL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2050" name="Picture 2" descr="CS 225 | Stack and Heap Memory">
            <a:extLst>
              <a:ext uri="{FF2B5EF4-FFF2-40B4-BE49-F238E27FC236}">
                <a16:creationId xmlns:a16="http://schemas.microsoft.com/office/drawing/2014/main" id="{CBCFBFF3-428C-D89B-258E-C768EB059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77" y="1560787"/>
            <a:ext cx="340995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822850-4DFC-12A4-76E3-02E2DDB54EEB}"/>
              </a:ext>
            </a:extLst>
          </p:cNvPr>
          <p:cNvSpPr txBox="1"/>
          <p:nvPr/>
        </p:nvSpPr>
        <p:spPr>
          <a:xfrm flipH="1">
            <a:off x="3503987" y="2032696"/>
            <a:ext cx="5882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variables (e.g. calling a function)</a:t>
            </a:r>
          </a:p>
          <a:p>
            <a:r>
              <a:rPr lang="en-US" dirty="0"/>
              <a:t>Recursion?</a:t>
            </a:r>
            <a:endParaRPr lang="nl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330492-2701-AC32-7C94-2492186558C6}"/>
              </a:ext>
            </a:extLst>
          </p:cNvPr>
          <p:cNvSpPr txBox="1"/>
          <p:nvPr/>
        </p:nvSpPr>
        <p:spPr>
          <a:xfrm flipH="1">
            <a:off x="3503985" y="3313387"/>
            <a:ext cx="6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Dynamic allocation (e.g. making an object with a constructor)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124539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9D823D-76F1-44B0-8822-C74FF513E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D7D22-B51B-14D3-DFB3-9271010F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/ Heap</a:t>
            </a:r>
            <a:endParaRPr lang="nl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2C3BA3-62F8-0BAF-F9C8-A243D8B6FAE8}"/>
              </a:ext>
            </a:extLst>
          </p:cNvPr>
          <p:cNvSpPr txBox="1"/>
          <p:nvPr/>
        </p:nvSpPr>
        <p:spPr>
          <a:xfrm>
            <a:off x="88490" y="6488668"/>
            <a:ext cx="12713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Arrays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Lists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Sets -&gt; </a:t>
            </a:r>
            <a:r>
              <a:rPr lang="nl-NL" dirty="0"/>
              <a:t>Stack -&gt; </a:t>
            </a:r>
            <a:r>
              <a:rPr lang="nl-NL" dirty="0" err="1"/>
              <a:t>Heap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Queues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Dicts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Hashmap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Linked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lists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(single/double)-&gt; Trees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Quicksort</a:t>
            </a:r>
            <a:endParaRPr lang="nl-NL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2050" name="Picture 2" descr="CS 225 | Stack and Heap Memory">
            <a:extLst>
              <a:ext uri="{FF2B5EF4-FFF2-40B4-BE49-F238E27FC236}">
                <a16:creationId xmlns:a16="http://schemas.microsoft.com/office/drawing/2014/main" id="{23AB742D-4C7D-D1F1-90EB-E1F374871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77" y="1560787"/>
            <a:ext cx="340995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 memory allocation">
            <a:extLst>
              <a:ext uri="{FF2B5EF4-FFF2-40B4-BE49-F238E27FC236}">
                <a16:creationId xmlns:a16="http://schemas.microsoft.com/office/drawing/2014/main" id="{E108B32D-B075-D56D-3B00-EF9801851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607" y="1489464"/>
            <a:ext cx="7010669" cy="3943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106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54FC55-7CF7-9E96-3F0B-479EB4736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010B5-C652-0994-6AFF-1DED1DDC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/ Heap</a:t>
            </a:r>
            <a:endParaRPr lang="nl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EF545D-24E8-C154-A80D-6F730CB5D2B2}"/>
              </a:ext>
            </a:extLst>
          </p:cNvPr>
          <p:cNvSpPr txBox="1"/>
          <p:nvPr/>
        </p:nvSpPr>
        <p:spPr>
          <a:xfrm>
            <a:off x="88490" y="6488668"/>
            <a:ext cx="12713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Arrays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Lists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Sets -&gt; </a:t>
            </a:r>
            <a:r>
              <a:rPr lang="nl-NL" dirty="0"/>
              <a:t>Stack -&gt; </a:t>
            </a:r>
            <a:r>
              <a:rPr lang="nl-NL" dirty="0" err="1"/>
              <a:t>Heap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Queues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Dicts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Hashmap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Linked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lists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(single/double)-&gt; Trees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Quicksort</a:t>
            </a:r>
            <a:endParaRPr lang="nl-NL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2050" name="Picture 2" descr="CS 225 | Stack and Heap Memory">
            <a:extLst>
              <a:ext uri="{FF2B5EF4-FFF2-40B4-BE49-F238E27FC236}">
                <a16:creationId xmlns:a16="http://schemas.microsoft.com/office/drawing/2014/main" id="{9C367345-8B26-B28C-F81F-99D259B9D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77" y="1560787"/>
            <a:ext cx="340995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reeRTOS Memory Management">
            <a:extLst>
              <a:ext uri="{FF2B5EF4-FFF2-40B4-BE49-F238E27FC236}">
                <a16:creationId xmlns:a16="http://schemas.microsoft.com/office/drawing/2014/main" id="{41C61288-2CB5-39B4-7AD1-AE52CC52F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000" y="957519"/>
            <a:ext cx="7303941" cy="410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00D4A1-1C30-9236-E118-2738F6C17A5B}"/>
              </a:ext>
            </a:extLst>
          </p:cNvPr>
          <p:cNvSpPr txBox="1"/>
          <p:nvPr/>
        </p:nvSpPr>
        <p:spPr>
          <a:xfrm>
            <a:off x="309716" y="5582182"/>
            <a:ext cx="12270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900" dirty="0">
                <a:hlinkClick r:id="rId4"/>
              </a:rPr>
              <a:t>https://www.digikey.es/en/maker/projects/introduction-to-rtos-solution-to-part-4-memory-management/6d4dfcaa1ff84f57a2098da8e6401d9c?srsltid=AfmBOope5EsT5idaApq4rnFa_UqB-1vpL4cTnhnAxnGjDERClYkeB0ey</a:t>
            </a:r>
            <a:endParaRPr lang="nl-NL" sz="900" dirty="0"/>
          </a:p>
          <a:p>
            <a:endParaRPr lang="nl-NL" sz="900" dirty="0"/>
          </a:p>
        </p:txBody>
      </p:sp>
    </p:spTree>
    <p:extLst>
      <p:ext uri="{BB962C8B-B14F-4D97-AF65-F5344CB8AC3E}">
        <p14:creationId xmlns:p14="http://schemas.microsoft.com/office/powerpoint/2010/main" val="647121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FB96A-677D-C859-56A7-DBB641CEE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8F558-A87E-63A1-5286-52D4888F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</a:t>
            </a:r>
            <a:endParaRPr lang="nl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DE564A-51CE-5786-5143-011F45FD71DE}"/>
              </a:ext>
            </a:extLst>
          </p:cNvPr>
          <p:cNvSpPr txBox="1"/>
          <p:nvPr/>
        </p:nvSpPr>
        <p:spPr>
          <a:xfrm>
            <a:off x="88490" y="6488668"/>
            <a:ext cx="12713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Arrays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Lists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Sets -&gt; Stack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Heap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/>
              <a:t>Queues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Dicts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Hashmap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Linked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lists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(single/double)-&gt; Trees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Quicksort</a:t>
            </a:r>
            <a:endParaRPr lang="nl-NL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5262EB-1E7F-00BC-3330-D93A7D247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80" y="1545276"/>
            <a:ext cx="4820323" cy="33151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211C1E-0F0B-E3C0-DBCB-218BB50ECD06}"/>
              </a:ext>
            </a:extLst>
          </p:cNvPr>
          <p:cNvSpPr txBox="1"/>
          <p:nvPr/>
        </p:nvSpPr>
        <p:spPr>
          <a:xfrm>
            <a:off x="5536820" y="1895534"/>
            <a:ext cx="64008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CMSY10"/>
              </a:rPr>
              <a:t> </a:t>
            </a:r>
            <a:r>
              <a:rPr lang="en-US" sz="2000" b="0" i="0" u="none" strike="noStrike" baseline="0" dirty="0">
                <a:latin typeface="CMR10"/>
              </a:rPr>
              <a:t>The insert (queue) method can only change the back of the queue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l-NL" sz="2000" b="0" i="0" u="none" strike="noStrike" baseline="0" dirty="0">
              <a:latin typeface="CMR1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CMSY10"/>
              </a:rPr>
              <a:t> </a:t>
            </a:r>
            <a:r>
              <a:rPr lang="en-US" sz="2000" b="0" i="0" u="none" strike="noStrike" baseline="0" dirty="0">
                <a:latin typeface="CMR10"/>
              </a:rPr>
              <a:t>The remove (dequeue) method can only change the front of the queue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latin typeface="CMR1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CMR10"/>
              </a:rPr>
              <a:t>First-in-first-out (FIFO) principle.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8409043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F647A8-D717-9469-FF11-6BE7414C1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3A625-D948-E10B-B946-B754ECC95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Dict</a:t>
            </a:r>
            <a:endParaRPr lang="nl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8CBA8B-BB36-2BCF-5748-25CFBE1209C2}"/>
              </a:ext>
            </a:extLst>
          </p:cNvPr>
          <p:cNvSpPr txBox="1"/>
          <p:nvPr/>
        </p:nvSpPr>
        <p:spPr>
          <a:xfrm>
            <a:off x="88490" y="6488668"/>
            <a:ext cx="12713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Arrays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Lists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Sets -&gt; Stack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Heap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>
                <a:solidFill>
                  <a:schemeClr val="bg2">
                    <a:lumMod val="75000"/>
                  </a:schemeClr>
                </a:solidFill>
              </a:rPr>
              <a:t>Queues -&gt; </a:t>
            </a:r>
            <a:r>
              <a:rPr lang="nl-NL" dirty="0" err="1"/>
              <a:t>Dicts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Hashmap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Linked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lists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(single/double)-&gt; Trees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Quicksort</a:t>
            </a:r>
            <a:endParaRPr lang="nl-NL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0A2B43-71A4-DA4B-1E70-D7CD08C02772}"/>
              </a:ext>
            </a:extLst>
          </p:cNvPr>
          <p:cNvSpPr txBox="1"/>
          <p:nvPr/>
        </p:nvSpPr>
        <p:spPr>
          <a:xfrm>
            <a:off x="838200" y="1690688"/>
            <a:ext cx="640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stores </a:t>
            </a:r>
            <a:r>
              <a:rPr lang="nl-NL" b="1" dirty="0" err="1"/>
              <a:t>key</a:t>
            </a:r>
            <a:r>
              <a:rPr lang="nl-NL" b="1" dirty="0"/>
              <a:t>–</a:t>
            </a:r>
            <a:r>
              <a:rPr lang="nl-NL" b="1" dirty="0" err="1"/>
              <a:t>value</a:t>
            </a:r>
            <a:r>
              <a:rPr lang="nl-NL" b="1" dirty="0"/>
              <a:t> pairs </a:t>
            </a:r>
            <a:r>
              <a:rPr lang="nl-NL" dirty="0"/>
              <a:t>(like a database)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6E56A5-A154-A9C1-A3DD-7B9D35CA2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400" y="2547117"/>
            <a:ext cx="4229690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69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673</Words>
  <Application>Microsoft Office PowerPoint</Application>
  <PresentationFormat>Widescreen</PresentationFormat>
  <Paragraphs>79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Aptos</vt:lpstr>
      <vt:lpstr>Aptos Display</vt:lpstr>
      <vt:lpstr>Arial</vt:lpstr>
      <vt:lpstr>CMR10</vt:lpstr>
      <vt:lpstr>CMSY10</vt:lpstr>
      <vt:lpstr>Trade Gothic Inline</vt:lpstr>
      <vt:lpstr>Office Theme</vt:lpstr>
      <vt:lpstr>PowerPoint Presentation</vt:lpstr>
      <vt:lpstr>Content</vt:lpstr>
      <vt:lpstr>Array vs lists (abstracte typen)</vt:lpstr>
      <vt:lpstr>Sets</vt:lpstr>
      <vt:lpstr>Stack / Heap</vt:lpstr>
      <vt:lpstr>Stack / Heap</vt:lpstr>
      <vt:lpstr>Stack / Heap</vt:lpstr>
      <vt:lpstr>Queues</vt:lpstr>
      <vt:lpstr>Dict</vt:lpstr>
      <vt:lpstr>Hashmap</vt:lpstr>
      <vt:lpstr>Linked lists</vt:lpstr>
      <vt:lpstr>Linked lists</vt:lpstr>
      <vt:lpstr>Tree</vt:lpstr>
      <vt:lpstr>Tree</vt:lpstr>
      <vt:lpstr>Quicksort</vt:lpstr>
      <vt:lpstr>Quicksort</vt:lpstr>
      <vt:lpstr>Content</vt:lpstr>
      <vt:lpstr>De opdracht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Bart Bozon</dc:creator>
  <cp:lastModifiedBy>Bart Bozon</cp:lastModifiedBy>
  <cp:revision>2</cp:revision>
  <dcterms:created xsi:type="dcterms:W3CDTF">2025-09-04T10:07:55Z</dcterms:created>
  <dcterms:modified xsi:type="dcterms:W3CDTF">2025-09-25T09:11:45Z</dcterms:modified>
</cp:coreProperties>
</file>