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9A1E-6C3F-4B7D-89CE-1A8F580D010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1FFB-EFF6-4BF2-8D07-F76A4C433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9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9A1E-6C3F-4B7D-89CE-1A8F580D010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1FFB-EFF6-4BF2-8D07-F76A4C433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0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9A1E-6C3F-4B7D-89CE-1A8F580D010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1FFB-EFF6-4BF2-8D07-F76A4C433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78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9A1E-6C3F-4B7D-89CE-1A8F580D010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1FFB-EFF6-4BF2-8D07-F76A4C433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1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9A1E-6C3F-4B7D-89CE-1A8F580D010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1FFB-EFF6-4BF2-8D07-F76A4C433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41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9A1E-6C3F-4B7D-89CE-1A8F580D010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1FFB-EFF6-4BF2-8D07-F76A4C433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86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9A1E-6C3F-4B7D-89CE-1A8F580D010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1FFB-EFF6-4BF2-8D07-F76A4C433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3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9A1E-6C3F-4B7D-89CE-1A8F580D010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1FFB-EFF6-4BF2-8D07-F76A4C433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28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9A1E-6C3F-4B7D-89CE-1A8F580D010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1FFB-EFF6-4BF2-8D07-F76A4C433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23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9A1E-6C3F-4B7D-89CE-1A8F580D010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1FFB-EFF6-4BF2-8D07-F76A4C433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65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9A1E-6C3F-4B7D-89CE-1A8F580D010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1FFB-EFF6-4BF2-8D07-F76A4C433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28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9A1E-6C3F-4B7D-89CE-1A8F580D010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1FFB-EFF6-4BF2-8D07-F76A4C433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36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34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TESTE</vt:lpstr>
    </vt:vector>
  </TitlesOfParts>
  <Company>SSMD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HMD</dc:creator>
  <cp:lastModifiedBy>HMD</cp:lastModifiedBy>
  <cp:revision>1</cp:revision>
  <dcterms:created xsi:type="dcterms:W3CDTF">2017-04-12T21:03:58Z</dcterms:created>
  <dcterms:modified xsi:type="dcterms:W3CDTF">2017-04-12T21:04:30Z</dcterms:modified>
</cp:coreProperties>
</file>