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A1C"/>
    <a:srgbClr val="D14F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789A9C-D15E-4D82-BBF6-BB335423350C}" type="datetimeFigureOut">
              <a:rPr lang="pt-BR" smtClean="0"/>
              <a:pPr/>
              <a:t>08/12/2011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72549D-4119-4CEB-B939-FC5B59F4AD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FISIOTERAPIA- JCI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Acesso- paciente e o responsável pela internação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Documento único, caráter legal, sigiloso e científico, informações de saúde.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Prontuário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Utilização de pias de trabalho para fins diversos</a:t>
            </a:r>
          </a:p>
          <a:p>
            <a:r>
              <a:rPr lang="pt-BR" dirty="0" smtClean="0"/>
              <a:t>Fumar, usar adornos e manusear lentes de contato no local de trabalho</a:t>
            </a:r>
          </a:p>
          <a:p>
            <a:r>
              <a:rPr lang="pt-BR" dirty="0" smtClean="0"/>
              <a:t>Consumo de alimentos e bebidas nos postos de trabalho</a:t>
            </a:r>
          </a:p>
          <a:p>
            <a:r>
              <a:rPr lang="pt-BR" dirty="0" smtClean="0"/>
              <a:t>A guarda de alimentos em locais não destinados para esse fim</a:t>
            </a:r>
          </a:p>
          <a:p>
            <a:r>
              <a:rPr lang="pt-BR" dirty="0" smtClean="0"/>
              <a:t>O uso de calçados abertos</a:t>
            </a:r>
          </a:p>
          <a:p>
            <a:r>
              <a:rPr lang="pt-BR" dirty="0" smtClean="0"/>
              <a:t>Não devem deixar o local de trabalho com as vestimentas utilizadas em atividades laborais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empregador deve vedar: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Emergências não médicas:</a:t>
            </a:r>
          </a:p>
          <a:p>
            <a:endParaRPr lang="pt-BR" sz="4000" dirty="0" smtClean="0"/>
          </a:p>
          <a:p>
            <a:pPr lvl="6"/>
            <a:r>
              <a:rPr lang="pt-BR" sz="4000" dirty="0" smtClean="0"/>
              <a:t>RAMAL: 6666</a:t>
            </a:r>
            <a:endParaRPr lang="pt-BR" sz="4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Avaliação </a:t>
            </a:r>
          </a:p>
          <a:p>
            <a:endParaRPr lang="pt-BR" dirty="0" smtClean="0"/>
          </a:p>
          <a:p>
            <a:r>
              <a:rPr lang="pt-BR" dirty="0" smtClean="0"/>
              <a:t>Transferências UCE/CTI/emergência</a:t>
            </a:r>
          </a:p>
          <a:p>
            <a:endParaRPr lang="pt-BR" dirty="0" smtClean="0"/>
          </a:p>
          <a:p>
            <a:r>
              <a:rPr lang="pt-BR" dirty="0" smtClean="0"/>
              <a:t>Evoluções</a:t>
            </a:r>
          </a:p>
          <a:p>
            <a:endParaRPr lang="pt-BR" dirty="0" smtClean="0"/>
          </a:p>
          <a:p>
            <a:r>
              <a:rPr lang="pt-BR" dirty="0" smtClean="0"/>
              <a:t>Reavaliações</a:t>
            </a:r>
          </a:p>
          <a:p>
            <a:endParaRPr lang="pt-BR" dirty="0" smtClean="0"/>
          </a:p>
          <a:p>
            <a:r>
              <a:rPr lang="pt-BR" dirty="0" smtClean="0"/>
              <a:t>Orientações/ orientações de alta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Fisioterapia- processo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Protocolos (disponíveis na extranet)- </a:t>
            </a:r>
            <a:r>
              <a:rPr lang="pt-BR" dirty="0" smtClean="0"/>
              <a:t>em execução: CTI, UCE, neurologia e traumatologia.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187624" y="3068960"/>
            <a:ext cx="6264696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ESTÁ DISPONÍVEL NA </a:t>
            </a:r>
            <a:r>
              <a:rPr lang="pt-B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EXTRANET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 “ROTINAS HMD’’:</a:t>
            </a:r>
            <a:endParaRPr lang="pt-B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SEGER</a:t>
            </a:r>
            <a:r>
              <a:rPr lang="pt-BR" dirty="0" smtClean="0">
                <a:solidFill>
                  <a:schemeClr val="tx1"/>
                </a:solidFill>
              </a:rPr>
              <a:t>, sítio cirúrgico, avaliação da dor, identificação do paciente, manual do controle de infecção.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1- Identificar os pacientes </a:t>
            </a:r>
            <a:r>
              <a:rPr lang="pt-BR" dirty="0" smtClean="0"/>
              <a:t>corretamente (nome completo e número do registro).</a:t>
            </a:r>
            <a:endParaRPr lang="pt-BR" dirty="0" smtClean="0"/>
          </a:p>
          <a:p>
            <a:r>
              <a:rPr lang="pt-BR" dirty="0" smtClean="0"/>
              <a:t>2- Melhorar a comunicação efetiva (SEGER)</a:t>
            </a:r>
          </a:p>
          <a:p>
            <a:r>
              <a:rPr lang="pt-BR" dirty="0" smtClean="0"/>
              <a:t>3- Melhorar a segurança para medicamentos de risco.</a:t>
            </a:r>
          </a:p>
          <a:p>
            <a:r>
              <a:rPr lang="pt-BR" dirty="0" smtClean="0"/>
              <a:t>4- Eliminar cirurgias de local errado, paciente errado e procedimentos incorretos.</a:t>
            </a:r>
          </a:p>
          <a:p>
            <a:r>
              <a:rPr lang="pt-BR" dirty="0" smtClean="0"/>
              <a:t>5- Reduzir o risco de adquirir infecções.</a:t>
            </a:r>
          </a:p>
          <a:p>
            <a:r>
              <a:rPr lang="pt-BR" dirty="0" smtClean="0"/>
              <a:t>6-Reduzir o risco de lesões decorrentes de quedas.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Metas internacionais de segurança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Risco psiquiátrico</a:t>
            </a:r>
          </a:p>
          <a:p>
            <a:endParaRPr lang="pt-BR" dirty="0" smtClean="0"/>
          </a:p>
          <a:p>
            <a:r>
              <a:rPr lang="pt-BR" dirty="0" smtClean="0"/>
              <a:t>Risco para alergias</a:t>
            </a:r>
          </a:p>
          <a:p>
            <a:endParaRPr lang="pt-BR" dirty="0" smtClean="0"/>
          </a:p>
          <a:p>
            <a:r>
              <a:rPr lang="pt-BR" dirty="0" smtClean="0"/>
              <a:t>Risco para queda</a:t>
            </a:r>
          </a:p>
          <a:p>
            <a:endParaRPr lang="pt-BR" dirty="0" smtClean="0"/>
          </a:p>
          <a:p>
            <a:r>
              <a:rPr lang="pt-BR" dirty="0" smtClean="0"/>
              <a:t>Risco para úlceras de pressão</a:t>
            </a:r>
          </a:p>
          <a:p>
            <a:endParaRPr lang="pt-BR" dirty="0" smtClean="0"/>
          </a:p>
          <a:p>
            <a:r>
              <a:rPr lang="pt-BR" dirty="0" smtClean="0"/>
              <a:t>CTI/UCE- placa+pulseira</a:t>
            </a:r>
          </a:p>
          <a:p>
            <a:r>
              <a:rPr lang="pt-BR" dirty="0" smtClean="0"/>
              <a:t>Demais unidades-placa quando não utiliza pulseira.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Pulseiras de identificação de riscos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colchão piramidal</a:t>
            </a:r>
          </a:p>
          <a:p>
            <a:endParaRPr lang="pt-BR" dirty="0" smtClean="0"/>
          </a:p>
          <a:p>
            <a:r>
              <a:rPr lang="pt-BR" dirty="0" smtClean="0"/>
              <a:t>Mudança de decúbito 2/2horas</a:t>
            </a:r>
          </a:p>
          <a:p>
            <a:endParaRPr lang="pt-BR" dirty="0" smtClean="0"/>
          </a:p>
          <a:p>
            <a:r>
              <a:rPr lang="pt-BR" dirty="0" smtClean="0"/>
              <a:t>Hidratação da pele- 6/6horas</a:t>
            </a:r>
          </a:p>
          <a:p>
            <a:endParaRPr lang="pt-BR" dirty="0" smtClean="0"/>
          </a:p>
          <a:p>
            <a:r>
              <a:rPr lang="pt-BR" dirty="0" smtClean="0"/>
              <a:t>Proteção de proeminências ósseas-opsite</a:t>
            </a:r>
          </a:p>
          <a:p>
            <a:endParaRPr lang="pt-BR" dirty="0" smtClean="0"/>
          </a:p>
          <a:p>
            <a:r>
              <a:rPr lang="pt-BR" dirty="0" smtClean="0"/>
              <a:t>Uso de posicionadores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Ações preventivas de úlceras de pressão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Auxiliar na deambulação e saídas do leito</a:t>
            </a:r>
          </a:p>
          <a:p>
            <a:r>
              <a:rPr lang="pt-BR" dirty="0" smtClean="0"/>
              <a:t>Estimular o uso de calçados antiderrapantes</a:t>
            </a:r>
          </a:p>
          <a:p>
            <a:r>
              <a:rPr lang="pt-BR" dirty="0" smtClean="0"/>
              <a:t>Manter altura da cama próxima ao chão</a:t>
            </a:r>
          </a:p>
          <a:p>
            <a:r>
              <a:rPr lang="pt-BR" dirty="0" smtClean="0"/>
              <a:t>Manter cama com rodas travadas</a:t>
            </a:r>
          </a:p>
          <a:p>
            <a:r>
              <a:rPr lang="pt-BR" dirty="0" smtClean="0"/>
              <a:t>Manter caminho livre de fios e extensores</a:t>
            </a:r>
          </a:p>
          <a:p>
            <a:r>
              <a:rPr lang="pt-BR" dirty="0" smtClean="0"/>
              <a:t>Manter a campainha e telefone próximos ao paciente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Cuidar como deixar o paciente após o atendimento e registrar em evolução!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Ações preventivas de QUEDA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Manter grades de proteção elevadas</a:t>
            </a:r>
          </a:p>
          <a:p>
            <a:r>
              <a:rPr lang="pt-BR" dirty="0" smtClean="0"/>
              <a:t>Manter próximos ao paciente dispositivos de auxílio</a:t>
            </a:r>
          </a:p>
          <a:p>
            <a:r>
              <a:rPr lang="pt-BR" dirty="0" smtClean="0"/>
              <a:t>Orientar a permanência do acompanhante</a:t>
            </a:r>
          </a:p>
          <a:p>
            <a:r>
              <a:rPr lang="pt-BR" dirty="0" smtClean="0"/>
              <a:t>Orientar a utilização de óculos</a:t>
            </a:r>
          </a:p>
          <a:p>
            <a:r>
              <a:rPr lang="pt-BR" dirty="0" smtClean="0"/>
              <a:t>Permanecer junto ao paciente na ida ao banheiro</a:t>
            </a:r>
          </a:p>
          <a:p>
            <a:r>
              <a:rPr lang="pt-BR" dirty="0" smtClean="0"/>
              <a:t>Contenção mecânica quando necessário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Registre sempre:</a:t>
            </a:r>
          </a:p>
          <a:p>
            <a:endParaRPr lang="pt-BR" dirty="0" smtClean="0"/>
          </a:p>
          <a:p>
            <a:r>
              <a:rPr lang="pt-BR" dirty="0" smtClean="0"/>
              <a:t>Procedimentos realizados</a:t>
            </a:r>
          </a:p>
          <a:p>
            <a:endParaRPr lang="pt-BR" dirty="0" smtClean="0"/>
          </a:p>
          <a:p>
            <a:r>
              <a:rPr lang="pt-BR" dirty="0" smtClean="0"/>
              <a:t>Informações a pacientes e familiares sobre o cuidado prestado</a:t>
            </a:r>
          </a:p>
          <a:p>
            <a:endParaRPr lang="pt-BR" dirty="0" smtClean="0"/>
          </a:p>
          <a:p>
            <a:r>
              <a:rPr lang="pt-BR" dirty="0" smtClean="0"/>
              <a:t>Início do plano de ação para alta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 ao paciente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384</Words>
  <Application>Microsoft Office PowerPoint</Application>
  <PresentationFormat>Apresentação na tela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Concurso</vt:lpstr>
      <vt:lpstr>FISIOTERAPIA- JCI</vt:lpstr>
      <vt:lpstr>Fisioterapia- processo</vt:lpstr>
      <vt:lpstr>Slide 3</vt:lpstr>
      <vt:lpstr>Metas internacionais de segurança</vt:lpstr>
      <vt:lpstr>Pulseiras de identificação de riscos</vt:lpstr>
      <vt:lpstr>Ações preventivas de úlceras de pressão</vt:lpstr>
      <vt:lpstr>Ações preventivas de QUEDA</vt:lpstr>
      <vt:lpstr>Slide 8</vt:lpstr>
      <vt:lpstr>Cuidado ao paciente</vt:lpstr>
      <vt:lpstr>Prontuário</vt:lpstr>
      <vt:lpstr>O empregador deve vedar:</vt:lpstr>
      <vt:lpstr>Slide 12</vt:lpstr>
    </vt:vector>
  </TitlesOfParts>
  <Company>Reequilibrio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FISIOTERAPIA- JCI</dc:title>
  <dc:creator>Reequilibrio Clinic</dc:creator>
  <cp:lastModifiedBy>Reequilibrio Clinic</cp:lastModifiedBy>
  <cp:revision>11</cp:revision>
  <dcterms:created xsi:type="dcterms:W3CDTF">2011-11-28T15:28:30Z</dcterms:created>
  <dcterms:modified xsi:type="dcterms:W3CDTF">2011-12-08T16:52:12Z</dcterms:modified>
</cp:coreProperties>
</file>