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8587-AB8D-4263-BE9F-7B74897CE02A}" type="datetimeFigureOut">
              <a:rPr lang="pt-BR" smtClean="0"/>
              <a:pPr/>
              <a:t>19/12/2011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99-0035-486D-8C49-7C0E7E1F8D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771800" y="188640"/>
            <a:ext cx="36004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Diretoria médica</a:t>
            </a:r>
          </a:p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Dr. Alberto Kaemmerer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843808" y="1988840"/>
            <a:ext cx="338437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Gestores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Institutos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Especialidades médicas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3645024"/>
            <a:ext cx="266429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Sandro Groisman</a:t>
            </a:r>
          </a:p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Alessandra Lima</a:t>
            </a:r>
          </a:p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Carolina Berberian</a:t>
            </a:r>
          </a:p>
        </p:txBody>
      </p:sp>
      <p:cxnSp>
        <p:nvCxnSpPr>
          <p:cNvPr id="12" name="Conector reto 11"/>
          <p:cNvCxnSpPr>
            <a:stCxn id="6" idx="2"/>
          </p:cNvCxnSpPr>
          <p:nvPr/>
        </p:nvCxnSpPr>
        <p:spPr>
          <a:xfrm rot="5400000">
            <a:off x="4427984" y="177281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3671900" y="432910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3203848" y="429309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707904" y="515719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1115616" y="5589240"/>
            <a:ext cx="3168352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Unidades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Internação</a:t>
            </a: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Fabiano Baimler</a:t>
            </a:r>
          </a:p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Leandro Ferreira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Márcia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Fischer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860032" y="5589240"/>
            <a:ext cx="3312368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Unidades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de Pacientes </a:t>
            </a:r>
            <a:r>
              <a:rPr lang="pt-BR" dirty="0">
                <a:latin typeface="Arial" pitchFamily="34" charset="0"/>
                <a:cs typeface="Arial" pitchFamily="34" charset="0"/>
              </a:rPr>
              <a:t>Graves</a:t>
            </a:r>
          </a:p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Fabrícia Hoff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79512" y="188640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assistencial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5400000">
            <a:off x="3527884" y="533721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rot="5400000">
            <a:off x="5148064" y="537321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Indicador: clientes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Satisfação </a:t>
            </a:r>
            <a:r>
              <a:rPr lang="pt-BR" dirty="0" smtClean="0"/>
              <a:t>do cliente</a:t>
            </a:r>
          </a:p>
          <a:p>
            <a:r>
              <a:rPr lang="pt-BR" dirty="0" smtClean="0"/>
              <a:t>Questionário de satisfação do cliente realizado</a:t>
            </a:r>
          </a:p>
          <a:p>
            <a:pPr>
              <a:buNone/>
            </a:pPr>
            <a:r>
              <a:rPr lang="pt-BR" dirty="0" smtClean="0"/>
              <a:t>pelo Hospital Mãe de Deus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Indicador: processos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Protocolos assistenciais:</a:t>
            </a:r>
          </a:p>
          <a:p>
            <a:r>
              <a:rPr lang="pt-BR" dirty="0" smtClean="0"/>
              <a:t> </a:t>
            </a:r>
            <a:r>
              <a:rPr lang="pt-BR" dirty="0" smtClean="0"/>
              <a:t>CTI</a:t>
            </a:r>
          </a:p>
          <a:p>
            <a:pPr lvl="1"/>
            <a:r>
              <a:rPr lang="pt-BR" dirty="0" smtClean="0"/>
              <a:t>VMNI</a:t>
            </a:r>
          </a:p>
          <a:p>
            <a:pPr lvl="1"/>
            <a:r>
              <a:rPr lang="pt-BR" dirty="0" smtClean="0"/>
              <a:t>Terapia </a:t>
            </a:r>
            <a:r>
              <a:rPr lang="pt-BR" dirty="0" smtClean="0"/>
              <a:t>com pressão </a:t>
            </a:r>
            <a:r>
              <a:rPr lang="pt-BR" dirty="0" smtClean="0"/>
              <a:t>positiva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UCE</a:t>
            </a:r>
          </a:p>
          <a:p>
            <a:pPr lvl="1"/>
            <a:r>
              <a:rPr lang="pt-BR" dirty="0" smtClean="0"/>
              <a:t>Terapia </a:t>
            </a:r>
            <a:r>
              <a:rPr lang="pt-BR" dirty="0" smtClean="0"/>
              <a:t>com pressão positiva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Indicador: aprendizado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Índice Reequilíbrio de aprendizado</a:t>
            </a:r>
          </a:p>
          <a:p>
            <a:pPr>
              <a:buNone/>
            </a:pPr>
            <a:r>
              <a:rPr lang="pt-BR" dirty="0" smtClean="0"/>
              <a:t>    Nº </a:t>
            </a:r>
            <a:r>
              <a:rPr lang="pt-BR" dirty="0" smtClean="0"/>
              <a:t>profissionais com qualificação acadêmica/ Nº </a:t>
            </a:r>
            <a:r>
              <a:rPr lang="pt-BR" dirty="0" smtClean="0"/>
              <a:t>total de </a:t>
            </a:r>
            <a:r>
              <a:rPr lang="pt-BR" dirty="0" smtClean="0"/>
              <a:t>profissionais do </a:t>
            </a:r>
            <a:r>
              <a:rPr lang="pt-BR" dirty="0" smtClean="0"/>
              <a:t>CTI/UCE</a:t>
            </a:r>
          </a:p>
          <a:p>
            <a:pPr>
              <a:buNone/>
            </a:pPr>
            <a:endParaRPr lang="pt-BR" dirty="0" smtClean="0"/>
          </a:p>
          <a:p>
            <a:pPr algn="just"/>
            <a:r>
              <a:rPr lang="pt-BR" dirty="0" smtClean="0"/>
              <a:t>Qualificação acadêmica = (formação/ </a:t>
            </a:r>
            <a:r>
              <a:rPr lang="pt-BR" dirty="0" smtClean="0"/>
              <a:t>especialização/experiência </a:t>
            </a:r>
            <a:r>
              <a:rPr lang="pt-BR" dirty="0" smtClean="0"/>
              <a:t>de 2 anos na área + 1 curso de </a:t>
            </a:r>
            <a:r>
              <a:rPr lang="pt-BR" dirty="0" smtClean="0"/>
              <a:t>educação continuada </a:t>
            </a:r>
            <a:r>
              <a:rPr lang="pt-BR" dirty="0" smtClean="0"/>
              <a:t>por ano/ participação em evento </a:t>
            </a:r>
            <a:r>
              <a:rPr lang="pt-BR" dirty="0" smtClean="0"/>
              <a:t>ou apresentação </a:t>
            </a:r>
            <a:r>
              <a:rPr lang="pt-BR" dirty="0" smtClean="0"/>
              <a:t>de trabalho em congresso + participação </a:t>
            </a:r>
            <a:r>
              <a:rPr lang="pt-BR" dirty="0" smtClean="0"/>
              <a:t>no mínimo </a:t>
            </a:r>
            <a:r>
              <a:rPr lang="pt-BR" dirty="0" smtClean="0"/>
              <a:t>de 1 reunião técnica de forma sistematizada </a:t>
            </a:r>
            <a:r>
              <a:rPr lang="pt-BR" dirty="0" smtClean="0"/>
              <a:t>+ participação </a:t>
            </a:r>
            <a:r>
              <a:rPr lang="pt-BR" dirty="0" smtClean="0"/>
              <a:t>no processo de avaliação)</a:t>
            </a:r>
          </a:p>
          <a:p>
            <a:r>
              <a:rPr lang="pt-BR" dirty="0" smtClean="0"/>
              <a:t>Meta = 80%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 43 </a:t>
            </a:r>
            <a:r>
              <a:rPr lang="pt-BR" dirty="0"/>
              <a:t>fisioterapeutas especialistas</a:t>
            </a:r>
          </a:p>
          <a:p>
            <a:pPr algn="just"/>
            <a:r>
              <a:rPr lang="pt-BR" dirty="0"/>
              <a:t> 2 médicos fisiatras responsáveis pelos</a:t>
            </a:r>
          </a:p>
          <a:p>
            <a:pPr algn="just">
              <a:buNone/>
            </a:pPr>
            <a:r>
              <a:rPr lang="pt-BR" dirty="0" smtClean="0"/>
              <a:t>     pacientes do convênio </a:t>
            </a:r>
            <a:r>
              <a:rPr lang="pt-BR" dirty="0"/>
              <a:t>UNIMED</a:t>
            </a:r>
          </a:p>
          <a:p>
            <a:r>
              <a:rPr lang="pt-BR" dirty="0"/>
              <a:t> 7000 atendimentos/mês</a:t>
            </a:r>
          </a:p>
          <a:p>
            <a:r>
              <a:rPr lang="pt-BR" dirty="0"/>
              <a:t> </a:t>
            </a:r>
            <a:r>
              <a:rPr lang="pt-BR" dirty="0" smtClean="0"/>
              <a:t>horário de atendimento: das 7h30min </a:t>
            </a:r>
            <a:r>
              <a:rPr lang="pt-BR" dirty="0"/>
              <a:t>às 22h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assistencial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Promover e manter a saúde funcional através da fisioterapia e suas especialidades e áreas afins no âmbito ambulatorial, hospitalar e domiciliar.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  <a:solidFill>
            <a:schemeClr val="accent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Missão: Reequilíbrio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Melhorar a relação das pessoas com o seu corpo e seus movimentos.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Missão: fisioterapia Hospital Mãe de Deus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algn="just"/>
            <a:r>
              <a:rPr lang="pt-BR" dirty="0" smtClean="0"/>
              <a:t>Promover a reabilitação funcional, qualidade de internação e redução de complicações através da assistência física fundamentada nos valores do Hospital Mãe de Deus.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Visão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algn="just"/>
            <a:r>
              <a:rPr lang="pt-BR" dirty="0" smtClean="0"/>
              <a:t>Constituir uma equipe integrada e capacitada para prestar atendimentos que construam bons resultados aos seus clientes e à organização.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Áreas assistenciais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Cardiorrespiratória</a:t>
            </a:r>
          </a:p>
          <a:p>
            <a:r>
              <a:rPr lang="pt-BR" dirty="0" smtClean="0"/>
              <a:t> Dor</a:t>
            </a:r>
          </a:p>
          <a:p>
            <a:r>
              <a:rPr lang="pt-BR" dirty="0" smtClean="0"/>
              <a:t> Neurofuncional</a:t>
            </a:r>
          </a:p>
          <a:p>
            <a:r>
              <a:rPr lang="pt-BR" dirty="0" smtClean="0"/>
              <a:t> Oncologia</a:t>
            </a:r>
          </a:p>
          <a:p>
            <a:r>
              <a:rPr lang="pt-BR" dirty="0" smtClean="0"/>
              <a:t> Traumatologia / Reconstrução Óssea</a:t>
            </a:r>
          </a:p>
          <a:p>
            <a:r>
              <a:rPr lang="pt-BR" dirty="0" smtClean="0"/>
              <a:t> Terapia intensiva adulto e neonatal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27784" y="188640"/>
            <a:ext cx="32403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MAPEAMENTO DE PROCESSOS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19872" y="62068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NEGÓCIO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51520" y="1196752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131840" y="119675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INSUMOS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580112" y="1196752"/>
            <a:ext cx="27363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MISSÃO DA ÁREA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23528" y="1700808"/>
            <a:ext cx="19442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CTI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UCE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EMERGÊNCIA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NEONATAL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UIs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i="1" dirty="0" err="1" smtClean="0">
                <a:solidFill>
                  <a:schemeClr val="tx1"/>
                </a:solidFill>
              </a:rPr>
              <a:t>Check-up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do idoso</a:t>
            </a:r>
            <a:endParaRPr lang="pt-BR" i="1" dirty="0"/>
          </a:p>
        </p:txBody>
      </p:sp>
      <p:sp>
        <p:nvSpPr>
          <p:cNvPr id="10" name="Retângulo 9"/>
          <p:cNvSpPr/>
          <p:nvPr/>
        </p:nvSpPr>
        <p:spPr>
          <a:xfrm>
            <a:off x="2699792" y="1628800"/>
            <a:ext cx="2232248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Avaliações prévias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Exames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Recursos humanos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Recursos físicos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076056" y="1700808"/>
            <a:ext cx="381642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Promover a reabilitação funcional, qualidade de internação e redução de complicações , através da assistência física fundamentada nos valores do Hospital Mãe de Deus.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95936" y="364502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PROCESSO-CHAVE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012160" y="371703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524328" y="371703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6" name="Pentágono 15"/>
          <p:cNvSpPr/>
          <p:nvPr/>
        </p:nvSpPr>
        <p:spPr>
          <a:xfrm>
            <a:off x="4211960" y="4293096"/>
            <a:ext cx="1872208" cy="10081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FISIOTERAPIA E REABILITAÇÃO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084168" y="4221088"/>
            <a:ext cx="136815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Fisioterapia motora e respiratória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VMNI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96336" y="4221088"/>
            <a:ext cx="129614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Pacientes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Médicos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Equipe assistencial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9512" y="4941168"/>
            <a:ext cx="34563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MEDIDAS DE DESEMPENHO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3635896" y="5445224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0" y="6021288"/>
            <a:ext cx="15476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INICADORES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580112" y="5589240"/>
            <a:ext cx="15476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3851920" y="5589240"/>
            <a:ext cx="15476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2051720" y="5589240"/>
            <a:ext cx="15476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FINANCEIRA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308304" y="5589240"/>
            <a:ext cx="15476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763688" y="5949280"/>
            <a:ext cx="2016224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Perdas  financeiras por motivos organizacionais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3923928" y="6021288"/>
            <a:ext cx="1368152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Satisfação do cliente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5580112" y="5949280"/>
            <a:ext cx="1584176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VNI e TPP-CTI</a:t>
            </a:r>
          </a:p>
          <a:p>
            <a:pPr algn="ctr"/>
            <a:r>
              <a:rPr lang="pt-BR" dirty="0" smtClean="0"/>
              <a:t>TPP- UCE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7308304" y="5949280"/>
            <a:ext cx="1619672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Índice Reequilíbrio de Aprendizado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Indicador: financeiro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Perdas financeiras por </a:t>
            </a:r>
            <a:r>
              <a:rPr lang="pt-BR" dirty="0" smtClean="0"/>
              <a:t>motivos organizacionais</a:t>
            </a:r>
            <a:endParaRPr lang="pt-BR" dirty="0" smtClean="0"/>
          </a:p>
          <a:p>
            <a:r>
              <a:rPr lang="pt-BR" dirty="0" smtClean="0"/>
              <a:t>Porcentagem atendimentos em haver = número </a:t>
            </a:r>
            <a:r>
              <a:rPr lang="pt-BR" dirty="0" smtClean="0"/>
              <a:t>de atendimentos </a:t>
            </a:r>
            <a:r>
              <a:rPr lang="pt-BR" dirty="0" smtClean="0"/>
              <a:t>cobrados / número de </a:t>
            </a:r>
            <a:r>
              <a:rPr lang="pt-BR" dirty="0" smtClean="0"/>
              <a:t>atendimentos realizados </a:t>
            </a:r>
            <a:r>
              <a:rPr lang="pt-BR" dirty="0" smtClean="0"/>
              <a:t>X </a:t>
            </a:r>
            <a:r>
              <a:rPr lang="pt-BR" dirty="0" smtClean="0"/>
              <a:t>100.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Meta = &lt; 15%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403</Words>
  <Application>Microsoft Office PowerPoint</Application>
  <PresentationFormat>Apresentação na tela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Modelo assistencial</vt:lpstr>
      <vt:lpstr>Negócio</vt:lpstr>
      <vt:lpstr>Missão: Reequilíbrio</vt:lpstr>
      <vt:lpstr>Missão: fisioterapia Hospital Mãe de Deus</vt:lpstr>
      <vt:lpstr>Visão</vt:lpstr>
      <vt:lpstr>Áreas assistenciais</vt:lpstr>
      <vt:lpstr>Slide 8</vt:lpstr>
      <vt:lpstr>Indicador: financeiro</vt:lpstr>
      <vt:lpstr>Indicador: clientes</vt:lpstr>
      <vt:lpstr>Indicador: processos</vt:lpstr>
      <vt:lpstr>Indicador: aprendizado</vt:lpstr>
    </vt:vector>
  </TitlesOfParts>
  <Company>Reequilibrio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Reequilibrio Clinic</dc:creator>
  <cp:lastModifiedBy>Reequilibrio Clinic</cp:lastModifiedBy>
  <cp:revision>17</cp:revision>
  <dcterms:created xsi:type="dcterms:W3CDTF">2011-12-08T18:44:42Z</dcterms:created>
  <dcterms:modified xsi:type="dcterms:W3CDTF">2011-12-19T15:30:25Z</dcterms:modified>
</cp:coreProperties>
</file>