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302" y="1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3241-9141-4209-B0C6-6096486C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B67E8-CD46-4AB3-B7D9-9C1662B28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AA9FE-FC92-4D87-9282-6010BFF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F1F2A-B958-482B-B472-B882BE39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1DCAD-FAFA-43B9-B45F-256240B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C6447-213D-4D6F-BD58-FD06BFD8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14A09-15AE-431B-96CF-29AEF502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9A7EF-8B86-4C6B-98ED-F61E685C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BDC64-BA44-4339-B63A-1918D329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B1C08-A5F7-41C9-B779-5BCC8FF6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01A36-6359-4139-A5BB-D65B635E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7B316-213E-4F35-BFE4-06ECD8D5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BB88A-83ED-4C04-9390-8A6D2516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64CD2-32B6-42D3-93EE-5DAE2BE4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9600E-9DD2-4A67-933C-B53B1D5F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18969-E31A-40F5-B3D3-2B5D034E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A234E-A8F4-4F33-A91F-A2F1BEB5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4398A-182F-4D93-B54A-7557B200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9AB6-469B-4471-9C86-72F68779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E7733-A4E0-4208-BC32-5255BB47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3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4D05-FD92-4369-9343-753C45D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033CE-3E92-406F-B669-E4E6AB85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15D9-4BE6-42BB-A56F-37427157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DA9C3-B417-4D69-A27B-1CF36961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603C-9AB5-4D51-87CF-F1376848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C423-6B1A-4B67-9FDE-BF13001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4F6A-FF44-4018-98A3-855F94DA3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AAD19-E201-4A83-BE4A-BA06CC6C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6729E-FD31-4660-A2B0-D6A492F4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04FEB-97E4-4A14-BCD3-44B70177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8710D-C48F-4C7E-BE6D-A67429A9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291C9-AE90-4FA6-90AF-F8BD32F1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17A92-2418-4390-9951-90D9964C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FB629-2A80-415A-BF29-D99DECBF9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7ADA5-1797-4825-9074-B0C05BF6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AB503D-C8A0-4BE7-9D0D-FEB2486A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76EF9-F2BE-4E1C-8F81-62513F92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491A6D-BBCC-4BDD-9AEE-7AF7D31B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B78E46-9382-4646-872E-3388F53C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2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EFD15-E8CB-4CE4-8A0D-0667AD3E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0D442-EB90-4E3F-9CC1-8E638382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039E0E-69A6-4767-8B03-8B8592C5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FC2AC-BFCA-4B4B-9F00-2B398F54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E0592C-EBE5-40E3-8DB8-D5989ADA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42D3D-BDB3-4037-8832-1FD08BB3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C6693-5FC9-41F6-87B7-70E0816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199B-7AE6-460C-A69B-6F9B405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A9DC-E68E-4F7C-8A32-DD2E03DF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B660-BC61-4AAF-ABCE-478E9608B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6312C-8387-48F2-960F-7CE741B8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B6293-95DC-49B0-96B2-CAF60389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958B3-60BA-4740-8BD0-C54BCCB4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3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454B-4793-4845-9874-A00A671E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D725A6-EB20-408F-AC4E-B5D752D83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B51F94-9A40-4177-9C1B-F3486F13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B7C12-A9CF-4366-988D-D6F17D43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F7EC5-B677-4DB5-B010-6AEEAC91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0B537-09B3-43BC-B6E6-EB0C8445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B7E0A9-297F-4B80-8A23-F556E889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F10F8-232E-443E-A422-38632665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30585-DB4E-42D7-9B7A-861924050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64CF-B66F-42B1-9911-C96261B49AA7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2551A-8CBA-412B-AFFA-A20194CE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1CB54-4588-4460-880F-C8C0106F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220C-D8F3-43D5-93D6-4C4B018A3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8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15DB69-B2AB-4FE3-97A9-4DBD444C5474}"/>
              </a:ext>
            </a:extLst>
          </p:cNvPr>
          <p:cNvSpPr/>
          <p:nvPr/>
        </p:nvSpPr>
        <p:spPr>
          <a:xfrm>
            <a:off x="2773529" y="4983087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744D3-D0CD-4EF0-B677-7BF559F4A499}"/>
              </a:ext>
            </a:extLst>
          </p:cNvPr>
          <p:cNvSpPr txBox="1"/>
          <p:nvPr/>
        </p:nvSpPr>
        <p:spPr>
          <a:xfrm>
            <a:off x="2889293" y="5272667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Adder</a:t>
            </a:r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E3D87E-465E-4CC7-B667-E1FECAAD466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00470" y="5623167"/>
            <a:ext cx="1317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梯形 7">
            <a:extLst>
              <a:ext uri="{FF2B5EF4-FFF2-40B4-BE49-F238E27FC236}">
                <a16:creationId xmlns:a16="http://schemas.microsoft.com/office/drawing/2014/main" id="{1D1A146F-9F97-4334-AA4A-06E250A2DF4E}"/>
              </a:ext>
            </a:extLst>
          </p:cNvPr>
          <p:cNvSpPr/>
          <p:nvPr/>
        </p:nvSpPr>
        <p:spPr>
          <a:xfrm rot="5400000">
            <a:off x="4764258" y="5279292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E00CE-8D62-4236-9887-8BE16A9FE330}"/>
              </a:ext>
            </a:extLst>
          </p:cNvPr>
          <p:cNvSpPr txBox="1"/>
          <p:nvPr/>
        </p:nvSpPr>
        <p:spPr>
          <a:xfrm>
            <a:off x="5106572" y="5060754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B8143E-9C16-453A-82EB-7E3D6BCA0261}"/>
              </a:ext>
            </a:extLst>
          </p:cNvPr>
          <p:cNvCxnSpPr>
            <a:cxnSpLocks/>
          </p:cNvCxnSpPr>
          <p:nvPr/>
        </p:nvCxnSpPr>
        <p:spPr>
          <a:xfrm>
            <a:off x="5326966" y="5399013"/>
            <a:ext cx="111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>
            <a:extLst>
              <a:ext uri="{FF2B5EF4-FFF2-40B4-BE49-F238E27FC236}">
                <a16:creationId xmlns:a16="http://schemas.microsoft.com/office/drawing/2014/main" id="{7340056F-8E80-47A2-A88F-C8989DF0ECCE}"/>
              </a:ext>
            </a:extLst>
          </p:cNvPr>
          <p:cNvSpPr/>
          <p:nvPr/>
        </p:nvSpPr>
        <p:spPr>
          <a:xfrm rot="5400000">
            <a:off x="6092772" y="5460510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34CAFD-4AB7-4FC9-8909-00DE37F86594}"/>
              </a:ext>
            </a:extLst>
          </p:cNvPr>
          <p:cNvSpPr txBox="1"/>
          <p:nvPr/>
        </p:nvSpPr>
        <p:spPr>
          <a:xfrm>
            <a:off x="6421317" y="5243290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BF073C-35E6-4C89-AF0F-7D3783A093AD}"/>
              </a:ext>
            </a:extLst>
          </p:cNvPr>
          <p:cNvCxnSpPr/>
          <p:nvPr/>
        </p:nvCxnSpPr>
        <p:spPr>
          <a:xfrm>
            <a:off x="5944475" y="5776055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310C3B-364B-472D-AF63-E932A95092CE}"/>
              </a:ext>
            </a:extLst>
          </p:cNvPr>
          <p:cNvCxnSpPr/>
          <p:nvPr/>
        </p:nvCxnSpPr>
        <p:spPr>
          <a:xfrm>
            <a:off x="6655480" y="5554323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94C93D-DEEE-4780-8A13-52E5608B2A68}"/>
              </a:ext>
            </a:extLst>
          </p:cNvPr>
          <p:cNvSpPr/>
          <p:nvPr/>
        </p:nvSpPr>
        <p:spPr>
          <a:xfrm>
            <a:off x="7751133" y="5228905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0BDD1B-DDF4-463D-8D99-095B53BB0FF3}"/>
              </a:ext>
            </a:extLst>
          </p:cNvPr>
          <p:cNvSpPr txBox="1"/>
          <p:nvPr/>
        </p:nvSpPr>
        <p:spPr>
          <a:xfrm>
            <a:off x="7727379" y="53638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492EDCC5-54F7-4273-ADAA-D340AD5EEFAB}"/>
              </a:ext>
            </a:extLst>
          </p:cNvPr>
          <p:cNvSpPr/>
          <p:nvPr/>
        </p:nvSpPr>
        <p:spPr>
          <a:xfrm rot="5400000">
            <a:off x="7754648" y="5898880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EC56FDB-74E3-4B44-A64C-5E29D3DFF2C0}"/>
              </a:ext>
            </a:extLst>
          </p:cNvPr>
          <p:cNvCxnSpPr/>
          <p:nvPr/>
        </p:nvCxnSpPr>
        <p:spPr>
          <a:xfrm>
            <a:off x="8611672" y="5541450"/>
            <a:ext cx="1688123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AC5F1D9-CAD9-4E0C-B33E-0FD26B39DA3E}"/>
              </a:ext>
            </a:extLst>
          </p:cNvPr>
          <p:cNvSpPr txBox="1"/>
          <p:nvPr/>
        </p:nvSpPr>
        <p:spPr>
          <a:xfrm>
            <a:off x="10341095" y="53567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SUM[13:0]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9180E2-FEB4-4652-A1C6-2E2317EC8EE2}"/>
              </a:ext>
            </a:extLst>
          </p:cNvPr>
          <p:cNvCxnSpPr>
            <a:cxnSpLocks/>
          </p:cNvCxnSpPr>
          <p:nvPr/>
        </p:nvCxnSpPr>
        <p:spPr>
          <a:xfrm flipV="1">
            <a:off x="9408206" y="4768948"/>
            <a:ext cx="0" cy="7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6A12BF9-E0E3-44EE-A3CA-9130EA5F437E}"/>
              </a:ext>
            </a:extLst>
          </p:cNvPr>
          <p:cNvCxnSpPr>
            <a:cxnSpLocks/>
          </p:cNvCxnSpPr>
          <p:nvPr/>
        </p:nvCxnSpPr>
        <p:spPr>
          <a:xfrm flipH="1">
            <a:off x="2504049" y="4768948"/>
            <a:ext cx="6920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A2EC09-CDC4-4B4A-BE65-4FCDE7E085E7}"/>
              </a:ext>
            </a:extLst>
          </p:cNvPr>
          <p:cNvCxnSpPr>
            <a:cxnSpLocks/>
          </p:cNvCxnSpPr>
          <p:nvPr/>
        </p:nvCxnSpPr>
        <p:spPr>
          <a:xfrm>
            <a:off x="2504049" y="4768948"/>
            <a:ext cx="0" cy="52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5A48D99-7BF9-48D5-AC95-A90CB30BC870}"/>
              </a:ext>
            </a:extLst>
          </p:cNvPr>
          <p:cNvCxnSpPr>
            <a:cxnSpLocks/>
          </p:cNvCxnSpPr>
          <p:nvPr/>
        </p:nvCxnSpPr>
        <p:spPr>
          <a:xfrm>
            <a:off x="2504049" y="5295173"/>
            <a:ext cx="269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76BE46-F7BF-4F4B-964C-B47ACE12E4DB}"/>
              </a:ext>
            </a:extLst>
          </p:cNvPr>
          <p:cNvCxnSpPr>
            <a:cxnSpLocks/>
          </p:cNvCxnSpPr>
          <p:nvPr/>
        </p:nvCxnSpPr>
        <p:spPr>
          <a:xfrm>
            <a:off x="675249" y="5842000"/>
            <a:ext cx="2098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E4920BD-1D3F-4D6F-8B39-DFD6D90BBD78}"/>
              </a:ext>
            </a:extLst>
          </p:cNvPr>
          <p:cNvSpPr/>
          <p:nvPr/>
        </p:nvSpPr>
        <p:spPr>
          <a:xfrm>
            <a:off x="2786873" y="2796207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F1E9E3-8321-4E1D-8B80-564EA81B3FBC}"/>
              </a:ext>
            </a:extLst>
          </p:cNvPr>
          <p:cNvSpPr txBox="1"/>
          <p:nvPr/>
        </p:nvSpPr>
        <p:spPr>
          <a:xfrm>
            <a:off x="2918046" y="308335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EA706-733B-40ED-9850-3A7A4F87674D}"/>
              </a:ext>
            </a:extLst>
          </p:cNvPr>
          <p:cNvSpPr/>
          <p:nvPr/>
        </p:nvSpPr>
        <p:spPr>
          <a:xfrm>
            <a:off x="2786873" y="337729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0280A0-F628-48B9-AD24-5C3E35E7C89E}"/>
              </a:ext>
            </a:extLst>
          </p:cNvPr>
          <p:cNvSpPr txBox="1"/>
          <p:nvPr/>
        </p:nvSpPr>
        <p:spPr>
          <a:xfrm>
            <a:off x="2918046" y="66674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B68BA49-98D4-4927-AD23-3A1830DC5B1E}"/>
              </a:ext>
            </a:extLst>
          </p:cNvPr>
          <p:cNvCxnSpPr>
            <a:cxnSpLocks/>
          </p:cNvCxnSpPr>
          <p:nvPr/>
        </p:nvCxnSpPr>
        <p:spPr>
          <a:xfrm flipV="1">
            <a:off x="1491175" y="1266823"/>
            <a:ext cx="0" cy="4575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460DE2A-0A41-44B3-BE5D-AF1123224A0A}"/>
              </a:ext>
            </a:extLst>
          </p:cNvPr>
          <p:cNvCxnSpPr>
            <a:cxnSpLocks/>
          </p:cNvCxnSpPr>
          <p:nvPr/>
        </p:nvCxnSpPr>
        <p:spPr>
          <a:xfrm>
            <a:off x="1477108" y="3739277"/>
            <a:ext cx="129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684D3BF-0846-48BB-8B33-190A8D5A6AC6}"/>
              </a:ext>
            </a:extLst>
          </p:cNvPr>
          <p:cNvCxnSpPr>
            <a:cxnSpLocks/>
          </p:cNvCxnSpPr>
          <p:nvPr/>
        </p:nvCxnSpPr>
        <p:spPr>
          <a:xfrm>
            <a:off x="1477108" y="4361772"/>
            <a:ext cx="2658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E52343-8EA5-4CA8-BA43-6CCE563CE209}"/>
              </a:ext>
            </a:extLst>
          </p:cNvPr>
          <p:cNvCxnSpPr>
            <a:cxnSpLocks/>
          </p:cNvCxnSpPr>
          <p:nvPr/>
        </p:nvCxnSpPr>
        <p:spPr>
          <a:xfrm flipV="1">
            <a:off x="4135905" y="4000896"/>
            <a:ext cx="0" cy="36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76949A4-FC71-4B65-A74C-89DC74FEF2AD}"/>
              </a:ext>
            </a:extLst>
          </p:cNvPr>
          <p:cNvCxnSpPr/>
          <p:nvPr/>
        </p:nvCxnSpPr>
        <p:spPr>
          <a:xfrm>
            <a:off x="4135905" y="3994353"/>
            <a:ext cx="196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梯形 51">
            <a:extLst>
              <a:ext uri="{FF2B5EF4-FFF2-40B4-BE49-F238E27FC236}">
                <a16:creationId xmlns:a16="http://schemas.microsoft.com/office/drawing/2014/main" id="{9113B41F-77B3-414C-9052-2E8ED3A7FECB}"/>
              </a:ext>
            </a:extLst>
          </p:cNvPr>
          <p:cNvSpPr/>
          <p:nvPr/>
        </p:nvSpPr>
        <p:spPr>
          <a:xfrm rot="5400000">
            <a:off x="3990538" y="3669918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A31942-32E7-453E-88CB-001DE12E5E75}"/>
              </a:ext>
            </a:extLst>
          </p:cNvPr>
          <p:cNvSpPr txBox="1"/>
          <p:nvPr/>
        </p:nvSpPr>
        <p:spPr>
          <a:xfrm>
            <a:off x="4332852" y="3451380"/>
            <a:ext cx="2664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9F4762B-2A35-44E8-BE60-AA7C6F54B609}"/>
              </a:ext>
            </a:extLst>
          </p:cNvPr>
          <p:cNvCxnSpPr/>
          <p:nvPr/>
        </p:nvCxnSpPr>
        <p:spPr>
          <a:xfrm>
            <a:off x="3813814" y="300331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944CC24-4904-4661-8411-9DFB2AC5E140}"/>
              </a:ext>
            </a:extLst>
          </p:cNvPr>
          <p:cNvCxnSpPr>
            <a:cxnSpLocks/>
          </p:cNvCxnSpPr>
          <p:nvPr/>
        </p:nvCxnSpPr>
        <p:spPr>
          <a:xfrm>
            <a:off x="3826413" y="3067545"/>
            <a:ext cx="61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AE104E3-B215-4C6C-B487-C795529CB1DC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4445391" y="3067545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9B9CA2F-CD61-4F31-9147-19CD46C4704F}"/>
              </a:ext>
            </a:extLst>
          </p:cNvPr>
          <p:cNvCxnSpPr>
            <a:cxnSpLocks/>
          </p:cNvCxnSpPr>
          <p:nvPr/>
        </p:nvCxnSpPr>
        <p:spPr>
          <a:xfrm>
            <a:off x="4553246" y="3742894"/>
            <a:ext cx="56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梯形 80">
            <a:extLst>
              <a:ext uri="{FF2B5EF4-FFF2-40B4-BE49-F238E27FC236}">
                <a16:creationId xmlns:a16="http://schemas.microsoft.com/office/drawing/2014/main" id="{54614271-5F9E-460D-A34C-072B86449FBB}"/>
              </a:ext>
            </a:extLst>
          </p:cNvPr>
          <p:cNvSpPr/>
          <p:nvPr/>
        </p:nvSpPr>
        <p:spPr>
          <a:xfrm rot="5400000">
            <a:off x="4764258" y="3449378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F06638-AC61-46B6-8217-2A23D48C5E49}"/>
              </a:ext>
            </a:extLst>
          </p:cNvPr>
          <p:cNvSpPr txBox="1"/>
          <p:nvPr/>
        </p:nvSpPr>
        <p:spPr>
          <a:xfrm>
            <a:off x="5106572" y="3249456"/>
            <a:ext cx="16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6" name="梯形 85">
            <a:extLst>
              <a:ext uri="{FF2B5EF4-FFF2-40B4-BE49-F238E27FC236}">
                <a16:creationId xmlns:a16="http://schemas.microsoft.com/office/drawing/2014/main" id="{1AF0DDD5-3F3A-42D2-9F2D-4ED43988F799}"/>
              </a:ext>
            </a:extLst>
          </p:cNvPr>
          <p:cNvSpPr/>
          <p:nvPr/>
        </p:nvSpPr>
        <p:spPr>
          <a:xfrm rot="5400000">
            <a:off x="6095582" y="3618461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2495C9-CA78-4E96-A107-6C4D10C177C1}"/>
              </a:ext>
            </a:extLst>
          </p:cNvPr>
          <p:cNvSpPr txBox="1"/>
          <p:nvPr/>
        </p:nvSpPr>
        <p:spPr>
          <a:xfrm>
            <a:off x="6410921" y="3400193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17DC55-AE76-4326-B51A-20C64B9DD5C7}"/>
              </a:ext>
            </a:extLst>
          </p:cNvPr>
          <p:cNvCxnSpPr/>
          <p:nvPr/>
        </p:nvCxnSpPr>
        <p:spPr>
          <a:xfrm>
            <a:off x="5355547" y="3540516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C84E792-DC6D-4FBD-96FC-C16275267875}"/>
              </a:ext>
            </a:extLst>
          </p:cNvPr>
          <p:cNvCxnSpPr/>
          <p:nvPr/>
        </p:nvCxnSpPr>
        <p:spPr>
          <a:xfrm>
            <a:off x="5933339" y="3935014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01FE040-1576-4C79-ADFA-C7E586752ECC}"/>
              </a:ext>
            </a:extLst>
          </p:cNvPr>
          <p:cNvSpPr/>
          <p:nvPr/>
        </p:nvSpPr>
        <p:spPr>
          <a:xfrm>
            <a:off x="7717748" y="3430769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93830-E50D-4C7F-9E55-92BD3D49E947}"/>
              </a:ext>
            </a:extLst>
          </p:cNvPr>
          <p:cNvSpPr txBox="1"/>
          <p:nvPr/>
        </p:nvSpPr>
        <p:spPr>
          <a:xfrm>
            <a:off x="7693994" y="35656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BFA6CE90-75A1-4E66-8944-4F7AFB057210}"/>
              </a:ext>
            </a:extLst>
          </p:cNvPr>
          <p:cNvSpPr/>
          <p:nvPr/>
        </p:nvSpPr>
        <p:spPr>
          <a:xfrm rot="5400000">
            <a:off x="7721263" y="4100744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286F9D5-817E-46CA-BE4B-BC3F857B0288}"/>
              </a:ext>
            </a:extLst>
          </p:cNvPr>
          <p:cNvCxnSpPr/>
          <p:nvPr/>
        </p:nvCxnSpPr>
        <p:spPr>
          <a:xfrm>
            <a:off x="6640967" y="3737069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09BE713-19CF-4E58-A85C-A9624DB9B6B0}"/>
              </a:ext>
            </a:extLst>
          </p:cNvPr>
          <p:cNvCxnSpPr>
            <a:cxnSpLocks/>
          </p:cNvCxnSpPr>
          <p:nvPr/>
        </p:nvCxnSpPr>
        <p:spPr>
          <a:xfrm>
            <a:off x="8577377" y="3774545"/>
            <a:ext cx="1722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573DD2-9AA2-4C25-9EEA-035BAAC7F5E6}"/>
              </a:ext>
            </a:extLst>
          </p:cNvPr>
          <p:cNvCxnSpPr>
            <a:cxnSpLocks/>
          </p:cNvCxnSpPr>
          <p:nvPr/>
        </p:nvCxnSpPr>
        <p:spPr>
          <a:xfrm flipV="1">
            <a:off x="4116752" y="1608207"/>
            <a:ext cx="0" cy="36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F4FC949-7A0F-406F-B246-DBCB78298EC2}"/>
              </a:ext>
            </a:extLst>
          </p:cNvPr>
          <p:cNvCxnSpPr/>
          <p:nvPr/>
        </p:nvCxnSpPr>
        <p:spPr>
          <a:xfrm>
            <a:off x="4116752" y="1601664"/>
            <a:ext cx="196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梯形 101">
            <a:extLst>
              <a:ext uri="{FF2B5EF4-FFF2-40B4-BE49-F238E27FC236}">
                <a16:creationId xmlns:a16="http://schemas.microsoft.com/office/drawing/2014/main" id="{91B1A8DD-F1BD-4093-9E97-09216643596F}"/>
              </a:ext>
            </a:extLst>
          </p:cNvPr>
          <p:cNvSpPr/>
          <p:nvPr/>
        </p:nvSpPr>
        <p:spPr>
          <a:xfrm rot="5400000">
            <a:off x="3971385" y="1277229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86D327E-57C4-4003-B16F-6BFBA530C9E2}"/>
              </a:ext>
            </a:extLst>
          </p:cNvPr>
          <p:cNvSpPr txBox="1"/>
          <p:nvPr/>
        </p:nvSpPr>
        <p:spPr>
          <a:xfrm>
            <a:off x="4299419" y="1058690"/>
            <a:ext cx="266420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1B4B09E-F989-4246-905B-3D20701622C3}"/>
              </a:ext>
            </a:extLst>
          </p:cNvPr>
          <p:cNvCxnSpPr/>
          <p:nvPr/>
        </p:nvCxnSpPr>
        <p:spPr>
          <a:xfrm>
            <a:off x="3794661" y="61062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B6527F2-DDEA-4EEA-B9F2-02C51DAD8C92}"/>
              </a:ext>
            </a:extLst>
          </p:cNvPr>
          <p:cNvCxnSpPr>
            <a:cxnSpLocks/>
          </p:cNvCxnSpPr>
          <p:nvPr/>
        </p:nvCxnSpPr>
        <p:spPr>
          <a:xfrm>
            <a:off x="3807260" y="674856"/>
            <a:ext cx="61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2A1CFF8-0DC1-4B73-8565-8C5EFE879E87}"/>
              </a:ext>
            </a:extLst>
          </p:cNvPr>
          <p:cNvCxnSpPr>
            <a:stCxn id="102" idx="1"/>
          </p:cNvCxnSpPr>
          <p:nvPr/>
        </p:nvCxnSpPr>
        <p:spPr>
          <a:xfrm flipH="1" flipV="1">
            <a:off x="4426238" y="674856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95C1FDD-E24C-480B-83A5-F84423385381}"/>
              </a:ext>
            </a:extLst>
          </p:cNvPr>
          <p:cNvCxnSpPr>
            <a:cxnSpLocks/>
          </p:cNvCxnSpPr>
          <p:nvPr/>
        </p:nvCxnSpPr>
        <p:spPr>
          <a:xfrm>
            <a:off x="4534093" y="1350205"/>
            <a:ext cx="56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5A8AE665-9E2E-4954-B6CF-D5E28EE182B9}"/>
              </a:ext>
            </a:extLst>
          </p:cNvPr>
          <p:cNvSpPr/>
          <p:nvPr/>
        </p:nvSpPr>
        <p:spPr>
          <a:xfrm rot="5400000">
            <a:off x="4745105" y="1056689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F7EDA05-372F-4D47-B7A7-BBD1CAB24689}"/>
              </a:ext>
            </a:extLst>
          </p:cNvPr>
          <p:cNvSpPr txBox="1"/>
          <p:nvPr/>
        </p:nvSpPr>
        <p:spPr>
          <a:xfrm>
            <a:off x="5087419" y="844894"/>
            <a:ext cx="1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0" name="梯形 109">
            <a:extLst>
              <a:ext uri="{FF2B5EF4-FFF2-40B4-BE49-F238E27FC236}">
                <a16:creationId xmlns:a16="http://schemas.microsoft.com/office/drawing/2014/main" id="{76E66478-B1E1-40C9-B8C1-A53630F684A6}"/>
              </a:ext>
            </a:extLst>
          </p:cNvPr>
          <p:cNvSpPr/>
          <p:nvPr/>
        </p:nvSpPr>
        <p:spPr>
          <a:xfrm rot="5400000">
            <a:off x="6068607" y="1361915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31FCB1F-F32E-409F-9091-F2D52DAABDBF}"/>
              </a:ext>
            </a:extLst>
          </p:cNvPr>
          <p:cNvSpPr txBox="1"/>
          <p:nvPr/>
        </p:nvSpPr>
        <p:spPr>
          <a:xfrm>
            <a:off x="6395823" y="1154491"/>
            <a:ext cx="20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D913C55-E9B1-4951-B1D9-7FD436B655AB}"/>
              </a:ext>
            </a:extLst>
          </p:cNvPr>
          <p:cNvCxnSpPr/>
          <p:nvPr/>
        </p:nvCxnSpPr>
        <p:spPr>
          <a:xfrm>
            <a:off x="5931736" y="1640012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5FA8847-A51B-4E4B-AE89-904B3D24BD86}"/>
              </a:ext>
            </a:extLst>
          </p:cNvPr>
          <p:cNvCxnSpPr>
            <a:cxnSpLocks/>
          </p:cNvCxnSpPr>
          <p:nvPr/>
        </p:nvCxnSpPr>
        <p:spPr>
          <a:xfrm>
            <a:off x="5284643" y="1215828"/>
            <a:ext cx="1155629" cy="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EE94EF2-2955-4DF6-8A04-3831A9A5312D}"/>
              </a:ext>
            </a:extLst>
          </p:cNvPr>
          <p:cNvSpPr/>
          <p:nvPr/>
        </p:nvSpPr>
        <p:spPr>
          <a:xfrm>
            <a:off x="7717748" y="1177290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738E731-78BA-434D-A7E1-E8F1F8B07067}"/>
              </a:ext>
            </a:extLst>
          </p:cNvPr>
          <p:cNvSpPr txBox="1"/>
          <p:nvPr/>
        </p:nvSpPr>
        <p:spPr>
          <a:xfrm>
            <a:off x="7693994" y="13122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F77315F2-9B73-4EDA-8D24-83B33EB21366}"/>
              </a:ext>
            </a:extLst>
          </p:cNvPr>
          <p:cNvSpPr/>
          <p:nvPr/>
        </p:nvSpPr>
        <p:spPr>
          <a:xfrm rot="5400000">
            <a:off x="7721263" y="1847265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01B28FE9-7620-4F68-867A-7802E17CA1C7}"/>
              </a:ext>
            </a:extLst>
          </p:cNvPr>
          <p:cNvCxnSpPr/>
          <p:nvPr/>
        </p:nvCxnSpPr>
        <p:spPr>
          <a:xfrm>
            <a:off x="6657549" y="1496869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F121639-1411-47D2-AE49-CABF31270412}"/>
              </a:ext>
            </a:extLst>
          </p:cNvPr>
          <p:cNvCxnSpPr>
            <a:cxnSpLocks/>
          </p:cNvCxnSpPr>
          <p:nvPr/>
        </p:nvCxnSpPr>
        <p:spPr>
          <a:xfrm>
            <a:off x="8586816" y="1484644"/>
            <a:ext cx="818310" cy="1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梯形 118">
            <a:extLst>
              <a:ext uri="{FF2B5EF4-FFF2-40B4-BE49-F238E27FC236}">
                <a16:creationId xmlns:a16="http://schemas.microsoft.com/office/drawing/2014/main" id="{3522B9C7-306B-46B0-9963-F5E52CBB153A}"/>
              </a:ext>
            </a:extLst>
          </p:cNvPr>
          <p:cNvSpPr/>
          <p:nvPr/>
        </p:nvSpPr>
        <p:spPr>
          <a:xfrm rot="5400000">
            <a:off x="9051676" y="1600394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988B096-B8F3-41B1-8646-EFCBC077BF1F}"/>
              </a:ext>
            </a:extLst>
          </p:cNvPr>
          <p:cNvSpPr txBox="1"/>
          <p:nvPr/>
        </p:nvSpPr>
        <p:spPr>
          <a:xfrm>
            <a:off x="9379816" y="1381856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653FE0-889A-465E-9D12-BBAFB7198637}"/>
              </a:ext>
            </a:extLst>
          </p:cNvPr>
          <p:cNvSpPr txBox="1"/>
          <p:nvPr/>
        </p:nvSpPr>
        <p:spPr>
          <a:xfrm>
            <a:off x="10341095" y="35797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MAX[7:0]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F804BE2-8C71-41E2-BBDB-C993BE3F7D11}"/>
              </a:ext>
            </a:extLst>
          </p:cNvPr>
          <p:cNvCxnSpPr>
            <a:cxnSpLocks/>
          </p:cNvCxnSpPr>
          <p:nvPr/>
        </p:nvCxnSpPr>
        <p:spPr>
          <a:xfrm flipV="1">
            <a:off x="9320419" y="2558764"/>
            <a:ext cx="0" cy="1215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3AA1D58-3AD1-4C16-9E11-C7F0635A8702}"/>
              </a:ext>
            </a:extLst>
          </p:cNvPr>
          <p:cNvCxnSpPr/>
          <p:nvPr/>
        </p:nvCxnSpPr>
        <p:spPr>
          <a:xfrm flipH="1">
            <a:off x="2385047" y="2544696"/>
            <a:ext cx="6935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C5B4D61-B805-4E9C-ADFE-3AEA5E95909E}"/>
              </a:ext>
            </a:extLst>
          </p:cNvPr>
          <p:cNvCxnSpPr>
            <a:cxnSpLocks/>
          </p:cNvCxnSpPr>
          <p:nvPr/>
        </p:nvCxnSpPr>
        <p:spPr>
          <a:xfrm>
            <a:off x="2385047" y="2558763"/>
            <a:ext cx="0" cy="62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EF77619-A246-4A89-87F9-87C548BB96A1}"/>
              </a:ext>
            </a:extLst>
          </p:cNvPr>
          <p:cNvCxnSpPr>
            <a:cxnSpLocks/>
          </p:cNvCxnSpPr>
          <p:nvPr/>
        </p:nvCxnSpPr>
        <p:spPr>
          <a:xfrm>
            <a:off x="2385047" y="3185219"/>
            <a:ext cx="418916" cy="5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37D05672-F333-4BF2-9B0F-C1FF019E8F69}"/>
              </a:ext>
            </a:extLst>
          </p:cNvPr>
          <p:cNvCxnSpPr/>
          <p:nvPr/>
        </p:nvCxnSpPr>
        <p:spPr>
          <a:xfrm>
            <a:off x="1477108" y="1259789"/>
            <a:ext cx="1309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5C3B6DB-43B7-4439-91F7-A2F337781181}"/>
              </a:ext>
            </a:extLst>
          </p:cNvPr>
          <p:cNvCxnSpPr/>
          <p:nvPr/>
        </p:nvCxnSpPr>
        <p:spPr>
          <a:xfrm flipH="1">
            <a:off x="1491175" y="1969083"/>
            <a:ext cx="2625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65308AE-BEE4-40DC-ABF6-571B4C78FE99}"/>
              </a:ext>
            </a:extLst>
          </p:cNvPr>
          <p:cNvCxnSpPr>
            <a:cxnSpLocks/>
          </p:cNvCxnSpPr>
          <p:nvPr/>
        </p:nvCxnSpPr>
        <p:spPr>
          <a:xfrm>
            <a:off x="4150448" y="2533789"/>
            <a:ext cx="0" cy="1042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3566F5C-2648-46C1-A065-3A1E65048445}"/>
              </a:ext>
            </a:extLst>
          </p:cNvPr>
          <p:cNvCxnSpPr>
            <a:cxnSpLocks/>
          </p:cNvCxnSpPr>
          <p:nvPr/>
        </p:nvCxnSpPr>
        <p:spPr>
          <a:xfrm>
            <a:off x="4163504" y="3576398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A4A3336D-7A5F-471D-9534-ED9FED6F5E03}"/>
              </a:ext>
            </a:extLst>
          </p:cNvPr>
          <p:cNvCxnSpPr>
            <a:cxnSpLocks/>
          </p:cNvCxnSpPr>
          <p:nvPr/>
        </p:nvCxnSpPr>
        <p:spPr>
          <a:xfrm flipV="1">
            <a:off x="8923204" y="231290"/>
            <a:ext cx="0" cy="1272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2BB6400-3CF1-49B2-8B3D-15FE590AD97F}"/>
              </a:ext>
            </a:extLst>
          </p:cNvPr>
          <p:cNvCxnSpPr>
            <a:cxnSpLocks/>
          </p:cNvCxnSpPr>
          <p:nvPr/>
        </p:nvCxnSpPr>
        <p:spPr>
          <a:xfrm flipH="1" flipV="1">
            <a:off x="2408185" y="210629"/>
            <a:ext cx="6515019" cy="2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46326C4-34C3-4758-907A-A7E293EC0AA2}"/>
              </a:ext>
            </a:extLst>
          </p:cNvPr>
          <p:cNvCxnSpPr>
            <a:cxnSpLocks/>
          </p:cNvCxnSpPr>
          <p:nvPr/>
        </p:nvCxnSpPr>
        <p:spPr>
          <a:xfrm>
            <a:off x="2408185" y="203106"/>
            <a:ext cx="0" cy="62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C41F9BE-9CA0-4A67-8C8C-E6690B76BDF9}"/>
              </a:ext>
            </a:extLst>
          </p:cNvPr>
          <p:cNvCxnSpPr>
            <a:cxnSpLocks/>
          </p:cNvCxnSpPr>
          <p:nvPr/>
        </p:nvCxnSpPr>
        <p:spPr>
          <a:xfrm flipV="1">
            <a:off x="2408185" y="815527"/>
            <a:ext cx="376084" cy="1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01CE36-0D16-4BE5-AB76-42FDFB77B37F}"/>
              </a:ext>
            </a:extLst>
          </p:cNvPr>
          <p:cNvCxnSpPr/>
          <p:nvPr/>
        </p:nvCxnSpPr>
        <p:spPr>
          <a:xfrm>
            <a:off x="8923204" y="1946763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7820C71-9064-4617-BF2B-9E6564FD6BEB}"/>
              </a:ext>
            </a:extLst>
          </p:cNvPr>
          <p:cNvCxnSpPr>
            <a:cxnSpLocks/>
          </p:cNvCxnSpPr>
          <p:nvPr/>
        </p:nvCxnSpPr>
        <p:spPr>
          <a:xfrm>
            <a:off x="9625520" y="1724439"/>
            <a:ext cx="606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6D0F929-3856-4BC8-88E5-00438086CFDB}"/>
              </a:ext>
            </a:extLst>
          </p:cNvPr>
          <p:cNvSpPr txBox="1"/>
          <p:nvPr/>
        </p:nvSpPr>
        <p:spPr>
          <a:xfrm>
            <a:off x="10326260" y="152035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MIN[7:0]</a:t>
            </a:r>
            <a:endParaRPr lang="zh-CN" altLang="en-US" dirty="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4006916-8D77-4636-9866-AD29D1C0812F}"/>
              </a:ext>
            </a:extLst>
          </p:cNvPr>
          <p:cNvCxnSpPr>
            <a:cxnSpLocks/>
          </p:cNvCxnSpPr>
          <p:nvPr/>
        </p:nvCxnSpPr>
        <p:spPr>
          <a:xfrm>
            <a:off x="4112380" y="220959"/>
            <a:ext cx="2504" cy="95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4C7A43-678C-4A8F-8E47-9AB7A8832D55}"/>
              </a:ext>
            </a:extLst>
          </p:cNvPr>
          <p:cNvCxnSpPr>
            <a:cxnSpLocks/>
          </p:cNvCxnSpPr>
          <p:nvPr/>
        </p:nvCxnSpPr>
        <p:spPr>
          <a:xfrm>
            <a:off x="4127939" y="1177290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F0FE0DA-B37F-4B15-986D-7433BE6FC591}"/>
              </a:ext>
            </a:extLst>
          </p:cNvPr>
          <p:cNvCxnSpPr>
            <a:cxnSpLocks/>
          </p:cNvCxnSpPr>
          <p:nvPr/>
        </p:nvCxnSpPr>
        <p:spPr>
          <a:xfrm>
            <a:off x="4935894" y="4768948"/>
            <a:ext cx="0" cy="45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93500D3-E148-41B0-B811-17BB1F6FC21F}"/>
              </a:ext>
            </a:extLst>
          </p:cNvPr>
          <p:cNvCxnSpPr>
            <a:cxnSpLocks/>
          </p:cNvCxnSpPr>
          <p:nvPr/>
        </p:nvCxnSpPr>
        <p:spPr>
          <a:xfrm>
            <a:off x="4948950" y="5223778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9F9F2D5-DD0D-47AD-B62C-54729F42F2FC}"/>
              </a:ext>
            </a:extLst>
          </p:cNvPr>
          <p:cNvSpPr txBox="1"/>
          <p:nvPr/>
        </p:nvSpPr>
        <p:spPr>
          <a:xfrm>
            <a:off x="5687285" y="58495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14’h0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9CF305D-FBC0-4053-BF2C-A5A8F1153117}"/>
              </a:ext>
            </a:extLst>
          </p:cNvPr>
          <p:cNvSpPr txBox="1"/>
          <p:nvPr/>
        </p:nvSpPr>
        <p:spPr>
          <a:xfrm>
            <a:off x="5670703" y="389589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8’h0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423A978-2DAF-4CFD-BC91-769A5FE1D35B}"/>
              </a:ext>
            </a:extLst>
          </p:cNvPr>
          <p:cNvSpPr txBox="1"/>
          <p:nvPr/>
        </p:nvSpPr>
        <p:spPr>
          <a:xfrm>
            <a:off x="5694450" y="163973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8’hFF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704F80E-9E9C-49E6-BAAA-DB965E843656}"/>
              </a:ext>
            </a:extLst>
          </p:cNvPr>
          <p:cNvSpPr txBox="1"/>
          <p:nvPr/>
        </p:nvSpPr>
        <p:spPr>
          <a:xfrm>
            <a:off x="8833226" y="18818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8’h0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78BBE5E-BD43-4A31-95B6-760599CEDC2F}"/>
              </a:ext>
            </a:extLst>
          </p:cNvPr>
          <p:cNvSpPr txBox="1"/>
          <p:nvPr/>
        </p:nvSpPr>
        <p:spPr>
          <a:xfrm>
            <a:off x="195478" y="582713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DATA[7:0]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AA0AB0D-5FBA-4D22-AD0B-CD71C31A9073}"/>
              </a:ext>
            </a:extLst>
          </p:cNvPr>
          <p:cNvSpPr txBox="1"/>
          <p:nvPr/>
        </p:nvSpPr>
        <p:spPr>
          <a:xfrm>
            <a:off x="195478" y="62184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00A71A7-5934-4619-A027-4CBC8B258981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758453" y="6403150"/>
            <a:ext cx="6717923" cy="2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9D97131-209D-424D-A3C5-6F3D9F50DC86}"/>
              </a:ext>
            </a:extLst>
          </p:cNvPr>
          <p:cNvCxnSpPr>
            <a:cxnSpLocks/>
          </p:cNvCxnSpPr>
          <p:nvPr/>
        </p:nvCxnSpPr>
        <p:spPr>
          <a:xfrm>
            <a:off x="7469945" y="1942220"/>
            <a:ext cx="0" cy="447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7B4F8CBC-C8B6-4C33-83E2-37DA9CAF4AA8}"/>
              </a:ext>
            </a:extLst>
          </p:cNvPr>
          <p:cNvCxnSpPr>
            <a:cxnSpLocks/>
            <a:endCxn id="116" idx="3"/>
          </p:cNvCxnSpPr>
          <p:nvPr/>
        </p:nvCxnSpPr>
        <p:spPr>
          <a:xfrm>
            <a:off x="7469945" y="1942220"/>
            <a:ext cx="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56D434C5-CD14-4869-BCBF-D970B32FA1FD}"/>
              </a:ext>
            </a:extLst>
          </p:cNvPr>
          <p:cNvCxnSpPr>
            <a:cxnSpLocks/>
          </p:cNvCxnSpPr>
          <p:nvPr/>
        </p:nvCxnSpPr>
        <p:spPr>
          <a:xfrm>
            <a:off x="7476376" y="4195699"/>
            <a:ext cx="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3368776-2BD4-4B8A-B76C-E0001E5A53B5}"/>
              </a:ext>
            </a:extLst>
          </p:cNvPr>
          <p:cNvCxnSpPr>
            <a:cxnSpLocks/>
          </p:cNvCxnSpPr>
          <p:nvPr/>
        </p:nvCxnSpPr>
        <p:spPr>
          <a:xfrm>
            <a:off x="7469945" y="5999403"/>
            <a:ext cx="281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A105146C-CCBF-46CD-A357-71FC57654320}"/>
              </a:ext>
            </a:extLst>
          </p:cNvPr>
          <p:cNvCxnSpPr>
            <a:stCxn id="114" idx="2"/>
          </p:cNvCxnSpPr>
          <p:nvPr/>
        </p:nvCxnSpPr>
        <p:spPr>
          <a:xfrm>
            <a:off x="8152968" y="2271589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2CF52153-99C7-4AA5-93F2-27395F5A757C}"/>
              </a:ext>
            </a:extLst>
          </p:cNvPr>
          <p:cNvCxnSpPr/>
          <p:nvPr/>
        </p:nvCxnSpPr>
        <p:spPr>
          <a:xfrm>
            <a:off x="8152968" y="2419643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DD6E57E3-5188-4425-BB00-04C658B48395}"/>
              </a:ext>
            </a:extLst>
          </p:cNvPr>
          <p:cNvSpPr txBox="1"/>
          <p:nvPr/>
        </p:nvSpPr>
        <p:spPr>
          <a:xfrm>
            <a:off x="8299744" y="224779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AE60F7F-C8E2-48DC-88F5-52C4793AD597}"/>
              </a:ext>
            </a:extLst>
          </p:cNvPr>
          <p:cNvCxnSpPr/>
          <p:nvPr/>
        </p:nvCxnSpPr>
        <p:spPr>
          <a:xfrm>
            <a:off x="8152968" y="4529553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98B64FDF-0B91-475B-B160-2E32C0271CB7}"/>
              </a:ext>
            </a:extLst>
          </p:cNvPr>
          <p:cNvCxnSpPr/>
          <p:nvPr/>
        </p:nvCxnSpPr>
        <p:spPr>
          <a:xfrm>
            <a:off x="8152968" y="4677607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0E42AC4-FFFB-4D82-A91D-5CB6DA3996AA}"/>
              </a:ext>
            </a:extLst>
          </p:cNvPr>
          <p:cNvSpPr txBox="1"/>
          <p:nvPr/>
        </p:nvSpPr>
        <p:spPr>
          <a:xfrm>
            <a:off x="8299744" y="450575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BC97E8B-76B3-4001-895F-627703A5FFAC}"/>
              </a:ext>
            </a:extLst>
          </p:cNvPr>
          <p:cNvCxnSpPr/>
          <p:nvPr/>
        </p:nvCxnSpPr>
        <p:spPr>
          <a:xfrm>
            <a:off x="8213767" y="6316957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21D52EA-862C-4AC5-B013-D2D3E55680F8}"/>
              </a:ext>
            </a:extLst>
          </p:cNvPr>
          <p:cNvCxnSpPr/>
          <p:nvPr/>
        </p:nvCxnSpPr>
        <p:spPr>
          <a:xfrm>
            <a:off x="8213767" y="6465011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5E6551C-82DF-4FF9-A402-2EA43F249304}"/>
              </a:ext>
            </a:extLst>
          </p:cNvPr>
          <p:cNvSpPr txBox="1"/>
          <p:nvPr/>
        </p:nvSpPr>
        <p:spPr>
          <a:xfrm>
            <a:off x="8360543" y="629315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19808DF-797D-4619-81C5-0A06ABD6824E}"/>
              </a:ext>
            </a:extLst>
          </p:cNvPr>
          <p:cNvSpPr txBox="1"/>
          <p:nvPr/>
        </p:nvSpPr>
        <p:spPr>
          <a:xfrm>
            <a:off x="173016" y="4662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VALID</a:t>
            </a:r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6F4A320-4B57-4EDB-9559-F1503ADC577F}"/>
              </a:ext>
            </a:extLst>
          </p:cNvPr>
          <p:cNvCxnSpPr>
            <a:cxnSpLocks/>
          </p:cNvCxnSpPr>
          <p:nvPr/>
        </p:nvCxnSpPr>
        <p:spPr>
          <a:xfrm>
            <a:off x="1166432" y="138941"/>
            <a:ext cx="4305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697A401C-8E0E-407C-B7B1-C13B47F39DBF}"/>
              </a:ext>
            </a:extLst>
          </p:cNvPr>
          <p:cNvCxnSpPr>
            <a:cxnSpLocks/>
          </p:cNvCxnSpPr>
          <p:nvPr/>
        </p:nvCxnSpPr>
        <p:spPr>
          <a:xfrm>
            <a:off x="4882032" y="220959"/>
            <a:ext cx="2504" cy="787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8818E321-9BD2-491A-AA94-B021CCA2BBA3}"/>
              </a:ext>
            </a:extLst>
          </p:cNvPr>
          <p:cNvCxnSpPr>
            <a:cxnSpLocks/>
          </p:cNvCxnSpPr>
          <p:nvPr/>
        </p:nvCxnSpPr>
        <p:spPr>
          <a:xfrm>
            <a:off x="4897591" y="1008464"/>
            <a:ext cx="208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689B1B90-E473-420C-9684-DB66133C16BA}"/>
              </a:ext>
            </a:extLst>
          </p:cNvPr>
          <p:cNvCxnSpPr>
            <a:cxnSpLocks/>
          </p:cNvCxnSpPr>
          <p:nvPr/>
        </p:nvCxnSpPr>
        <p:spPr>
          <a:xfrm>
            <a:off x="4904110" y="2555568"/>
            <a:ext cx="11201" cy="8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403BD4F0-B1EA-4995-8958-E22F9ECF0184}"/>
              </a:ext>
            </a:extLst>
          </p:cNvPr>
          <p:cNvCxnSpPr>
            <a:cxnSpLocks/>
          </p:cNvCxnSpPr>
          <p:nvPr/>
        </p:nvCxnSpPr>
        <p:spPr>
          <a:xfrm>
            <a:off x="4928366" y="3397883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7D332CBB-D9D8-4BBA-8E4C-3336B369ED55}"/>
              </a:ext>
            </a:extLst>
          </p:cNvPr>
          <p:cNvCxnSpPr>
            <a:cxnSpLocks/>
          </p:cNvCxnSpPr>
          <p:nvPr/>
        </p:nvCxnSpPr>
        <p:spPr>
          <a:xfrm>
            <a:off x="5472332" y="138941"/>
            <a:ext cx="25715" cy="4723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2A95C59B-D853-417D-986F-6AB571F65DAE}"/>
              </a:ext>
            </a:extLst>
          </p:cNvPr>
          <p:cNvCxnSpPr/>
          <p:nvPr/>
        </p:nvCxnSpPr>
        <p:spPr>
          <a:xfrm>
            <a:off x="5472332" y="506437"/>
            <a:ext cx="14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982FD5B6-D859-42B0-9195-FA027EFA0D13}"/>
              </a:ext>
            </a:extLst>
          </p:cNvPr>
          <p:cNvCxnSpPr/>
          <p:nvPr/>
        </p:nvCxnSpPr>
        <p:spPr>
          <a:xfrm flipH="1" flipV="1">
            <a:off x="5212648" y="447290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C075D57-3A68-48CF-B318-5802C3B616EF}"/>
              </a:ext>
            </a:extLst>
          </p:cNvPr>
          <p:cNvCxnSpPr/>
          <p:nvPr/>
        </p:nvCxnSpPr>
        <p:spPr>
          <a:xfrm flipH="1" flipV="1">
            <a:off x="5223132" y="2840795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78BD6CF8-6339-41CD-A00B-3496ED7120B2}"/>
              </a:ext>
            </a:extLst>
          </p:cNvPr>
          <p:cNvCxnSpPr/>
          <p:nvPr/>
        </p:nvCxnSpPr>
        <p:spPr>
          <a:xfrm flipH="1" flipV="1">
            <a:off x="6540905" y="784387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A260973-AE3B-4709-AE19-D32FA39A0BB0}"/>
              </a:ext>
            </a:extLst>
          </p:cNvPr>
          <p:cNvCxnSpPr>
            <a:cxnSpLocks/>
          </p:cNvCxnSpPr>
          <p:nvPr/>
        </p:nvCxnSpPr>
        <p:spPr>
          <a:xfrm flipH="1" flipV="1">
            <a:off x="5220629" y="4836093"/>
            <a:ext cx="3226" cy="13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992C96FE-AFB8-40C9-9DC2-58997102BC9B}"/>
              </a:ext>
            </a:extLst>
          </p:cNvPr>
          <p:cNvCxnSpPr/>
          <p:nvPr/>
        </p:nvCxnSpPr>
        <p:spPr>
          <a:xfrm flipH="1" flipV="1">
            <a:off x="6531814" y="3035137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33C3E575-8B84-4D6F-85C3-F076BAC275FE}"/>
              </a:ext>
            </a:extLst>
          </p:cNvPr>
          <p:cNvCxnSpPr/>
          <p:nvPr/>
        </p:nvCxnSpPr>
        <p:spPr>
          <a:xfrm flipH="1" flipV="1">
            <a:off x="6547625" y="4867920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0B633F92-3E05-48C3-9064-1124E3F89A18}"/>
              </a:ext>
            </a:extLst>
          </p:cNvPr>
          <p:cNvCxnSpPr/>
          <p:nvPr/>
        </p:nvCxnSpPr>
        <p:spPr>
          <a:xfrm>
            <a:off x="5204276" y="441729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3A39429-CD25-423B-B7BB-D0A1A1928D58}"/>
              </a:ext>
            </a:extLst>
          </p:cNvPr>
          <p:cNvCxnSpPr/>
          <p:nvPr/>
        </p:nvCxnSpPr>
        <p:spPr>
          <a:xfrm>
            <a:off x="5203184" y="2847141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A45272A-81A7-4079-B3E0-C05DA3E5AF1E}"/>
              </a:ext>
            </a:extLst>
          </p:cNvPr>
          <p:cNvCxnSpPr/>
          <p:nvPr/>
        </p:nvCxnSpPr>
        <p:spPr>
          <a:xfrm>
            <a:off x="5239929" y="4836093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17662E-83C7-431F-94D7-2D000EF2CDDF}"/>
              </a:ext>
            </a:extLst>
          </p:cNvPr>
          <p:cNvCxnSpPr>
            <a:cxnSpLocks/>
          </p:cNvCxnSpPr>
          <p:nvPr/>
        </p:nvCxnSpPr>
        <p:spPr>
          <a:xfrm>
            <a:off x="6879102" y="595587"/>
            <a:ext cx="1" cy="42665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F50B8E42-83EE-4B04-AE29-E914DC2BAB2A}"/>
              </a:ext>
            </a:extLst>
          </p:cNvPr>
          <p:cNvCxnSpPr>
            <a:cxnSpLocks/>
          </p:cNvCxnSpPr>
          <p:nvPr/>
        </p:nvCxnSpPr>
        <p:spPr>
          <a:xfrm flipH="1" flipV="1">
            <a:off x="1169954" y="561171"/>
            <a:ext cx="5707760" cy="315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AB9C38BF-F3C2-4BB4-89B0-7DCB93F3A508}"/>
              </a:ext>
            </a:extLst>
          </p:cNvPr>
          <p:cNvCxnSpPr>
            <a:cxnSpLocks/>
          </p:cNvCxnSpPr>
          <p:nvPr/>
        </p:nvCxnSpPr>
        <p:spPr>
          <a:xfrm>
            <a:off x="6526686" y="784387"/>
            <a:ext cx="2983069" cy="178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5F5541BF-0DBA-437B-A916-674F316489FC}"/>
              </a:ext>
            </a:extLst>
          </p:cNvPr>
          <p:cNvCxnSpPr/>
          <p:nvPr/>
        </p:nvCxnSpPr>
        <p:spPr>
          <a:xfrm>
            <a:off x="6525298" y="3035137"/>
            <a:ext cx="3524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060C3FF-507A-4263-805C-1AEE2411C029}"/>
              </a:ext>
            </a:extLst>
          </p:cNvPr>
          <p:cNvCxnSpPr/>
          <p:nvPr/>
        </p:nvCxnSpPr>
        <p:spPr>
          <a:xfrm>
            <a:off x="6525298" y="4862172"/>
            <a:ext cx="3524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BACDE907-DAD6-43AF-A6BF-E92BBDD2B49A}"/>
              </a:ext>
            </a:extLst>
          </p:cNvPr>
          <p:cNvSpPr txBox="1"/>
          <p:nvPr/>
        </p:nvSpPr>
        <p:spPr>
          <a:xfrm>
            <a:off x="162302" y="43096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70" name="流程图: 接点 269">
            <a:extLst>
              <a:ext uri="{FF2B5EF4-FFF2-40B4-BE49-F238E27FC236}">
                <a16:creationId xmlns:a16="http://schemas.microsoft.com/office/drawing/2014/main" id="{350596D3-2CAB-4A88-A0BA-203E19CBD66A}"/>
              </a:ext>
            </a:extLst>
          </p:cNvPr>
          <p:cNvSpPr/>
          <p:nvPr/>
        </p:nvSpPr>
        <p:spPr>
          <a:xfrm>
            <a:off x="1480747" y="4332475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流程图: 接点 270">
            <a:extLst>
              <a:ext uri="{FF2B5EF4-FFF2-40B4-BE49-F238E27FC236}">
                <a16:creationId xmlns:a16="http://schemas.microsoft.com/office/drawing/2014/main" id="{8306B456-6B19-4F42-9B98-5A34D16D8FF1}"/>
              </a:ext>
            </a:extLst>
          </p:cNvPr>
          <p:cNvSpPr/>
          <p:nvPr/>
        </p:nvSpPr>
        <p:spPr>
          <a:xfrm>
            <a:off x="1457453" y="3730036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2" name="流程图: 接点 271">
            <a:extLst>
              <a:ext uri="{FF2B5EF4-FFF2-40B4-BE49-F238E27FC236}">
                <a16:creationId xmlns:a16="http://schemas.microsoft.com/office/drawing/2014/main" id="{9B00EF14-71DC-4E6A-BD44-719FB114C24B}"/>
              </a:ext>
            </a:extLst>
          </p:cNvPr>
          <p:cNvSpPr/>
          <p:nvPr/>
        </p:nvSpPr>
        <p:spPr>
          <a:xfrm>
            <a:off x="1468484" y="1945973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3" name="流程图: 接点 272">
            <a:extLst>
              <a:ext uri="{FF2B5EF4-FFF2-40B4-BE49-F238E27FC236}">
                <a16:creationId xmlns:a16="http://schemas.microsoft.com/office/drawing/2014/main" id="{DCEE6DFD-1DFF-4AEC-AE89-436C62E27A01}"/>
              </a:ext>
            </a:extLst>
          </p:cNvPr>
          <p:cNvSpPr/>
          <p:nvPr/>
        </p:nvSpPr>
        <p:spPr>
          <a:xfrm>
            <a:off x="4089085" y="186395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" name="流程图: 接点 273">
            <a:extLst>
              <a:ext uri="{FF2B5EF4-FFF2-40B4-BE49-F238E27FC236}">
                <a16:creationId xmlns:a16="http://schemas.microsoft.com/office/drawing/2014/main" id="{1ED99F84-08BA-4FA8-B7EF-9423A57FDBAB}"/>
              </a:ext>
            </a:extLst>
          </p:cNvPr>
          <p:cNvSpPr/>
          <p:nvPr/>
        </p:nvSpPr>
        <p:spPr>
          <a:xfrm>
            <a:off x="4915883" y="4725609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5" name="流程图: 接点 274">
            <a:extLst>
              <a:ext uri="{FF2B5EF4-FFF2-40B4-BE49-F238E27FC236}">
                <a16:creationId xmlns:a16="http://schemas.microsoft.com/office/drawing/2014/main" id="{CF0636CB-D4C2-4DCB-AACB-36AA8F302622}"/>
              </a:ext>
            </a:extLst>
          </p:cNvPr>
          <p:cNvSpPr/>
          <p:nvPr/>
        </p:nvSpPr>
        <p:spPr>
          <a:xfrm>
            <a:off x="4127939" y="2533789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6" name="流程图: 接点 275">
            <a:extLst>
              <a:ext uri="{FF2B5EF4-FFF2-40B4-BE49-F238E27FC236}">
                <a16:creationId xmlns:a16="http://schemas.microsoft.com/office/drawing/2014/main" id="{67B33EC6-DE99-4F9E-B867-7DDD68B463E9}"/>
              </a:ext>
            </a:extLst>
          </p:cNvPr>
          <p:cNvSpPr/>
          <p:nvPr/>
        </p:nvSpPr>
        <p:spPr>
          <a:xfrm>
            <a:off x="4889305" y="2521836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D53E2-E35E-4614-9FD4-C3C32493F36E}"/>
              </a:ext>
            </a:extLst>
          </p:cNvPr>
          <p:cNvSpPr txBox="1"/>
          <p:nvPr/>
        </p:nvSpPr>
        <p:spPr>
          <a:xfrm>
            <a:off x="2938670" y="56984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 bit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9B1E2B0-0812-451E-80EC-2F60F66F5BD8}"/>
              </a:ext>
            </a:extLst>
          </p:cNvPr>
          <p:cNvSpPr txBox="1"/>
          <p:nvPr/>
        </p:nvSpPr>
        <p:spPr>
          <a:xfrm>
            <a:off x="2975926" y="34699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bit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3C62B87-EA3D-4B8A-8472-694B8F352C31}"/>
              </a:ext>
            </a:extLst>
          </p:cNvPr>
          <p:cNvSpPr txBox="1"/>
          <p:nvPr/>
        </p:nvSpPr>
        <p:spPr>
          <a:xfrm>
            <a:off x="3016165" y="104665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bit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A0A0D18-F88F-4DEC-B18B-451EC37A7D92}"/>
              </a:ext>
            </a:extLst>
          </p:cNvPr>
          <p:cNvCxnSpPr/>
          <p:nvPr/>
        </p:nvCxnSpPr>
        <p:spPr>
          <a:xfrm flipH="1" flipV="1">
            <a:off x="9509755" y="991743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EA12864-C47F-46E4-9A5D-84842089B45D}"/>
              </a:ext>
            </a:extLst>
          </p:cNvPr>
          <p:cNvCxnSpPr/>
          <p:nvPr/>
        </p:nvCxnSpPr>
        <p:spPr>
          <a:xfrm flipV="1">
            <a:off x="9509755" y="812396"/>
            <a:ext cx="0" cy="1654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27B4B22-2EE5-4200-B887-5EB7A66B22FE}"/>
              </a:ext>
            </a:extLst>
          </p:cNvPr>
          <p:cNvSpPr/>
          <p:nvPr/>
        </p:nvSpPr>
        <p:spPr>
          <a:xfrm>
            <a:off x="6869941" y="762787"/>
            <a:ext cx="46589" cy="4571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A0C35799-FC6E-4B1D-848F-FDB993B62CAF}"/>
              </a:ext>
            </a:extLst>
          </p:cNvPr>
          <p:cNvSpPr/>
          <p:nvPr/>
        </p:nvSpPr>
        <p:spPr>
          <a:xfrm>
            <a:off x="6853256" y="3026506"/>
            <a:ext cx="46589" cy="4571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985DDE88-5DB2-49B3-BC8C-D354651DAAA7}"/>
              </a:ext>
            </a:extLst>
          </p:cNvPr>
          <p:cNvSpPr/>
          <p:nvPr/>
        </p:nvSpPr>
        <p:spPr>
          <a:xfrm>
            <a:off x="5450107" y="409800"/>
            <a:ext cx="46589" cy="4571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2D2CF27A-7D97-4207-9B2A-DFC9B0FBDE6A}"/>
              </a:ext>
            </a:extLst>
          </p:cNvPr>
          <p:cNvSpPr/>
          <p:nvPr/>
        </p:nvSpPr>
        <p:spPr>
          <a:xfrm>
            <a:off x="5461829" y="2812000"/>
            <a:ext cx="46589" cy="4571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F8F22466-B41A-4431-96F1-A7930162804E}"/>
              </a:ext>
            </a:extLst>
          </p:cNvPr>
          <p:cNvSpPr/>
          <p:nvPr/>
        </p:nvSpPr>
        <p:spPr>
          <a:xfrm>
            <a:off x="7444210" y="4180193"/>
            <a:ext cx="46589" cy="4571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807249E4-7F91-42B4-A6AB-71FE28551EE6}"/>
              </a:ext>
            </a:extLst>
          </p:cNvPr>
          <p:cNvSpPr/>
          <p:nvPr/>
        </p:nvSpPr>
        <p:spPr>
          <a:xfrm>
            <a:off x="7453081" y="5977499"/>
            <a:ext cx="46589" cy="4571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48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15DB69-B2AB-4FE3-97A9-4DBD444C5474}"/>
              </a:ext>
            </a:extLst>
          </p:cNvPr>
          <p:cNvSpPr/>
          <p:nvPr/>
        </p:nvSpPr>
        <p:spPr>
          <a:xfrm>
            <a:off x="2773529" y="4983087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744D3-D0CD-4EF0-B677-7BF559F4A499}"/>
              </a:ext>
            </a:extLst>
          </p:cNvPr>
          <p:cNvSpPr txBox="1"/>
          <p:nvPr/>
        </p:nvSpPr>
        <p:spPr>
          <a:xfrm>
            <a:off x="2889293" y="5272667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Adder</a:t>
            </a:r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E3D87E-465E-4CC7-B667-E1FECAAD466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00470" y="5623167"/>
            <a:ext cx="1317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梯形 7">
            <a:extLst>
              <a:ext uri="{FF2B5EF4-FFF2-40B4-BE49-F238E27FC236}">
                <a16:creationId xmlns:a16="http://schemas.microsoft.com/office/drawing/2014/main" id="{1D1A146F-9F97-4334-AA4A-06E250A2DF4E}"/>
              </a:ext>
            </a:extLst>
          </p:cNvPr>
          <p:cNvSpPr/>
          <p:nvPr/>
        </p:nvSpPr>
        <p:spPr>
          <a:xfrm rot="5400000">
            <a:off x="4764258" y="5279292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E00CE-8D62-4236-9887-8BE16A9FE330}"/>
              </a:ext>
            </a:extLst>
          </p:cNvPr>
          <p:cNvSpPr txBox="1"/>
          <p:nvPr/>
        </p:nvSpPr>
        <p:spPr>
          <a:xfrm>
            <a:off x="5106572" y="5060754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B8143E-9C16-453A-82EB-7E3D6BCA0261}"/>
              </a:ext>
            </a:extLst>
          </p:cNvPr>
          <p:cNvCxnSpPr>
            <a:cxnSpLocks/>
          </p:cNvCxnSpPr>
          <p:nvPr/>
        </p:nvCxnSpPr>
        <p:spPr>
          <a:xfrm>
            <a:off x="5326966" y="5399013"/>
            <a:ext cx="111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>
            <a:extLst>
              <a:ext uri="{FF2B5EF4-FFF2-40B4-BE49-F238E27FC236}">
                <a16:creationId xmlns:a16="http://schemas.microsoft.com/office/drawing/2014/main" id="{7340056F-8E80-47A2-A88F-C8989DF0ECCE}"/>
              </a:ext>
            </a:extLst>
          </p:cNvPr>
          <p:cNvSpPr/>
          <p:nvPr/>
        </p:nvSpPr>
        <p:spPr>
          <a:xfrm rot="5400000">
            <a:off x="6092772" y="5460510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34CAFD-4AB7-4FC9-8909-00DE37F86594}"/>
              </a:ext>
            </a:extLst>
          </p:cNvPr>
          <p:cNvSpPr txBox="1"/>
          <p:nvPr/>
        </p:nvSpPr>
        <p:spPr>
          <a:xfrm>
            <a:off x="6421317" y="5243290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BF073C-35E6-4C89-AF0F-7D3783A093AD}"/>
              </a:ext>
            </a:extLst>
          </p:cNvPr>
          <p:cNvCxnSpPr/>
          <p:nvPr/>
        </p:nvCxnSpPr>
        <p:spPr>
          <a:xfrm>
            <a:off x="5944475" y="5776055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310C3B-364B-472D-AF63-E932A95092CE}"/>
              </a:ext>
            </a:extLst>
          </p:cNvPr>
          <p:cNvCxnSpPr/>
          <p:nvPr/>
        </p:nvCxnSpPr>
        <p:spPr>
          <a:xfrm>
            <a:off x="6655480" y="5554323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94C93D-DEEE-4780-8A13-52E5608B2A68}"/>
              </a:ext>
            </a:extLst>
          </p:cNvPr>
          <p:cNvSpPr/>
          <p:nvPr/>
        </p:nvSpPr>
        <p:spPr>
          <a:xfrm>
            <a:off x="7751133" y="5228905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0BDD1B-DDF4-463D-8D99-095B53BB0FF3}"/>
              </a:ext>
            </a:extLst>
          </p:cNvPr>
          <p:cNvSpPr txBox="1"/>
          <p:nvPr/>
        </p:nvSpPr>
        <p:spPr>
          <a:xfrm>
            <a:off x="7727379" y="53638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492EDCC5-54F7-4273-ADAA-D340AD5EEFAB}"/>
              </a:ext>
            </a:extLst>
          </p:cNvPr>
          <p:cNvSpPr/>
          <p:nvPr/>
        </p:nvSpPr>
        <p:spPr>
          <a:xfrm rot="5400000">
            <a:off x="7754648" y="5898880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EC56FDB-74E3-4B44-A64C-5E29D3DFF2C0}"/>
              </a:ext>
            </a:extLst>
          </p:cNvPr>
          <p:cNvCxnSpPr/>
          <p:nvPr/>
        </p:nvCxnSpPr>
        <p:spPr>
          <a:xfrm>
            <a:off x="8611672" y="5541450"/>
            <a:ext cx="1688123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AC5F1D9-CAD9-4E0C-B33E-0FD26B39DA3E}"/>
              </a:ext>
            </a:extLst>
          </p:cNvPr>
          <p:cNvSpPr txBox="1"/>
          <p:nvPr/>
        </p:nvSpPr>
        <p:spPr>
          <a:xfrm>
            <a:off x="10341095" y="53567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SUM[13:0]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9180E2-FEB4-4652-A1C6-2E2317EC8EE2}"/>
              </a:ext>
            </a:extLst>
          </p:cNvPr>
          <p:cNvCxnSpPr>
            <a:cxnSpLocks/>
          </p:cNvCxnSpPr>
          <p:nvPr/>
        </p:nvCxnSpPr>
        <p:spPr>
          <a:xfrm flipV="1">
            <a:off x="9408206" y="4768948"/>
            <a:ext cx="0" cy="7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6A12BF9-E0E3-44EE-A3CA-9130EA5F437E}"/>
              </a:ext>
            </a:extLst>
          </p:cNvPr>
          <p:cNvCxnSpPr>
            <a:cxnSpLocks/>
          </p:cNvCxnSpPr>
          <p:nvPr/>
        </p:nvCxnSpPr>
        <p:spPr>
          <a:xfrm flipH="1">
            <a:off x="2504049" y="4768948"/>
            <a:ext cx="6920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A2EC09-CDC4-4B4A-BE65-4FCDE7E085E7}"/>
              </a:ext>
            </a:extLst>
          </p:cNvPr>
          <p:cNvCxnSpPr>
            <a:cxnSpLocks/>
          </p:cNvCxnSpPr>
          <p:nvPr/>
        </p:nvCxnSpPr>
        <p:spPr>
          <a:xfrm>
            <a:off x="2504049" y="4768948"/>
            <a:ext cx="0" cy="52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5A48D99-7BF9-48D5-AC95-A90CB30BC870}"/>
              </a:ext>
            </a:extLst>
          </p:cNvPr>
          <p:cNvCxnSpPr>
            <a:cxnSpLocks/>
          </p:cNvCxnSpPr>
          <p:nvPr/>
        </p:nvCxnSpPr>
        <p:spPr>
          <a:xfrm>
            <a:off x="2504049" y="5295173"/>
            <a:ext cx="269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76BE46-F7BF-4F4B-964C-B47ACE12E4DB}"/>
              </a:ext>
            </a:extLst>
          </p:cNvPr>
          <p:cNvCxnSpPr>
            <a:cxnSpLocks/>
          </p:cNvCxnSpPr>
          <p:nvPr/>
        </p:nvCxnSpPr>
        <p:spPr>
          <a:xfrm>
            <a:off x="675249" y="5842000"/>
            <a:ext cx="2098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E4920BD-1D3F-4D6F-8B39-DFD6D90BBD78}"/>
              </a:ext>
            </a:extLst>
          </p:cNvPr>
          <p:cNvSpPr/>
          <p:nvPr/>
        </p:nvSpPr>
        <p:spPr>
          <a:xfrm>
            <a:off x="2786873" y="2796207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F1E9E3-8321-4E1D-8B80-564EA81B3FBC}"/>
              </a:ext>
            </a:extLst>
          </p:cNvPr>
          <p:cNvSpPr txBox="1"/>
          <p:nvPr/>
        </p:nvSpPr>
        <p:spPr>
          <a:xfrm>
            <a:off x="2918046" y="308335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EA706-733B-40ED-9850-3A7A4F87674D}"/>
              </a:ext>
            </a:extLst>
          </p:cNvPr>
          <p:cNvSpPr/>
          <p:nvPr/>
        </p:nvSpPr>
        <p:spPr>
          <a:xfrm>
            <a:off x="2786873" y="337729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0280A0-F628-48B9-AD24-5C3E35E7C89E}"/>
              </a:ext>
            </a:extLst>
          </p:cNvPr>
          <p:cNvSpPr txBox="1"/>
          <p:nvPr/>
        </p:nvSpPr>
        <p:spPr>
          <a:xfrm>
            <a:off x="2918046" y="66674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B68BA49-98D4-4927-AD23-3A1830DC5B1E}"/>
              </a:ext>
            </a:extLst>
          </p:cNvPr>
          <p:cNvCxnSpPr>
            <a:cxnSpLocks/>
          </p:cNvCxnSpPr>
          <p:nvPr/>
        </p:nvCxnSpPr>
        <p:spPr>
          <a:xfrm flipV="1">
            <a:off x="1491175" y="1266823"/>
            <a:ext cx="0" cy="4575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460DE2A-0A41-44B3-BE5D-AF1123224A0A}"/>
              </a:ext>
            </a:extLst>
          </p:cNvPr>
          <p:cNvCxnSpPr>
            <a:cxnSpLocks/>
          </p:cNvCxnSpPr>
          <p:nvPr/>
        </p:nvCxnSpPr>
        <p:spPr>
          <a:xfrm>
            <a:off x="1477108" y="3739277"/>
            <a:ext cx="129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684D3BF-0846-48BB-8B33-190A8D5A6AC6}"/>
              </a:ext>
            </a:extLst>
          </p:cNvPr>
          <p:cNvCxnSpPr>
            <a:cxnSpLocks/>
          </p:cNvCxnSpPr>
          <p:nvPr/>
        </p:nvCxnSpPr>
        <p:spPr>
          <a:xfrm>
            <a:off x="1477108" y="4361772"/>
            <a:ext cx="2658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E52343-8EA5-4CA8-BA43-6CCE563CE209}"/>
              </a:ext>
            </a:extLst>
          </p:cNvPr>
          <p:cNvCxnSpPr>
            <a:cxnSpLocks/>
          </p:cNvCxnSpPr>
          <p:nvPr/>
        </p:nvCxnSpPr>
        <p:spPr>
          <a:xfrm flipV="1">
            <a:off x="4135905" y="4000896"/>
            <a:ext cx="0" cy="36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76949A4-FC71-4B65-A74C-89DC74FEF2AD}"/>
              </a:ext>
            </a:extLst>
          </p:cNvPr>
          <p:cNvCxnSpPr/>
          <p:nvPr/>
        </p:nvCxnSpPr>
        <p:spPr>
          <a:xfrm>
            <a:off x="4135905" y="3994353"/>
            <a:ext cx="196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梯形 51">
            <a:extLst>
              <a:ext uri="{FF2B5EF4-FFF2-40B4-BE49-F238E27FC236}">
                <a16:creationId xmlns:a16="http://schemas.microsoft.com/office/drawing/2014/main" id="{9113B41F-77B3-414C-9052-2E8ED3A7FECB}"/>
              </a:ext>
            </a:extLst>
          </p:cNvPr>
          <p:cNvSpPr/>
          <p:nvPr/>
        </p:nvSpPr>
        <p:spPr>
          <a:xfrm rot="5400000">
            <a:off x="3990538" y="3669918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A31942-32E7-453E-88CB-001DE12E5E75}"/>
              </a:ext>
            </a:extLst>
          </p:cNvPr>
          <p:cNvSpPr txBox="1"/>
          <p:nvPr/>
        </p:nvSpPr>
        <p:spPr>
          <a:xfrm>
            <a:off x="4332852" y="3451380"/>
            <a:ext cx="2664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9F4762B-2A35-44E8-BE60-AA7C6F54B609}"/>
              </a:ext>
            </a:extLst>
          </p:cNvPr>
          <p:cNvCxnSpPr/>
          <p:nvPr/>
        </p:nvCxnSpPr>
        <p:spPr>
          <a:xfrm>
            <a:off x="3813814" y="300331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944CC24-4904-4661-8411-9DFB2AC5E140}"/>
              </a:ext>
            </a:extLst>
          </p:cNvPr>
          <p:cNvCxnSpPr>
            <a:cxnSpLocks/>
          </p:cNvCxnSpPr>
          <p:nvPr/>
        </p:nvCxnSpPr>
        <p:spPr>
          <a:xfrm>
            <a:off x="3826413" y="3067545"/>
            <a:ext cx="61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AE104E3-B215-4C6C-B487-C795529CB1DC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4445391" y="3067545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9B9CA2F-CD61-4F31-9147-19CD46C4704F}"/>
              </a:ext>
            </a:extLst>
          </p:cNvPr>
          <p:cNvCxnSpPr>
            <a:cxnSpLocks/>
          </p:cNvCxnSpPr>
          <p:nvPr/>
        </p:nvCxnSpPr>
        <p:spPr>
          <a:xfrm>
            <a:off x="4553246" y="3742894"/>
            <a:ext cx="56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梯形 80">
            <a:extLst>
              <a:ext uri="{FF2B5EF4-FFF2-40B4-BE49-F238E27FC236}">
                <a16:creationId xmlns:a16="http://schemas.microsoft.com/office/drawing/2014/main" id="{54614271-5F9E-460D-A34C-072B86449FBB}"/>
              </a:ext>
            </a:extLst>
          </p:cNvPr>
          <p:cNvSpPr/>
          <p:nvPr/>
        </p:nvSpPr>
        <p:spPr>
          <a:xfrm rot="5400000">
            <a:off x="4764258" y="3449378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F06638-AC61-46B6-8217-2A23D48C5E49}"/>
              </a:ext>
            </a:extLst>
          </p:cNvPr>
          <p:cNvSpPr txBox="1"/>
          <p:nvPr/>
        </p:nvSpPr>
        <p:spPr>
          <a:xfrm>
            <a:off x="5106572" y="3249456"/>
            <a:ext cx="16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6" name="梯形 85">
            <a:extLst>
              <a:ext uri="{FF2B5EF4-FFF2-40B4-BE49-F238E27FC236}">
                <a16:creationId xmlns:a16="http://schemas.microsoft.com/office/drawing/2014/main" id="{1AF0DDD5-3F3A-42D2-9F2D-4ED43988F799}"/>
              </a:ext>
            </a:extLst>
          </p:cNvPr>
          <p:cNvSpPr/>
          <p:nvPr/>
        </p:nvSpPr>
        <p:spPr>
          <a:xfrm rot="5400000">
            <a:off x="6095582" y="3618461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2495C9-CA78-4E96-A107-6C4D10C177C1}"/>
              </a:ext>
            </a:extLst>
          </p:cNvPr>
          <p:cNvSpPr txBox="1"/>
          <p:nvPr/>
        </p:nvSpPr>
        <p:spPr>
          <a:xfrm>
            <a:off x="6410921" y="3400193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17DC55-AE76-4326-B51A-20C64B9DD5C7}"/>
              </a:ext>
            </a:extLst>
          </p:cNvPr>
          <p:cNvCxnSpPr/>
          <p:nvPr/>
        </p:nvCxnSpPr>
        <p:spPr>
          <a:xfrm>
            <a:off x="5355547" y="3540516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C84E792-DC6D-4FBD-96FC-C16275267875}"/>
              </a:ext>
            </a:extLst>
          </p:cNvPr>
          <p:cNvCxnSpPr/>
          <p:nvPr/>
        </p:nvCxnSpPr>
        <p:spPr>
          <a:xfrm>
            <a:off x="5933339" y="3935014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01FE040-1576-4C79-ADFA-C7E586752ECC}"/>
              </a:ext>
            </a:extLst>
          </p:cNvPr>
          <p:cNvSpPr/>
          <p:nvPr/>
        </p:nvSpPr>
        <p:spPr>
          <a:xfrm>
            <a:off x="7717748" y="3430769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93830-E50D-4C7F-9E55-92BD3D49E947}"/>
              </a:ext>
            </a:extLst>
          </p:cNvPr>
          <p:cNvSpPr txBox="1"/>
          <p:nvPr/>
        </p:nvSpPr>
        <p:spPr>
          <a:xfrm>
            <a:off x="7693994" y="35656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BFA6CE90-75A1-4E66-8944-4F7AFB057210}"/>
              </a:ext>
            </a:extLst>
          </p:cNvPr>
          <p:cNvSpPr/>
          <p:nvPr/>
        </p:nvSpPr>
        <p:spPr>
          <a:xfrm rot="5400000">
            <a:off x="7721263" y="4100744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286F9D5-817E-46CA-BE4B-BC3F857B0288}"/>
              </a:ext>
            </a:extLst>
          </p:cNvPr>
          <p:cNvCxnSpPr/>
          <p:nvPr/>
        </p:nvCxnSpPr>
        <p:spPr>
          <a:xfrm>
            <a:off x="6640967" y="3737069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09BE713-19CF-4E58-A85C-A9624DB9B6B0}"/>
              </a:ext>
            </a:extLst>
          </p:cNvPr>
          <p:cNvCxnSpPr>
            <a:cxnSpLocks/>
          </p:cNvCxnSpPr>
          <p:nvPr/>
        </p:nvCxnSpPr>
        <p:spPr>
          <a:xfrm>
            <a:off x="8577377" y="3774545"/>
            <a:ext cx="1722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573DD2-9AA2-4C25-9EEA-035BAAC7F5E6}"/>
              </a:ext>
            </a:extLst>
          </p:cNvPr>
          <p:cNvCxnSpPr>
            <a:cxnSpLocks/>
          </p:cNvCxnSpPr>
          <p:nvPr/>
        </p:nvCxnSpPr>
        <p:spPr>
          <a:xfrm flipV="1">
            <a:off x="4116752" y="1608207"/>
            <a:ext cx="0" cy="36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F4FC949-7A0F-406F-B246-DBCB78298EC2}"/>
              </a:ext>
            </a:extLst>
          </p:cNvPr>
          <p:cNvCxnSpPr/>
          <p:nvPr/>
        </p:nvCxnSpPr>
        <p:spPr>
          <a:xfrm>
            <a:off x="4116752" y="1601664"/>
            <a:ext cx="196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梯形 101">
            <a:extLst>
              <a:ext uri="{FF2B5EF4-FFF2-40B4-BE49-F238E27FC236}">
                <a16:creationId xmlns:a16="http://schemas.microsoft.com/office/drawing/2014/main" id="{91B1A8DD-F1BD-4093-9E97-09216643596F}"/>
              </a:ext>
            </a:extLst>
          </p:cNvPr>
          <p:cNvSpPr/>
          <p:nvPr/>
        </p:nvSpPr>
        <p:spPr>
          <a:xfrm rot="5400000">
            <a:off x="3971385" y="1277229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86D327E-57C4-4003-B16F-6BFBA530C9E2}"/>
              </a:ext>
            </a:extLst>
          </p:cNvPr>
          <p:cNvSpPr txBox="1"/>
          <p:nvPr/>
        </p:nvSpPr>
        <p:spPr>
          <a:xfrm>
            <a:off x="4299419" y="1058690"/>
            <a:ext cx="266420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1B4B09E-F989-4246-905B-3D20701622C3}"/>
              </a:ext>
            </a:extLst>
          </p:cNvPr>
          <p:cNvCxnSpPr/>
          <p:nvPr/>
        </p:nvCxnSpPr>
        <p:spPr>
          <a:xfrm>
            <a:off x="3794661" y="61062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B6527F2-DDEA-4EEA-B9F2-02C51DAD8C92}"/>
              </a:ext>
            </a:extLst>
          </p:cNvPr>
          <p:cNvCxnSpPr>
            <a:cxnSpLocks/>
          </p:cNvCxnSpPr>
          <p:nvPr/>
        </p:nvCxnSpPr>
        <p:spPr>
          <a:xfrm>
            <a:off x="3807260" y="674856"/>
            <a:ext cx="61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2A1CFF8-0DC1-4B73-8565-8C5EFE879E87}"/>
              </a:ext>
            </a:extLst>
          </p:cNvPr>
          <p:cNvCxnSpPr>
            <a:stCxn id="102" idx="1"/>
          </p:cNvCxnSpPr>
          <p:nvPr/>
        </p:nvCxnSpPr>
        <p:spPr>
          <a:xfrm flipH="1" flipV="1">
            <a:off x="4426238" y="674856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95C1FDD-E24C-480B-83A5-F84423385381}"/>
              </a:ext>
            </a:extLst>
          </p:cNvPr>
          <p:cNvCxnSpPr>
            <a:cxnSpLocks/>
          </p:cNvCxnSpPr>
          <p:nvPr/>
        </p:nvCxnSpPr>
        <p:spPr>
          <a:xfrm>
            <a:off x="4534093" y="1350205"/>
            <a:ext cx="56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5A8AE665-9E2E-4954-B6CF-D5E28EE182B9}"/>
              </a:ext>
            </a:extLst>
          </p:cNvPr>
          <p:cNvSpPr/>
          <p:nvPr/>
        </p:nvSpPr>
        <p:spPr>
          <a:xfrm rot="5400000">
            <a:off x="4745105" y="1056689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F7EDA05-372F-4D47-B7A7-BBD1CAB24689}"/>
              </a:ext>
            </a:extLst>
          </p:cNvPr>
          <p:cNvSpPr txBox="1"/>
          <p:nvPr/>
        </p:nvSpPr>
        <p:spPr>
          <a:xfrm>
            <a:off x="5087419" y="844894"/>
            <a:ext cx="1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0" name="梯形 109">
            <a:extLst>
              <a:ext uri="{FF2B5EF4-FFF2-40B4-BE49-F238E27FC236}">
                <a16:creationId xmlns:a16="http://schemas.microsoft.com/office/drawing/2014/main" id="{76E66478-B1E1-40C9-B8C1-A53630F684A6}"/>
              </a:ext>
            </a:extLst>
          </p:cNvPr>
          <p:cNvSpPr/>
          <p:nvPr/>
        </p:nvSpPr>
        <p:spPr>
          <a:xfrm rot="5400000">
            <a:off x="6068607" y="1361915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31FCB1F-F32E-409F-9091-F2D52DAABDBF}"/>
              </a:ext>
            </a:extLst>
          </p:cNvPr>
          <p:cNvSpPr txBox="1"/>
          <p:nvPr/>
        </p:nvSpPr>
        <p:spPr>
          <a:xfrm>
            <a:off x="6395823" y="1154491"/>
            <a:ext cx="20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D913C55-E9B1-4951-B1D9-7FD436B655AB}"/>
              </a:ext>
            </a:extLst>
          </p:cNvPr>
          <p:cNvCxnSpPr/>
          <p:nvPr/>
        </p:nvCxnSpPr>
        <p:spPr>
          <a:xfrm>
            <a:off x="5931736" y="1640012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5FA8847-A51B-4E4B-AE89-904B3D24BD86}"/>
              </a:ext>
            </a:extLst>
          </p:cNvPr>
          <p:cNvCxnSpPr>
            <a:cxnSpLocks/>
          </p:cNvCxnSpPr>
          <p:nvPr/>
        </p:nvCxnSpPr>
        <p:spPr>
          <a:xfrm>
            <a:off x="5284643" y="1215828"/>
            <a:ext cx="1155629" cy="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EE94EF2-2955-4DF6-8A04-3831A9A5312D}"/>
              </a:ext>
            </a:extLst>
          </p:cNvPr>
          <p:cNvSpPr/>
          <p:nvPr/>
        </p:nvSpPr>
        <p:spPr>
          <a:xfrm>
            <a:off x="7717748" y="1177290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738E731-78BA-434D-A7E1-E8F1F8B07067}"/>
              </a:ext>
            </a:extLst>
          </p:cNvPr>
          <p:cNvSpPr txBox="1"/>
          <p:nvPr/>
        </p:nvSpPr>
        <p:spPr>
          <a:xfrm>
            <a:off x="7693994" y="13122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F77315F2-9B73-4EDA-8D24-83B33EB21366}"/>
              </a:ext>
            </a:extLst>
          </p:cNvPr>
          <p:cNvSpPr/>
          <p:nvPr/>
        </p:nvSpPr>
        <p:spPr>
          <a:xfrm rot="5400000">
            <a:off x="7721263" y="1847265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01B28FE9-7620-4F68-867A-7802E17CA1C7}"/>
              </a:ext>
            </a:extLst>
          </p:cNvPr>
          <p:cNvCxnSpPr/>
          <p:nvPr/>
        </p:nvCxnSpPr>
        <p:spPr>
          <a:xfrm>
            <a:off x="6657549" y="1496869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F121639-1411-47D2-AE49-CABF31270412}"/>
              </a:ext>
            </a:extLst>
          </p:cNvPr>
          <p:cNvCxnSpPr>
            <a:cxnSpLocks/>
          </p:cNvCxnSpPr>
          <p:nvPr/>
        </p:nvCxnSpPr>
        <p:spPr>
          <a:xfrm>
            <a:off x="8586816" y="1484644"/>
            <a:ext cx="818310" cy="1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梯形 118">
            <a:extLst>
              <a:ext uri="{FF2B5EF4-FFF2-40B4-BE49-F238E27FC236}">
                <a16:creationId xmlns:a16="http://schemas.microsoft.com/office/drawing/2014/main" id="{3522B9C7-306B-46B0-9963-F5E52CBB153A}"/>
              </a:ext>
            </a:extLst>
          </p:cNvPr>
          <p:cNvSpPr/>
          <p:nvPr/>
        </p:nvSpPr>
        <p:spPr>
          <a:xfrm rot="5400000">
            <a:off x="9051676" y="1600394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988B096-B8F3-41B1-8646-EFCBC077BF1F}"/>
              </a:ext>
            </a:extLst>
          </p:cNvPr>
          <p:cNvSpPr txBox="1"/>
          <p:nvPr/>
        </p:nvSpPr>
        <p:spPr>
          <a:xfrm>
            <a:off x="9379816" y="1381856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653FE0-889A-465E-9D12-BBAFB7198637}"/>
              </a:ext>
            </a:extLst>
          </p:cNvPr>
          <p:cNvSpPr txBox="1"/>
          <p:nvPr/>
        </p:nvSpPr>
        <p:spPr>
          <a:xfrm>
            <a:off x="10341095" y="35797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MAX[7:0]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F804BE2-8C71-41E2-BBDB-C993BE3F7D11}"/>
              </a:ext>
            </a:extLst>
          </p:cNvPr>
          <p:cNvCxnSpPr>
            <a:cxnSpLocks/>
          </p:cNvCxnSpPr>
          <p:nvPr/>
        </p:nvCxnSpPr>
        <p:spPr>
          <a:xfrm flipV="1">
            <a:off x="9320419" y="2558764"/>
            <a:ext cx="0" cy="1215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3AA1D58-3AD1-4C16-9E11-C7F0635A8702}"/>
              </a:ext>
            </a:extLst>
          </p:cNvPr>
          <p:cNvCxnSpPr/>
          <p:nvPr/>
        </p:nvCxnSpPr>
        <p:spPr>
          <a:xfrm flipH="1">
            <a:off x="2385047" y="2544696"/>
            <a:ext cx="6935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C5B4D61-B805-4E9C-ADFE-3AEA5E95909E}"/>
              </a:ext>
            </a:extLst>
          </p:cNvPr>
          <p:cNvCxnSpPr>
            <a:cxnSpLocks/>
          </p:cNvCxnSpPr>
          <p:nvPr/>
        </p:nvCxnSpPr>
        <p:spPr>
          <a:xfrm>
            <a:off x="2385047" y="2558763"/>
            <a:ext cx="0" cy="62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EF77619-A246-4A89-87F9-87C548BB96A1}"/>
              </a:ext>
            </a:extLst>
          </p:cNvPr>
          <p:cNvCxnSpPr>
            <a:cxnSpLocks/>
          </p:cNvCxnSpPr>
          <p:nvPr/>
        </p:nvCxnSpPr>
        <p:spPr>
          <a:xfrm>
            <a:off x="2385047" y="3185219"/>
            <a:ext cx="418916" cy="5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37D05672-F333-4BF2-9B0F-C1FF019E8F69}"/>
              </a:ext>
            </a:extLst>
          </p:cNvPr>
          <p:cNvCxnSpPr/>
          <p:nvPr/>
        </p:nvCxnSpPr>
        <p:spPr>
          <a:xfrm>
            <a:off x="1477108" y="1259789"/>
            <a:ext cx="1309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5C3B6DB-43B7-4439-91F7-A2F337781181}"/>
              </a:ext>
            </a:extLst>
          </p:cNvPr>
          <p:cNvCxnSpPr/>
          <p:nvPr/>
        </p:nvCxnSpPr>
        <p:spPr>
          <a:xfrm flipH="1">
            <a:off x="1491175" y="1969083"/>
            <a:ext cx="2625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65308AE-BEE4-40DC-ABF6-571B4C78FE99}"/>
              </a:ext>
            </a:extLst>
          </p:cNvPr>
          <p:cNvCxnSpPr>
            <a:cxnSpLocks/>
          </p:cNvCxnSpPr>
          <p:nvPr/>
        </p:nvCxnSpPr>
        <p:spPr>
          <a:xfrm>
            <a:off x="4150448" y="2533789"/>
            <a:ext cx="0" cy="1042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3566F5C-2648-46C1-A065-3A1E65048445}"/>
              </a:ext>
            </a:extLst>
          </p:cNvPr>
          <p:cNvCxnSpPr>
            <a:cxnSpLocks/>
          </p:cNvCxnSpPr>
          <p:nvPr/>
        </p:nvCxnSpPr>
        <p:spPr>
          <a:xfrm>
            <a:off x="4163504" y="3576398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A4A3336D-7A5F-471D-9534-ED9FED6F5E03}"/>
              </a:ext>
            </a:extLst>
          </p:cNvPr>
          <p:cNvCxnSpPr>
            <a:cxnSpLocks/>
          </p:cNvCxnSpPr>
          <p:nvPr/>
        </p:nvCxnSpPr>
        <p:spPr>
          <a:xfrm flipV="1">
            <a:off x="8923204" y="231290"/>
            <a:ext cx="0" cy="1272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2BB6400-3CF1-49B2-8B3D-15FE590AD97F}"/>
              </a:ext>
            </a:extLst>
          </p:cNvPr>
          <p:cNvCxnSpPr>
            <a:cxnSpLocks/>
          </p:cNvCxnSpPr>
          <p:nvPr/>
        </p:nvCxnSpPr>
        <p:spPr>
          <a:xfrm flipH="1" flipV="1">
            <a:off x="2408185" y="210629"/>
            <a:ext cx="6515019" cy="2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46326C4-34C3-4758-907A-A7E293EC0AA2}"/>
              </a:ext>
            </a:extLst>
          </p:cNvPr>
          <p:cNvCxnSpPr>
            <a:cxnSpLocks/>
          </p:cNvCxnSpPr>
          <p:nvPr/>
        </p:nvCxnSpPr>
        <p:spPr>
          <a:xfrm>
            <a:off x="2408185" y="203106"/>
            <a:ext cx="0" cy="62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C41F9BE-9CA0-4A67-8C8C-E6690B76BDF9}"/>
              </a:ext>
            </a:extLst>
          </p:cNvPr>
          <p:cNvCxnSpPr>
            <a:cxnSpLocks/>
          </p:cNvCxnSpPr>
          <p:nvPr/>
        </p:nvCxnSpPr>
        <p:spPr>
          <a:xfrm flipV="1">
            <a:off x="2408185" y="815527"/>
            <a:ext cx="376084" cy="1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01CE36-0D16-4BE5-AB76-42FDFB77B37F}"/>
              </a:ext>
            </a:extLst>
          </p:cNvPr>
          <p:cNvCxnSpPr/>
          <p:nvPr/>
        </p:nvCxnSpPr>
        <p:spPr>
          <a:xfrm>
            <a:off x="8923204" y="1946763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7820C71-9064-4617-BF2B-9E6564FD6BEB}"/>
              </a:ext>
            </a:extLst>
          </p:cNvPr>
          <p:cNvCxnSpPr>
            <a:cxnSpLocks/>
          </p:cNvCxnSpPr>
          <p:nvPr/>
        </p:nvCxnSpPr>
        <p:spPr>
          <a:xfrm>
            <a:off x="9625520" y="1724439"/>
            <a:ext cx="606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6D0F929-3856-4BC8-88E5-00438086CFDB}"/>
              </a:ext>
            </a:extLst>
          </p:cNvPr>
          <p:cNvSpPr txBox="1"/>
          <p:nvPr/>
        </p:nvSpPr>
        <p:spPr>
          <a:xfrm>
            <a:off x="10326260" y="152035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MIN[7:0]</a:t>
            </a:r>
            <a:endParaRPr lang="zh-CN" altLang="en-US" dirty="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4006916-8D77-4636-9866-AD29D1C0812F}"/>
              </a:ext>
            </a:extLst>
          </p:cNvPr>
          <p:cNvCxnSpPr>
            <a:cxnSpLocks/>
          </p:cNvCxnSpPr>
          <p:nvPr/>
        </p:nvCxnSpPr>
        <p:spPr>
          <a:xfrm>
            <a:off x="4112380" y="220959"/>
            <a:ext cx="2504" cy="95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4C7A43-678C-4A8F-8E47-9AB7A8832D55}"/>
              </a:ext>
            </a:extLst>
          </p:cNvPr>
          <p:cNvCxnSpPr>
            <a:cxnSpLocks/>
          </p:cNvCxnSpPr>
          <p:nvPr/>
        </p:nvCxnSpPr>
        <p:spPr>
          <a:xfrm>
            <a:off x="4127939" y="1177290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F0FE0DA-B37F-4B15-986D-7433BE6FC591}"/>
              </a:ext>
            </a:extLst>
          </p:cNvPr>
          <p:cNvCxnSpPr>
            <a:cxnSpLocks/>
          </p:cNvCxnSpPr>
          <p:nvPr/>
        </p:nvCxnSpPr>
        <p:spPr>
          <a:xfrm>
            <a:off x="4935894" y="4768948"/>
            <a:ext cx="0" cy="45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93500D3-E148-41B0-B811-17BB1F6FC21F}"/>
              </a:ext>
            </a:extLst>
          </p:cNvPr>
          <p:cNvCxnSpPr>
            <a:cxnSpLocks/>
          </p:cNvCxnSpPr>
          <p:nvPr/>
        </p:nvCxnSpPr>
        <p:spPr>
          <a:xfrm>
            <a:off x="4948950" y="5223778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9F9F2D5-DD0D-47AD-B62C-54729F42F2FC}"/>
              </a:ext>
            </a:extLst>
          </p:cNvPr>
          <p:cNvSpPr txBox="1"/>
          <p:nvPr/>
        </p:nvSpPr>
        <p:spPr>
          <a:xfrm>
            <a:off x="5687285" y="58495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14’h0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9CF305D-FBC0-4053-BF2C-A5A8F1153117}"/>
              </a:ext>
            </a:extLst>
          </p:cNvPr>
          <p:cNvSpPr txBox="1"/>
          <p:nvPr/>
        </p:nvSpPr>
        <p:spPr>
          <a:xfrm>
            <a:off x="5670703" y="389589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8’h0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423A978-2DAF-4CFD-BC91-769A5FE1D35B}"/>
              </a:ext>
            </a:extLst>
          </p:cNvPr>
          <p:cNvSpPr txBox="1"/>
          <p:nvPr/>
        </p:nvSpPr>
        <p:spPr>
          <a:xfrm>
            <a:off x="5694450" y="163973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8’hFF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704F80E-9E9C-49E6-BAAA-DB965E843656}"/>
              </a:ext>
            </a:extLst>
          </p:cNvPr>
          <p:cNvSpPr txBox="1"/>
          <p:nvPr/>
        </p:nvSpPr>
        <p:spPr>
          <a:xfrm>
            <a:off x="8833226" y="18818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8’h0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78BBE5E-BD43-4A31-95B6-760599CEDC2F}"/>
              </a:ext>
            </a:extLst>
          </p:cNvPr>
          <p:cNvSpPr txBox="1"/>
          <p:nvPr/>
        </p:nvSpPr>
        <p:spPr>
          <a:xfrm>
            <a:off x="195478" y="582713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DATA[7:0]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AA0AB0D-5FBA-4D22-AD0B-CD71C31A9073}"/>
              </a:ext>
            </a:extLst>
          </p:cNvPr>
          <p:cNvSpPr txBox="1"/>
          <p:nvPr/>
        </p:nvSpPr>
        <p:spPr>
          <a:xfrm>
            <a:off x="195478" y="62184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00A71A7-5934-4619-A027-4CBC8B258981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758453" y="6403150"/>
            <a:ext cx="6717923" cy="2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9D97131-209D-424D-A3C5-6F3D9F50DC86}"/>
              </a:ext>
            </a:extLst>
          </p:cNvPr>
          <p:cNvCxnSpPr>
            <a:cxnSpLocks/>
          </p:cNvCxnSpPr>
          <p:nvPr/>
        </p:nvCxnSpPr>
        <p:spPr>
          <a:xfrm>
            <a:off x="7469945" y="1942220"/>
            <a:ext cx="0" cy="447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7B4F8CBC-C8B6-4C33-83E2-37DA9CAF4AA8}"/>
              </a:ext>
            </a:extLst>
          </p:cNvPr>
          <p:cNvCxnSpPr>
            <a:cxnSpLocks/>
            <a:endCxn id="116" idx="3"/>
          </p:cNvCxnSpPr>
          <p:nvPr/>
        </p:nvCxnSpPr>
        <p:spPr>
          <a:xfrm>
            <a:off x="7469945" y="1942220"/>
            <a:ext cx="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56D434C5-CD14-4869-BCBF-D970B32FA1FD}"/>
              </a:ext>
            </a:extLst>
          </p:cNvPr>
          <p:cNvCxnSpPr>
            <a:cxnSpLocks/>
          </p:cNvCxnSpPr>
          <p:nvPr/>
        </p:nvCxnSpPr>
        <p:spPr>
          <a:xfrm>
            <a:off x="7476376" y="4195699"/>
            <a:ext cx="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3368776-2BD4-4B8A-B76C-E0001E5A53B5}"/>
              </a:ext>
            </a:extLst>
          </p:cNvPr>
          <p:cNvCxnSpPr>
            <a:cxnSpLocks/>
          </p:cNvCxnSpPr>
          <p:nvPr/>
        </p:nvCxnSpPr>
        <p:spPr>
          <a:xfrm>
            <a:off x="7469945" y="5999403"/>
            <a:ext cx="281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A105146C-CCBF-46CD-A357-71FC57654320}"/>
              </a:ext>
            </a:extLst>
          </p:cNvPr>
          <p:cNvCxnSpPr>
            <a:stCxn id="114" idx="2"/>
          </p:cNvCxnSpPr>
          <p:nvPr/>
        </p:nvCxnSpPr>
        <p:spPr>
          <a:xfrm>
            <a:off x="8152968" y="2271589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2CF52153-99C7-4AA5-93F2-27395F5A757C}"/>
              </a:ext>
            </a:extLst>
          </p:cNvPr>
          <p:cNvCxnSpPr/>
          <p:nvPr/>
        </p:nvCxnSpPr>
        <p:spPr>
          <a:xfrm>
            <a:off x="8152968" y="2419643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DD6E57E3-5188-4425-BB00-04C658B48395}"/>
              </a:ext>
            </a:extLst>
          </p:cNvPr>
          <p:cNvSpPr txBox="1"/>
          <p:nvPr/>
        </p:nvSpPr>
        <p:spPr>
          <a:xfrm>
            <a:off x="8299744" y="224779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AE60F7F-C8E2-48DC-88F5-52C4793AD597}"/>
              </a:ext>
            </a:extLst>
          </p:cNvPr>
          <p:cNvCxnSpPr/>
          <p:nvPr/>
        </p:nvCxnSpPr>
        <p:spPr>
          <a:xfrm>
            <a:off x="8152968" y="4529553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98B64FDF-0B91-475B-B160-2E32C0271CB7}"/>
              </a:ext>
            </a:extLst>
          </p:cNvPr>
          <p:cNvCxnSpPr/>
          <p:nvPr/>
        </p:nvCxnSpPr>
        <p:spPr>
          <a:xfrm>
            <a:off x="8152968" y="4677607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0E42AC4-FFFB-4D82-A91D-5CB6DA3996AA}"/>
              </a:ext>
            </a:extLst>
          </p:cNvPr>
          <p:cNvSpPr txBox="1"/>
          <p:nvPr/>
        </p:nvSpPr>
        <p:spPr>
          <a:xfrm>
            <a:off x="8299744" y="450575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BC97E8B-76B3-4001-895F-627703A5FFAC}"/>
              </a:ext>
            </a:extLst>
          </p:cNvPr>
          <p:cNvCxnSpPr/>
          <p:nvPr/>
        </p:nvCxnSpPr>
        <p:spPr>
          <a:xfrm>
            <a:off x="8213767" y="6316957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21D52EA-862C-4AC5-B013-D2D3E55680F8}"/>
              </a:ext>
            </a:extLst>
          </p:cNvPr>
          <p:cNvCxnSpPr/>
          <p:nvPr/>
        </p:nvCxnSpPr>
        <p:spPr>
          <a:xfrm>
            <a:off x="8213767" y="6465011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5E6551C-82DF-4FF9-A402-2EA43F249304}"/>
              </a:ext>
            </a:extLst>
          </p:cNvPr>
          <p:cNvSpPr txBox="1"/>
          <p:nvPr/>
        </p:nvSpPr>
        <p:spPr>
          <a:xfrm>
            <a:off x="8360543" y="629315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19808DF-797D-4619-81C5-0A06ABD6824E}"/>
              </a:ext>
            </a:extLst>
          </p:cNvPr>
          <p:cNvSpPr txBox="1"/>
          <p:nvPr/>
        </p:nvSpPr>
        <p:spPr>
          <a:xfrm>
            <a:off x="173016" y="4662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VALID</a:t>
            </a:r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6F4A320-4B57-4EDB-9559-F1503ADC577F}"/>
              </a:ext>
            </a:extLst>
          </p:cNvPr>
          <p:cNvCxnSpPr>
            <a:cxnSpLocks/>
          </p:cNvCxnSpPr>
          <p:nvPr/>
        </p:nvCxnSpPr>
        <p:spPr>
          <a:xfrm>
            <a:off x="1166432" y="138941"/>
            <a:ext cx="4305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697A401C-8E0E-407C-B7B1-C13B47F39DBF}"/>
              </a:ext>
            </a:extLst>
          </p:cNvPr>
          <p:cNvCxnSpPr>
            <a:cxnSpLocks/>
          </p:cNvCxnSpPr>
          <p:nvPr/>
        </p:nvCxnSpPr>
        <p:spPr>
          <a:xfrm>
            <a:off x="4882032" y="220959"/>
            <a:ext cx="2504" cy="787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8818E321-9BD2-491A-AA94-B021CCA2BBA3}"/>
              </a:ext>
            </a:extLst>
          </p:cNvPr>
          <p:cNvCxnSpPr>
            <a:cxnSpLocks/>
          </p:cNvCxnSpPr>
          <p:nvPr/>
        </p:nvCxnSpPr>
        <p:spPr>
          <a:xfrm>
            <a:off x="4897591" y="1008464"/>
            <a:ext cx="208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689B1B90-E473-420C-9684-DB66133C16BA}"/>
              </a:ext>
            </a:extLst>
          </p:cNvPr>
          <p:cNvCxnSpPr>
            <a:cxnSpLocks/>
          </p:cNvCxnSpPr>
          <p:nvPr/>
        </p:nvCxnSpPr>
        <p:spPr>
          <a:xfrm>
            <a:off x="4904110" y="2555568"/>
            <a:ext cx="11201" cy="8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403BD4F0-B1EA-4995-8958-E22F9ECF0184}"/>
              </a:ext>
            </a:extLst>
          </p:cNvPr>
          <p:cNvCxnSpPr>
            <a:cxnSpLocks/>
          </p:cNvCxnSpPr>
          <p:nvPr/>
        </p:nvCxnSpPr>
        <p:spPr>
          <a:xfrm>
            <a:off x="4928366" y="3397883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7D332CBB-D9D8-4BBA-8E4C-3336B369ED55}"/>
              </a:ext>
            </a:extLst>
          </p:cNvPr>
          <p:cNvCxnSpPr>
            <a:cxnSpLocks/>
          </p:cNvCxnSpPr>
          <p:nvPr/>
        </p:nvCxnSpPr>
        <p:spPr>
          <a:xfrm>
            <a:off x="5472332" y="138941"/>
            <a:ext cx="25715" cy="4723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2A95C59B-D853-417D-986F-6AB571F65DAE}"/>
              </a:ext>
            </a:extLst>
          </p:cNvPr>
          <p:cNvCxnSpPr/>
          <p:nvPr/>
        </p:nvCxnSpPr>
        <p:spPr>
          <a:xfrm>
            <a:off x="5472332" y="506437"/>
            <a:ext cx="14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982FD5B6-D859-42B0-9195-FA027EFA0D13}"/>
              </a:ext>
            </a:extLst>
          </p:cNvPr>
          <p:cNvCxnSpPr/>
          <p:nvPr/>
        </p:nvCxnSpPr>
        <p:spPr>
          <a:xfrm flipH="1" flipV="1">
            <a:off x="5212648" y="447290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C075D57-3A68-48CF-B318-5802C3B616EF}"/>
              </a:ext>
            </a:extLst>
          </p:cNvPr>
          <p:cNvCxnSpPr/>
          <p:nvPr/>
        </p:nvCxnSpPr>
        <p:spPr>
          <a:xfrm flipH="1" flipV="1">
            <a:off x="5223132" y="2840795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78BD6CF8-6339-41CD-A00B-3496ED7120B2}"/>
              </a:ext>
            </a:extLst>
          </p:cNvPr>
          <p:cNvCxnSpPr/>
          <p:nvPr/>
        </p:nvCxnSpPr>
        <p:spPr>
          <a:xfrm flipH="1" flipV="1">
            <a:off x="6540905" y="784387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A260973-AE3B-4709-AE19-D32FA39A0BB0}"/>
              </a:ext>
            </a:extLst>
          </p:cNvPr>
          <p:cNvCxnSpPr>
            <a:cxnSpLocks/>
          </p:cNvCxnSpPr>
          <p:nvPr/>
        </p:nvCxnSpPr>
        <p:spPr>
          <a:xfrm flipH="1" flipV="1">
            <a:off x="5220629" y="4836093"/>
            <a:ext cx="3226" cy="13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992C96FE-AFB8-40C9-9DC2-58997102BC9B}"/>
              </a:ext>
            </a:extLst>
          </p:cNvPr>
          <p:cNvCxnSpPr/>
          <p:nvPr/>
        </p:nvCxnSpPr>
        <p:spPr>
          <a:xfrm flipH="1" flipV="1">
            <a:off x="6531814" y="3035137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33C3E575-8B84-4D6F-85C3-F076BAC275FE}"/>
              </a:ext>
            </a:extLst>
          </p:cNvPr>
          <p:cNvCxnSpPr/>
          <p:nvPr/>
        </p:nvCxnSpPr>
        <p:spPr>
          <a:xfrm flipH="1" flipV="1">
            <a:off x="6547625" y="4867920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0B633F92-3E05-48C3-9064-1124E3F89A18}"/>
              </a:ext>
            </a:extLst>
          </p:cNvPr>
          <p:cNvCxnSpPr/>
          <p:nvPr/>
        </p:nvCxnSpPr>
        <p:spPr>
          <a:xfrm>
            <a:off x="5204276" y="441729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3A39429-CD25-423B-B7BB-D0A1A1928D58}"/>
              </a:ext>
            </a:extLst>
          </p:cNvPr>
          <p:cNvCxnSpPr/>
          <p:nvPr/>
        </p:nvCxnSpPr>
        <p:spPr>
          <a:xfrm>
            <a:off x="5203184" y="2847141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A45272A-81A7-4079-B3E0-C05DA3E5AF1E}"/>
              </a:ext>
            </a:extLst>
          </p:cNvPr>
          <p:cNvCxnSpPr/>
          <p:nvPr/>
        </p:nvCxnSpPr>
        <p:spPr>
          <a:xfrm>
            <a:off x="5239929" y="4836093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17662E-83C7-431F-94D7-2D000EF2CDDF}"/>
              </a:ext>
            </a:extLst>
          </p:cNvPr>
          <p:cNvCxnSpPr>
            <a:cxnSpLocks/>
          </p:cNvCxnSpPr>
          <p:nvPr/>
        </p:nvCxnSpPr>
        <p:spPr>
          <a:xfrm>
            <a:off x="6879102" y="595587"/>
            <a:ext cx="1" cy="42665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F50B8E42-83EE-4B04-AE29-E914DC2BAB2A}"/>
              </a:ext>
            </a:extLst>
          </p:cNvPr>
          <p:cNvCxnSpPr>
            <a:cxnSpLocks/>
          </p:cNvCxnSpPr>
          <p:nvPr/>
        </p:nvCxnSpPr>
        <p:spPr>
          <a:xfrm flipH="1" flipV="1">
            <a:off x="1169954" y="561171"/>
            <a:ext cx="5707760" cy="315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AB9C38BF-F3C2-4BB4-89B0-7DCB93F3A508}"/>
              </a:ext>
            </a:extLst>
          </p:cNvPr>
          <p:cNvCxnSpPr>
            <a:cxnSpLocks/>
          </p:cNvCxnSpPr>
          <p:nvPr/>
        </p:nvCxnSpPr>
        <p:spPr>
          <a:xfrm>
            <a:off x="6526686" y="784387"/>
            <a:ext cx="2983069" cy="178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5F5541BF-0DBA-437B-A916-674F316489FC}"/>
              </a:ext>
            </a:extLst>
          </p:cNvPr>
          <p:cNvCxnSpPr/>
          <p:nvPr/>
        </p:nvCxnSpPr>
        <p:spPr>
          <a:xfrm>
            <a:off x="6525298" y="3035137"/>
            <a:ext cx="3524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060C3FF-507A-4263-805C-1AEE2411C029}"/>
              </a:ext>
            </a:extLst>
          </p:cNvPr>
          <p:cNvCxnSpPr/>
          <p:nvPr/>
        </p:nvCxnSpPr>
        <p:spPr>
          <a:xfrm>
            <a:off x="6525298" y="4862172"/>
            <a:ext cx="3524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BACDE907-DAD6-43AF-A6BF-E92BBDD2B49A}"/>
              </a:ext>
            </a:extLst>
          </p:cNvPr>
          <p:cNvSpPr txBox="1"/>
          <p:nvPr/>
        </p:nvSpPr>
        <p:spPr>
          <a:xfrm>
            <a:off x="162302" y="43096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70" name="流程图: 接点 269">
            <a:extLst>
              <a:ext uri="{FF2B5EF4-FFF2-40B4-BE49-F238E27FC236}">
                <a16:creationId xmlns:a16="http://schemas.microsoft.com/office/drawing/2014/main" id="{350596D3-2CAB-4A88-A0BA-203E19CBD66A}"/>
              </a:ext>
            </a:extLst>
          </p:cNvPr>
          <p:cNvSpPr/>
          <p:nvPr/>
        </p:nvSpPr>
        <p:spPr>
          <a:xfrm>
            <a:off x="1480747" y="4332475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流程图: 接点 270">
            <a:extLst>
              <a:ext uri="{FF2B5EF4-FFF2-40B4-BE49-F238E27FC236}">
                <a16:creationId xmlns:a16="http://schemas.microsoft.com/office/drawing/2014/main" id="{8306B456-6B19-4F42-9B98-5A34D16D8FF1}"/>
              </a:ext>
            </a:extLst>
          </p:cNvPr>
          <p:cNvSpPr/>
          <p:nvPr/>
        </p:nvSpPr>
        <p:spPr>
          <a:xfrm>
            <a:off x="1457453" y="3730036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2" name="流程图: 接点 271">
            <a:extLst>
              <a:ext uri="{FF2B5EF4-FFF2-40B4-BE49-F238E27FC236}">
                <a16:creationId xmlns:a16="http://schemas.microsoft.com/office/drawing/2014/main" id="{9B00EF14-71DC-4E6A-BD44-719FB114C24B}"/>
              </a:ext>
            </a:extLst>
          </p:cNvPr>
          <p:cNvSpPr/>
          <p:nvPr/>
        </p:nvSpPr>
        <p:spPr>
          <a:xfrm>
            <a:off x="1468484" y="1945973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3" name="流程图: 接点 272">
            <a:extLst>
              <a:ext uri="{FF2B5EF4-FFF2-40B4-BE49-F238E27FC236}">
                <a16:creationId xmlns:a16="http://schemas.microsoft.com/office/drawing/2014/main" id="{DCEE6DFD-1DFF-4AEC-AE89-436C62E27A01}"/>
              </a:ext>
            </a:extLst>
          </p:cNvPr>
          <p:cNvSpPr/>
          <p:nvPr/>
        </p:nvSpPr>
        <p:spPr>
          <a:xfrm>
            <a:off x="4089085" y="186395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" name="流程图: 接点 273">
            <a:extLst>
              <a:ext uri="{FF2B5EF4-FFF2-40B4-BE49-F238E27FC236}">
                <a16:creationId xmlns:a16="http://schemas.microsoft.com/office/drawing/2014/main" id="{1ED99F84-08BA-4FA8-B7EF-9423A57FDBAB}"/>
              </a:ext>
            </a:extLst>
          </p:cNvPr>
          <p:cNvSpPr/>
          <p:nvPr/>
        </p:nvSpPr>
        <p:spPr>
          <a:xfrm>
            <a:off x="4915883" y="4725609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5" name="流程图: 接点 274">
            <a:extLst>
              <a:ext uri="{FF2B5EF4-FFF2-40B4-BE49-F238E27FC236}">
                <a16:creationId xmlns:a16="http://schemas.microsoft.com/office/drawing/2014/main" id="{CF0636CB-D4C2-4DCB-AACB-36AA8F302622}"/>
              </a:ext>
            </a:extLst>
          </p:cNvPr>
          <p:cNvSpPr/>
          <p:nvPr/>
        </p:nvSpPr>
        <p:spPr>
          <a:xfrm>
            <a:off x="4127939" y="2533789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6" name="流程图: 接点 275">
            <a:extLst>
              <a:ext uri="{FF2B5EF4-FFF2-40B4-BE49-F238E27FC236}">
                <a16:creationId xmlns:a16="http://schemas.microsoft.com/office/drawing/2014/main" id="{67B33EC6-DE99-4F9E-B867-7DDD68B463E9}"/>
              </a:ext>
            </a:extLst>
          </p:cNvPr>
          <p:cNvSpPr/>
          <p:nvPr/>
        </p:nvSpPr>
        <p:spPr>
          <a:xfrm>
            <a:off x="4889305" y="2521836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D53E2-E35E-4614-9FD4-C3C32493F36E}"/>
              </a:ext>
            </a:extLst>
          </p:cNvPr>
          <p:cNvSpPr txBox="1"/>
          <p:nvPr/>
        </p:nvSpPr>
        <p:spPr>
          <a:xfrm>
            <a:off x="2938670" y="56984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 bit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9B1E2B0-0812-451E-80EC-2F60F66F5BD8}"/>
              </a:ext>
            </a:extLst>
          </p:cNvPr>
          <p:cNvSpPr txBox="1"/>
          <p:nvPr/>
        </p:nvSpPr>
        <p:spPr>
          <a:xfrm>
            <a:off x="2975926" y="34699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bit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3C62B87-EA3D-4B8A-8472-694B8F352C31}"/>
              </a:ext>
            </a:extLst>
          </p:cNvPr>
          <p:cNvSpPr txBox="1"/>
          <p:nvPr/>
        </p:nvSpPr>
        <p:spPr>
          <a:xfrm>
            <a:off x="3016165" y="104665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bit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A0A0D18-F88F-4DEC-B18B-451EC37A7D92}"/>
              </a:ext>
            </a:extLst>
          </p:cNvPr>
          <p:cNvCxnSpPr/>
          <p:nvPr/>
        </p:nvCxnSpPr>
        <p:spPr>
          <a:xfrm flipH="1" flipV="1">
            <a:off x="9509755" y="991743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EA12864-C47F-46E4-9A5D-84842089B45D}"/>
              </a:ext>
            </a:extLst>
          </p:cNvPr>
          <p:cNvCxnSpPr/>
          <p:nvPr/>
        </p:nvCxnSpPr>
        <p:spPr>
          <a:xfrm flipV="1">
            <a:off x="9509755" y="812396"/>
            <a:ext cx="0" cy="1654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27B4B22-2EE5-4200-B887-5EB7A66B22FE}"/>
              </a:ext>
            </a:extLst>
          </p:cNvPr>
          <p:cNvSpPr/>
          <p:nvPr/>
        </p:nvSpPr>
        <p:spPr>
          <a:xfrm>
            <a:off x="6869941" y="762787"/>
            <a:ext cx="46589" cy="4571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A0C35799-FC6E-4B1D-848F-FDB993B62CAF}"/>
              </a:ext>
            </a:extLst>
          </p:cNvPr>
          <p:cNvSpPr/>
          <p:nvPr/>
        </p:nvSpPr>
        <p:spPr>
          <a:xfrm>
            <a:off x="6853256" y="3026506"/>
            <a:ext cx="46589" cy="4571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985DDE88-5DB2-49B3-BC8C-D354651DAAA7}"/>
              </a:ext>
            </a:extLst>
          </p:cNvPr>
          <p:cNvSpPr/>
          <p:nvPr/>
        </p:nvSpPr>
        <p:spPr>
          <a:xfrm>
            <a:off x="5450107" y="409800"/>
            <a:ext cx="46589" cy="4571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2D2CF27A-7D97-4207-9B2A-DFC9B0FBDE6A}"/>
              </a:ext>
            </a:extLst>
          </p:cNvPr>
          <p:cNvSpPr/>
          <p:nvPr/>
        </p:nvSpPr>
        <p:spPr>
          <a:xfrm>
            <a:off x="5461829" y="2812000"/>
            <a:ext cx="46589" cy="4571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F8F22466-B41A-4431-96F1-A7930162804E}"/>
              </a:ext>
            </a:extLst>
          </p:cNvPr>
          <p:cNvSpPr/>
          <p:nvPr/>
        </p:nvSpPr>
        <p:spPr>
          <a:xfrm>
            <a:off x="7444210" y="4180193"/>
            <a:ext cx="46589" cy="4571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807249E4-7F91-42B4-A6AB-71FE28551EE6}"/>
              </a:ext>
            </a:extLst>
          </p:cNvPr>
          <p:cNvSpPr/>
          <p:nvPr/>
        </p:nvSpPr>
        <p:spPr>
          <a:xfrm>
            <a:off x="7453081" y="5977499"/>
            <a:ext cx="46589" cy="4571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8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15DB69-B2AB-4FE3-97A9-4DBD444C5474}"/>
              </a:ext>
            </a:extLst>
          </p:cNvPr>
          <p:cNvSpPr/>
          <p:nvPr/>
        </p:nvSpPr>
        <p:spPr>
          <a:xfrm>
            <a:off x="2773529" y="4983087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744D3-D0CD-4EF0-B677-7BF559F4A499}"/>
              </a:ext>
            </a:extLst>
          </p:cNvPr>
          <p:cNvSpPr txBox="1"/>
          <p:nvPr/>
        </p:nvSpPr>
        <p:spPr>
          <a:xfrm>
            <a:off x="2889293" y="5272667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Adder</a:t>
            </a:r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E3D87E-465E-4CC7-B667-E1FECAAD466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00470" y="5623167"/>
            <a:ext cx="1317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梯形 7">
            <a:extLst>
              <a:ext uri="{FF2B5EF4-FFF2-40B4-BE49-F238E27FC236}">
                <a16:creationId xmlns:a16="http://schemas.microsoft.com/office/drawing/2014/main" id="{1D1A146F-9F97-4334-AA4A-06E250A2DF4E}"/>
              </a:ext>
            </a:extLst>
          </p:cNvPr>
          <p:cNvSpPr/>
          <p:nvPr/>
        </p:nvSpPr>
        <p:spPr>
          <a:xfrm rot="5400000">
            <a:off x="4764258" y="5279292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E00CE-8D62-4236-9887-8BE16A9FE330}"/>
              </a:ext>
            </a:extLst>
          </p:cNvPr>
          <p:cNvSpPr txBox="1"/>
          <p:nvPr/>
        </p:nvSpPr>
        <p:spPr>
          <a:xfrm>
            <a:off x="5106572" y="5060754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B8143E-9C16-453A-82EB-7E3D6BCA0261}"/>
              </a:ext>
            </a:extLst>
          </p:cNvPr>
          <p:cNvCxnSpPr>
            <a:cxnSpLocks/>
          </p:cNvCxnSpPr>
          <p:nvPr/>
        </p:nvCxnSpPr>
        <p:spPr>
          <a:xfrm>
            <a:off x="5326966" y="5399013"/>
            <a:ext cx="111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>
            <a:extLst>
              <a:ext uri="{FF2B5EF4-FFF2-40B4-BE49-F238E27FC236}">
                <a16:creationId xmlns:a16="http://schemas.microsoft.com/office/drawing/2014/main" id="{7340056F-8E80-47A2-A88F-C8989DF0ECCE}"/>
              </a:ext>
            </a:extLst>
          </p:cNvPr>
          <p:cNvSpPr/>
          <p:nvPr/>
        </p:nvSpPr>
        <p:spPr>
          <a:xfrm rot="5400000">
            <a:off x="6092772" y="5460510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34CAFD-4AB7-4FC9-8909-00DE37F86594}"/>
              </a:ext>
            </a:extLst>
          </p:cNvPr>
          <p:cNvSpPr txBox="1"/>
          <p:nvPr/>
        </p:nvSpPr>
        <p:spPr>
          <a:xfrm>
            <a:off x="6421317" y="5243290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BF073C-35E6-4C89-AF0F-7D3783A093AD}"/>
              </a:ext>
            </a:extLst>
          </p:cNvPr>
          <p:cNvCxnSpPr/>
          <p:nvPr/>
        </p:nvCxnSpPr>
        <p:spPr>
          <a:xfrm>
            <a:off x="5944475" y="5776055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310C3B-364B-472D-AF63-E932A95092CE}"/>
              </a:ext>
            </a:extLst>
          </p:cNvPr>
          <p:cNvCxnSpPr/>
          <p:nvPr/>
        </p:nvCxnSpPr>
        <p:spPr>
          <a:xfrm>
            <a:off x="6655480" y="5554323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94C93D-DEEE-4780-8A13-52E5608B2A68}"/>
              </a:ext>
            </a:extLst>
          </p:cNvPr>
          <p:cNvSpPr/>
          <p:nvPr/>
        </p:nvSpPr>
        <p:spPr>
          <a:xfrm>
            <a:off x="7751133" y="5228905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0BDD1B-DDF4-463D-8D99-095B53BB0FF3}"/>
              </a:ext>
            </a:extLst>
          </p:cNvPr>
          <p:cNvSpPr txBox="1"/>
          <p:nvPr/>
        </p:nvSpPr>
        <p:spPr>
          <a:xfrm>
            <a:off x="7727379" y="53638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492EDCC5-54F7-4273-ADAA-D340AD5EEFAB}"/>
              </a:ext>
            </a:extLst>
          </p:cNvPr>
          <p:cNvSpPr/>
          <p:nvPr/>
        </p:nvSpPr>
        <p:spPr>
          <a:xfrm rot="5400000">
            <a:off x="7754648" y="5898880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EC56FDB-74E3-4B44-A64C-5E29D3DFF2C0}"/>
              </a:ext>
            </a:extLst>
          </p:cNvPr>
          <p:cNvCxnSpPr/>
          <p:nvPr/>
        </p:nvCxnSpPr>
        <p:spPr>
          <a:xfrm>
            <a:off x="8611672" y="5541450"/>
            <a:ext cx="1688123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AC5F1D9-CAD9-4E0C-B33E-0FD26B39DA3E}"/>
              </a:ext>
            </a:extLst>
          </p:cNvPr>
          <p:cNvSpPr txBox="1"/>
          <p:nvPr/>
        </p:nvSpPr>
        <p:spPr>
          <a:xfrm>
            <a:off x="10341095" y="53567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SUM[13:0]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9180E2-FEB4-4652-A1C6-2E2317EC8EE2}"/>
              </a:ext>
            </a:extLst>
          </p:cNvPr>
          <p:cNvCxnSpPr>
            <a:cxnSpLocks/>
          </p:cNvCxnSpPr>
          <p:nvPr/>
        </p:nvCxnSpPr>
        <p:spPr>
          <a:xfrm flipV="1">
            <a:off x="9408206" y="4768948"/>
            <a:ext cx="0" cy="7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6A12BF9-E0E3-44EE-A3CA-9130EA5F437E}"/>
              </a:ext>
            </a:extLst>
          </p:cNvPr>
          <p:cNvCxnSpPr>
            <a:cxnSpLocks/>
          </p:cNvCxnSpPr>
          <p:nvPr/>
        </p:nvCxnSpPr>
        <p:spPr>
          <a:xfrm flipH="1">
            <a:off x="2504049" y="4768948"/>
            <a:ext cx="6920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A2EC09-CDC4-4B4A-BE65-4FCDE7E085E7}"/>
              </a:ext>
            </a:extLst>
          </p:cNvPr>
          <p:cNvCxnSpPr>
            <a:cxnSpLocks/>
          </p:cNvCxnSpPr>
          <p:nvPr/>
        </p:nvCxnSpPr>
        <p:spPr>
          <a:xfrm>
            <a:off x="2504049" y="4768948"/>
            <a:ext cx="0" cy="52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5A48D99-7BF9-48D5-AC95-A90CB30BC870}"/>
              </a:ext>
            </a:extLst>
          </p:cNvPr>
          <p:cNvCxnSpPr>
            <a:cxnSpLocks/>
          </p:cNvCxnSpPr>
          <p:nvPr/>
        </p:nvCxnSpPr>
        <p:spPr>
          <a:xfrm>
            <a:off x="2504049" y="5295173"/>
            <a:ext cx="269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76BE46-F7BF-4F4B-964C-B47ACE12E4DB}"/>
              </a:ext>
            </a:extLst>
          </p:cNvPr>
          <p:cNvCxnSpPr>
            <a:cxnSpLocks/>
          </p:cNvCxnSpPr>
          <p:nvPr/>
        </p:nvCxnSpPr>
        <p:spPr>
          <a:xfrm>
            <a:off x="675249" y="5842000"/>
            <a:ext cx="2098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E4920BD-1D3F-4D6F-8B39-DFD6D90BBD78}"/>
              </a:ext>
            </a:extLst>
          </p:cNvPr>
          <p:cNvSpPr/>
          <p:nvPr/>
        </p:nvSpPr>
        <p:spPr>
          <a:xfrm>
            <a:off x="2786873" y="2796207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F1E9E3-8321-4E1D-8B80-564EA81B3FBC}"/>
              </a:ext>
            </a:extLst>
          </p:cNvPr>
          <p:cNvSpPr txBox="1"/>
          <p:nvPr/>
        </p:nvSpPr>
        <p:spPr>
          <a:xfrm>
            <a:off x="2918046" y="308335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EA706-733B-40ED-9850-3A7A4F87674D}"/>
              </a:ext>
            </a:extLst>
          </p:cNvPr>
          <p:cNvSpPr/>
          <p:nvPr/>
        </p:nvSpPr>
        <p:spPr>
          <a:xfrm>
            <a:off x="2786873" y="337729"/>
            <a:ext cx="1026941" cy="1280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0280A0-F628-48B9-AD24-5C3E35E7C89E}"/>
              </a:ext>
            </a:extLst>
          </p:cNvPr>
          <p:cNvSpPr txBox="1"/>
          <p:nvPr/>
        </p:nvSpPr>
        <p:spPr>
          <a:xfrm>
            <a:off x="2918046" y="66674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B68BA49-98D4-4927-AD23-3A1830DC5B1E}"/>
              </a:ext>
            </a:extLst>
          </p:cNvPr>
          <p:cNvCxnSpPr>
            <a:cxnSpLocks/>
          </p:cNvCxnSpPr>
          <p:nvPr/>
        </p:nvCxnSpPr>
        <p:spPr>
          <a:xfrm flipV="1">
            <a:off x="1491175" y="1266823"/>
            <a:ext cx="0" cy="4575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460DE2A-0A41-44B3-BE5D-AF1123224A0A}"/>
              </a:ext>
            </a:extLst>
          </p:cNvPr>
          <p:cNvCxnSpPr>
            <a:cxnSpLocks/>
          </p:cNvCxnSpPr>
          <p:nvPr/>
        </p:nvCxnSpPr>
        <p:spPr>
          <a:xfrm>
            <a:off x="1477108" y="3739277"/>
            <a:ext cx="129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684D3BF-0846-48BB-8B33-190A8D5A6AC6}"/>
              </a:ext>
            </a:extLst>
          </p:cNvPr>
          <p:cNvCxnSpPr>
            <a:cxnSpLocks/>
          </p:cNvCxnSpPr>
          <p:nvPr/>
        </p:nvCxnSpPr>
        <p:spPr>
          <a:xfrm>
            <a:off x="1477108" y="4361772"/>
            <a:ext cx="2658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2E52343-8EA5-4CA8-BA43-6CCE563CE209}"/>
              </a:ext>
            </a:extLst>
          </p:cNvPr>
          <p:cNvCxnSpPr>
            <a:cxnSpLocks/>
          </p:cNvCxnSpPr>
          <p:nvPr/>
        </p:nvCxnSpPr>
        <p:spPr>
          <a:xfrm flipV="1">
            <a:off x="4135905" y="4000896"/>
            <a:ext cx="0" cy="36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76949A4-FC71-4B65-A74C-89DC74FEF2AD}"/>
              </a:ext>
            </a:extLst>
          </p:cNvPr>
          <p:cNvCxnSpPr/>
          <p:nvPr/>
        </p:nvCxnSpPr>
        <p:spPr>
          <a:xfrm>
            <a:off x="4135905" y="3994353"/>
            <a:ext cx="196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梯形 51">
            <a:extLst>
              <a:ext uri="{FF2B5EF4-FFF2-40B4-BE49-F238E27FC236}">
                <a16:creationId xmlns:a16="http://schemas.microsoft.com/office/drawing/2014/main" id="{9113B41F-77B3-414C-9052-2E8ED3A7FECB}"/>
              </a:ext>
            </a:extLst>
          </p:cNvPr>
          <p:cNvSpPr/>
          <p:nvPr/>
        </p:nvSpPr>
        <p:spPr>
          <a:xfrm rot="5400000">
            <a:off x="3990538" y="3669918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A31942-32E7-453E-88CB-001DE12E5E75}"/>
              </a:ext>
            </a:extLst>
          </p:cNvPr>
          <p:cNvSpPr txBox="1"/>
          <p:nvPr/>
        </p:nvSpPr>
        <p:spPr>
          <a:xfrm>
            <a:off x="4332852" y="3451380"/>
            <a:ext cx="2664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9F4762B-2A35-44E8-BE60-AA7C6F54B609}"/>
              </a:ext>
            </a:extLst>
          </p:cNvPr>
          <p:cNvCxnSpPr/>
          <p:nvPr/>
        </p:nvCxnSpPr>
        <p:spPr>
          <a:xfrm>
            <a:off x="3813814" y="300331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944CC24-4904-4661-8411-9DFB2AC5E140}"/>
              </a:ext>
            </a:extLst>
          </p:cNvPr>
          <p:cNvCxnSpPr>
            <a:cxnSpLocks/>
          </p:cNvCxnSpPr>
          <p:nvPr/>
        </p:nvCxnSpPr>
        <p:spPr>
          <a:xfrm>
            <a:off x="3826413" y="3067545"/>
            <a:ext cx="61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AE104E3-B215-4C6C-B487-C795529CB1DC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4445391" y="3067545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9B9CA2F-CD61-4F31-9147-19CD46C4704F}"/>
              </a:ext>
            </a:extLst>
          </p:cNvPr>
          <p:cNvCxnSpPr>
            <a:cxnSpLocks/>
          </p:cNvCxnSpPr>
          <p:nvPr/>
        </p:nvCxnSpPr>
        <p:spPr>
          <a:xfrm>
            <a:off x="4553246" y="3742894"/>
            <a:ext cx="56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梯形 80">
            <a:extLst>
              <a:ext uri="{FF2B5EF4-FFF2-40B4-BE49-F238E27FC236}">
                <a16:creationId xmlns:a16="http://schemas.microsoft.com/office/drawing/2014/main" id="{54614271-5F9E-460D-A34C-072B86449FBB}"/>
              </a:ext>
            </a:extLst>
          </p:cNvPr>
          <p:cNvSpPr/>
          <p:nvPr/>
        </p:nvSpPr>
        <p:spPr>
          <a:xfrm rot="5400000">
            <a:off x="4764258" y="3449378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F06638-AC61-46B6-8217-2A23D48C5E49}"/>
              </a:ext>
            </a:extLst>
          </p:cNvPr>
          <p:cNvSpPr txBox="1"/>
          <p:nvPr/>
        </p:nvSpPr>
        <p:spPr>
          <a:xfrm>
            <a:off x="5106572" y="3249456"/>
            <a:ext cx="16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6" name="梯形 85">
            <a:extLst>
              <a:ext uri="{FF2B5EF4-FFF2-40B4-BE49-F238E27FC236}">
                <a16:creationId xmlns:a16="http://schemas.microsoft.com/office/drawing/2014/main" id="{1AF0DDD5-3F3A-42D2-9F2D-4ED43988F799}"/>
              </a:ext>
            </a:extLst>
          </p:cNvPr>
          <p:cNvSpPr/>
          <p:nvPr/>
        </p:nvSpPr>
        <p:spPr>
          <a:xfrm rot="5400000">
            <a:off x="6095582" y="3618461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2495C9-CA78-4E96-A107-6C4D10C177C1}"/>
              </a:ext>
            </a:extLst>
          </p:cNvPr>
          <p:cNvSpPr txBox="1"/>
          <p:nvPr/>
        </p:nvSpPr>
        <p:spPr>
          <a:xfrm>
            <a:off x="6410921" y="3400193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17DC55-AE76-4326-B51A-20C64B9DD5C7}"/>
              </a:ext>
            </a:extLst>
          </p:cNvPr>
          <p:cNvCxnSpPr/>
          <p:nvPr/>
        </p:nvCxnSpPr>
        <p:spPr>
          <a:xfrm>
            <a:off x="5355547" y="3540516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C84E792-DC6D-4FBD-96FC-C16275267875}"/>
              </a:ext>
            </a:extLst>
          </p:cNvPr>
          <p:cNvCxnSpPr/>
          <p:nvPr/>
        </p:nvCxnSpPr>
        <p:spPr>
          <a:xfrm>
            <a:off x="5933339" y="3935014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01FE040-1576-4C79-ADFA-C7E586752ECC}"/>
              </a:ext>
            </a:extLst>
          </p:cNvPr>
          <p:cNvSpPr/>
          <p:nvPr/>
        </p:nvSpPr>
        <p:spPr>
          <a:xfrm>
            <a:off x="7717748" y="3430769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93830-E50D-4C7F-9E55-92BD3D49E947}"/>
              </a:ext>
            </a:extLst>
          </p:cNvPr>
          <p:cNvSpPr txBox="1"/>
          <p:nvPr/>
        </p:nvSpPr>
        <p:spPr>
          <a:xfrm>
            <a:off x="7693994" y="35656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BFA6CE90-75A1-4E66-8944-4F7AFB057210}"/>
              </a:ext>
            </a:extLst>
          </p:cNvPr>
          <p:cNvSpPr/>
          <p:nvPr/>
        </p:nvSpPr>
        <p:spPr>
          <a:xfrm rot="5400000">
            <a:off x="7721263" y="4100744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286F9D5-817E-46CA-BE4B-BC3F857B0288}"/>
              </a:ext>
            </a:extLst>
          </p:cNvPr>
          <p:cNvCxnSpPr/>
          <p:nvPr/>
        </p:nvCxnSpPr>
        <p:spPr>
          <a:xfrm>
            <a:off x="6640967" y="3737069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09BE713-19CF-4E58-A85C-A9624DB9B6B0}"/>
              </a:ext>
            </a:extLst>
          </p:cNvPr>
          <p:cNvCxnSpPr>
            <a:cxnSpLocks/>
          </p:cNvCxnSpPr>
          <p:nvPr/>
        </p:nvCxnSpPr>
        <p:spPr>
          <a:xfrm>
            <a:off x="8577377" y="3774545"/>
            <a:ext cx="1722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573DD2-9AA2-4C25-9EEA-035BAAC7F5E6}"/>
              </a:ext>
            </a:extLst>
          </p:cNvPr>
          <p:cNvCxnSpPr>
            <a:cxnSpLocks/>
          </p:cNvCxnSpPr>
          <p:nvPr/>
        </p:nvCxnSpPr>
        <p:spPr>
          <a:xfrm flipV="1">
            <a:off x="4116752" y="1608207"/>
            <a:ext cx="0" cy="360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F4FC949-7A0F-406F-B246-DBCB78298EC2}"/>
              </a:ext>
            </a:extLst>
          </p:cNvPr>
          <p:cNvCxnSpPr/>
          <p:nvPr/>
        </p:nvCxnSpPr>
        <p:spPr>
          <a:xfrm>
            <a:off x="4116752" y="1601664"/>
            <a:ext cx="196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梯形 101">
            <a:extLst>
              <a:ext uri="{FF2B5EF4-FFF2-40B4-BE49-F238E27FC236}">
                <a16:creationId xmlns:a16="http://schemas.microsoft.com/office/drawing/2014/main" id="{91B1A8DD-F1BD-4093-9E97-09216643596F}"/>
              </a:ext>
            </a:extLst>
          </p:cNvPr>
          <p:cNvSpPr/>
          <p:nvPr/>
        </p:nvSpPr>
        <p:spPr>
          <a:xfrm rot="5400000">
            <a:off x="3971385" y="1277229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86D327E-57C4-4003-B16F-6BFBA530C9E2}"/>
              </a:ext>
            </a:extLst>
          </p:cNvPr>
          <p:cNvSpPr txBox="1"/>
          <p:nvPr/>
        </p:nvSpPr>
        <p:spPr>
          <a:xfrm>
            <a:off x="4299419" y="1058690"/>
            <a:ext cx="266420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1B4B09E-F989-4246-905B-3D20701622C3}"/>
              </a:ext>
            </a:extLst>
          </p:cNvPr>
          <p:cNvCxnSpPr/>
          <p:nvPr/>
        </p:nvCxnSpPr>
        <p:spPr>
          <a:xfrm>
            <a:off x="3794661" y="61062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B6527F2-DDEA-4EEA-B9F2-02C51DAD8C92}"/>
              </a:ext>
            </a:extLst>
          </p:cNvPr>
          <p:cNvCxnSpPr>
            <a:cxnSpLocks/>
          </p:cNvCxnSpPr>
          <p:nvPr/>
        </p:nvCxnSpPr>
        <p:spPr>
          <a:xfrm>
            <a:off x="3807260" y="674856"/>
            <a:ext cx="61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2A1CFF8-0DC1-4B73-8565-8C5EFE879E87}"/>
              </a:ext>
            </a:extLst>
          </p:cNvPr>
          <p:cNvCxnSpPr>
            <a:stCxn id="102" idx="1"/>
          </p:cNvCxnSpPr>
          <p:nvPr/>
        </p:nvCxnSpPr>
        <p:spPr>
          <a:xfrm flipH="1" flipV="1">
            <a:off x="4426238" y="674856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95C1FDD-E24C-480B-83A5-F84423385381}"/>
              </a:ext>
            </a:extLst>
          </p:cNvPr>
          <p:cNvCxnSpPr>
            <a:cxnSpLocks/>
          </p:cNvCxnSpPr>
          <p:nvPr/>
        </p:nvCxnSpPr>
        <p:spPr>
          <a:xfrm>
            <a:off x="4534093" y="1350205"/>
            <a:ext cx="56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梯形 107">
            <a:extLst>
              <a:ext uri="{FF2B5EF4-FFF2-40B4-BE49-F238E27FC236}">
                <a16:creationId xmlns:a16="http://schemas.microsoft.com/office/drawing/2014/main" id="{5A8AE665-9E2E-4954-B6CF-D5E28EE182B9}"/>
              </a:ext>
            </a:extLst>
          </p:cNvPr>
          <p:cNvSpPr/>
          <p:nvPr/>
        </p:nvSpPr>
        <p:spPr>
          <a:xfrm rot="5400000">
            <a:off x="4745105" y="1056689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F7EDA05-372F-4D47-B7A7-BBD1CAB24689}"/>
              </a:ext>
            </a:extLst>
          </p:cNvPr>
          <p:cNvSpPr txBox="1"/>
          <p:nvPr/>
        </p:nvSpPr>
        <p:spPr>
          <a:xfrm>
            <a:off x="5087419" y="844894"/>
            <a:ext cx="1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0" name="梯形 109">
            <a:extLst>
              <a:ext uri="{FF2B5EF4-FFF2-40B4-BE49-F238E27FC236}">
                <a16:creationId xmlns:a16="http://schemas.microsoft.com/office/drawing/2014/main" id="{76E66478-B1E1-40C9-B8C1-A53630F684A6}"/>
              </a:ext>
            </a:extLst>
          </p:cNvPr>
          <p:cNvSpPr/>
          <p:nvPr/>
        </p:nvSpPr>
        <p:spPr>
          <a:xfrm rot="5400000">
            <a:off x="6068607" y="1361915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31FCB1F-F32E-409F-9091-F2D52DAABDBF}"/>
              </a:ext>
            </a:extLst>
          </p:cNvPr>
          <p:cNvSpPr txBox="1"/>
          <p:nvPr/>
        </p:nvSpPr>
        <p:spPr>
          <a:xfrm>
            <a:off x="6395823" y="1154491"/>
            <a:ext cx="20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D913C55-E9B1-4951-B1D9-7FD436B655AB}"/>
              </a:ext>
            </a:extLst>
          </p:cNvPr>
          <p:cNvCxnSpPr/>
          <p:nvPr/>
        </p:nvCxnSpPr>
        <p:spPr>
          <a:xfrm>
            <a:off x="5931736" y="1640012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5FA8847-A51B-4E4B-AE89-904B3D24BD86}"/>
              </a:ext>
            </a:extLst>
          </p:cNvPr>
          <p:cNvCxnSpPr>
            <a:cxnSpLocks/>
          </p:cNvCxnSpPr>
          <p:nvPr/>
        </p:nvCxnSpPr>
        <p:spPr>
          <a:xfrm>
            <a:off x="5284643" y="1215828"/>
            <a:ext cx="1155629" cy="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EE94EF2-2955-4DF6-8A04-3831A9A5312D}"/>
              </a:ext>
            </a:extLst>
          </p:cNvPr>
          <p:cNvSpPr/>
          <p:nvPr/>
        </p:nvSpPr>
        <p:spPr>
          <a:xfrm>
            <a:off x="7717748" y="1177290"/>
            <a:ext cx="870440" cy="1094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738E731-78BA-434D-A7E1-E8F1F8B07067}"/>
              </a:ext>
            </a:extLst>
          </p:cNvPr>
          <p:cNvSpPr txBox="1"/>
          <p:nvPr/>
        </p:nvSpPr>
        <p:spPr>
          <a:xfrm>
            <a:off x="7693994" y="13122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F77315F2-9B73-4EDA-8D24-83B33EB21366}"/>
              </a:ext>
            </a:extLst>
          </p:cNvPr>
          <p:cNvSpPr/>
          <p:nvPr/>
        </p:nvSpPr>
        <p:spPr>
          <a:xfrm rot="5400000">
            <a:off x="7721263" y="1847265"/>
            <a:ext cx="182880" cy="1899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01B28FE9-7620-4F68-867A-7802E17CA1C7}"/>
              </a:ext>
            </a:extLst>
          </p:cNvPr>
          <p:cNvCxnSpPr/>
          <p:nvPr/>
        </p:nvCxnSpPr>
        <p:spPr>
          <a:xfrm>
            <a:off x="6657549" y="1496869"/>
            <a:ext cx="1083212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F121639-1411-47D2-AE49-CABF31270412}"/>
              </a:ext>
            </a:extLst>
          </p:cNvPr>
          <p:cNvCxnSpPr>
            <a:cxnSpLocks/>
          </p:cNvCxnSpPr>
          <p:nvPr/>
        </p:nvCxnSpPr>
        <p:spPr>
          <a:xfrm>
            <a:off x="8586816" y="1484644"/>
            <a:ext cx="818310" cy="1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梯形 118">
            <a:extLst>
              <a:ext uri="{FF2B5EF4-FFF2-40B4-BE49-F238E27FC236}">
                <a16:creationId xmlns:a16="http://schemas.microsoft.com/office/drawing/2014/main" id="{3522B9C7-306B-46B0-9963-F5E52CBB153A}"/>
              </a:ext>
            </a:extLst>
          </p:cNvPr>
          <p:cNvSpPr/>
          <p:nvPr/>
        </p:nvSpPr>
        <p:spPr>
          <a:xfrm rot="5400000">
            <a:off x="9051676" y="1600394"/>
            <a:ext cx="916158" cy="209257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988B096-B8F3-41B1-8646-EFCBC077BF1F}"/>
              </a:ext>
            </a:extLst>
          </p:cNvPr>
          <p:cNvSpPr txBox="1"/>
          <p:nvPr/>
        </p:nvSpPr>
        <p:spPr>
          <a:xfrm>
            <a:off x="9379816" y="1381856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653FE0-889A-465E-9D12-BBAFB7198637}"/>
              </a:ext>
            </a:extLst>
          </p:cNvPr>
          <p:cNvSpPr txBox="1"/>
          <p:nvPr/>
        </p:nvSpPr>
        <p:spPr>
          <a:xfrm>
            <a:off x="10341095" y="35797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MAX[7:0]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F804BE2-8C71-41E2-BBDB-C993BE3F7D11}"/>
              </a:ext>
            </a:extLst>
          </p:cNvPr>
          <p:cNvCxnSpPr>
            <a:cxnSpLocks/>
          </p:cNvCxnSpPr>
          <p:nvPr/>
        </p:nvCxnSpPr>
        <p:spPr>
          <a:xfrm flipV="1">
            <a:off x="9320419" y="2558764"/>
            <a:ext cx="0" cy="1215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3AA1D58-3AD1-4C16-9E11-C7F0635A8702}"/>
              </a:ext>
            </a:extLst>
          </p:cNvPr>
          <p:cNvCxnSpPr/>
          <p:nvPr/>
        </p:nvCxnSpPr>
        <p:spPr>
          <a:xfrm flipH="1">
            <a:off x="2385047" y="2544696"/>
            <a:ext cx="69353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C5B4D61-B805-4E9C-ADFE-3AEA5E95909E}"/>
              </a:ext>
            </a:extLst>
          </p:cNvPr>
          <p:cNvCxnSpPr>
            <a:cxnSpLocks/>
          </p:cNvCxnSpPr>
          <p:nvPr/>
        </p:nvCxnSpPr>
        <p:spPr>
          <a:xfrm>
            <a:off x="2385047" y="2558763"/>
            <a:ext cx="0" cy="62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EF77619-A246-4A89-87F9-87C548BB96A1}"/>
              </a:ext>
            </a:extLst>
          </p:cNvPr>
          <p:cNvCxnSpPr>
            <a:cxnSpLocks/>
          </p:cNvCxnSpPr>
          <p:nvPr/>
        </p:nvCxnSpPr>
        <p:spPr>
          <a:xfrm>
            <a:off x="2385047" y="3185219"/>
            <a:ext cx="418916" cy="5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37D05672-F333-4BF2-9B0F-C1FF019E8F69}"/>
              </a:ext>
            </a:extLst>
          </p:cNvPr>
          <p:cNvCxnSpPr/>
          <p:nvPr/>
        </p:nvCxnSpPr>
        <p:spPr>
          <a:xfrm>
            <a:off x="1477108" y="1259789"/>
            <a:ext cx="1309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5C3B6DB-43B7-4439-91F7-A2F337781181}"/>
              </a:ext>
            </a:extLst>
          </p:cNvPr>
          <p:cNvCxnSpPr/>
          <p:nvPr/>
        </p:nvCxnSpPr>
        <p:spPr>
          <a:xfrm flipH="1">
            <a:off x="1491175" y="1969083"/>
            <a:ext cx="2625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65308AE-BEE4-40DC-ABF6-571B4C78FE99}"/>
              </a:ext>
            </a:extLst>
          </p:cNvPr>
          <p:cNvCxnSpPr>
            <a:cxnSpLocks/>
          </p:cNvCxnSpPr>
          <p:nvPr/>
        </p:nvCxnSpPr>
        <p:spPr>
          <a:xfrm>
            <a:off x="4150448" y="2533789"/>
            <a:ext cx="0" cy="1042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3566F5C-2648-46C1-A065-3A1E65048445}"/>
              </a:ext>
            </a:extLst>
          </p:cNvPr>
          <p:cNvCxnSpPr>
            <a:cxnSpLocks/>
          </p:cNvCxnSpPr>
          <p:nvPr/>
        </p:nvCxnSpPr>
        <p:spPr>
          <a:xfrm>
            <a:off x="4163504" y="3576398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A4A3336D-7A5F-471D-9534-ED9FED6F5E03}"/>
              </a:ext>
            </a:extLst>
          </p:cNvPr>
          <p:cNvCxnSpPr>
            <a:cxnSpLocks/>
          </p:cNvCxnSpPr>
          <p:nvPr/>
        </p:nvCxnSpPr>
        <p:spPr>
          <a:xfrm flipV="1">
            <a:off x="8923204" y="231290"/>
            <a:ext cx="0" cy="1272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2BB6400-3CF1-49B2-8B3D-15FE590AD97F}"/>
              </a:ext>
            </a:extLst>
          </p:cNvPr>
          <p:cNvCxnSpPr>
            <a:cxnSpLocks/>
          </p:cNvCxnSpPr>
          <p:nvPr/>
        </p:nvCxnSpPr>
        <p:spPr>
          <a:xfrm flipH="1" flipV="1">
            <a:off x="2408185" y="210629"/>
            <a:ext cx="6515019" cy="20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46326C4-34C3-4758-907A-A7E293EC0AA2}"/>
              </a:ext>
            </a:extLst>
          </p:cNvPr>
          <p:cNvCxnSpPr>
            <a:cxnSpLocks/>
          </p:cNvCxnSpPr>
          <p:nvPr/>
        </p:nvCxnSpPr>
        <p:spPr>
          <a:xfrm>
            <a:off x="2408185" y="203106"/>
            <a:ext cx="0" cy="62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C41F9BE-9CA0-4A67-8C8C-E6690B76BDF9}"/>
              </a:ext>
            </a:extLst>
          </p:cNvPr>
          <p:cNvCxnSpPr>
            <a:cxnSpLocks/>
          </p:cNvCxnSpPr>
          <p:nvPr/>
        </p:nvCxnSpPr>
        <p:spPr>
          <a:xfrm flipV="1">
            <a:off x="2408185" y="815527"/>
            <a:ext cx="376084" cy="14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01CE36-0D16-4BE5-AB76-42FDFB77B37F}"/>
              </a:ext>
            </a:extLst>
          </p:cNvPr>
          <p:cNvCxnSpPr/>
          <p:nvPr/>
        </p:nvCxnSpPr>
        <p:spPr>
          <a:xfrm>
            <a:off x="8923204" y="1946763"/>
            <a:ext cx="50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7820C71-9064-4617-BF2B-9E6564FD6BEB}"/>
              </a:ext>
            </a:extLst>
          </p:cNvPr>
          <p:cNvCxnSpPr>
            <a:cxnSpLocks/>
          </p:cNvCxnSpPr>
          <p:nvPr/>
        </p:nvCxnSpPr>
        <p:spPr>
          <a:xfrm>
            <a:off x="9625520" y="1724439"/>
            <a:ext cx="606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6D0F929-3856-4BC8-88E5-00438086CFDB}"/>
              </a:ext>
            </a:extLst>
          </p:cNvPr>
          <p:cNvSpPr txBox="1"/>
          <p:nvPr/>
        </p:nvSpPr>
        <p:spPr>
          <a:xfrm>
            <a:off x="10326260" y="152035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MIN[7:0]</a:t>
            </a:r>
            <a:endParaRPr lang="zh-CN" altLang="en-US" dirty="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4006916-8D77-4636-9866-AD29D1C0812F}"/>
              </a:ext>
            </a:extLst>
          </p:cNvPr>
          <p:cNvCxnSpPr>
            <a:cxnSpLocks/>
          </p:cNvCxnSpPr>
          <p:nvPr/>
        </p:nvCxnSpPr>
        <p:spPr>
          <a:xfrm>
            <a:off x="4112380" y="220959"/>
            <a:ext cx="2504" cy="95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4C7A43-678C-4A8F-8E47-9AB7A8832D55}"/>
              </a:ext>
            </a:extLst>
          </p:cNvPr>
          <p:cNvCxnSpPr>
            <a:cxnSpLocks/>
          </p:cNvCxnSpPr>
          <p:nvPr/>
        </p:nvCxnSpPr>
        <p:spPr>
          <a:xfrm>
            <a:off x="4127939" y="1177290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5F0FE0DA-B37F-4B15-986D-7433BE6FC591}"/>
              </a:ext>
            </a:extLst>
          </p:cNvPr>
          <p:cNvCxnSpPr>
            <a:cxnSpLocks/>
          </p:cNvCxnSpPr>
          <p:nvPr/>
        </p:nvCxnSpPr>
        <p:spPr>
          <a:xfrm>
            <a:off x="4935894" y="4768948"/>
            <a:ext cx="0" cy="45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93500D3-E148-41B0-B811-17BB1F6FC21F}"/>
              </a:ext>
            </a:extLst>
          </p:cNvPr>
          <p:cNvCxnSpPr>
            <a:cxnSpLocks/>
          </p:cNvCxnSpPr>
          <p:nvPr/>
        </p:nvCxnSpPr>
        <p:spPr>
          <a:xfrm>
            <a:off x="4948950" y="5223778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9F9F2D5-DD0D-47AD-B62C-54729F42F2FC}"/>
              </a:ext>
            </a:extLst>
          </p:cNvPr>
          <p:cNvSpPr txBox="1"/>
          <p:nvPr/>
        </p:nvSpPr>
        <p:spPr>
          <a:xfrm>
            <a:off x="5687285" y="58495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14’h0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9CF305D-FBC0-4053-BF2C-A5A8F1153117}"/>
              </a:ext>
            </a:extLst>
          </p:cNvPr>
          <p:cNvSpPr txBox="1"/>
          <p:nvPr/>
        </p:nvSpPr>
        <p:spPr>
          <a:xfrm>
            <a:off x="5670703" y="389589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8’h0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423A978-2DAF-4CFD-BC91-769A5FE1D35B}"/>
              </a:ext>
            </a:extLst>
          </p:cNvPr>
          <p:cNvSpPr txBox="1"/>
          <p:nvPr/>
        </p:nvSpPr>
        <p:spPr>
          <a:xfrm>
            <a:off x="5694450" y="163973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8’hFF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704F80E-9E9C-49E6-BAAA-DB965E843656}"/>
              </a:ext>
            </a:extLst>
          </p:cNvPr>
          <p:cNvSpPr txBox="1"/>
          <p:nvPr/>
        </p:nvSpPr>
        <p:spPr>
          <a:xfrm>
            <a:off x="8833226" y="18818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8’h0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78BBE5E-BD43-4A31-95B6-760599CEDC2F}"/>
              </a:ext>
            </a:extLst>
          </p:cNvPr>
          <p:cNvSpPr txBox="1"/>
          <p:nvPr/>
        </p:nvSpPr>
        <p:spPr>
          <a:xfrm>
            <a:off x="195478" y="582713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DATA[7:0]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AA0AB0D-5FBA-4D22-AD0B-CD71C31A9073}"/>
              </a:ext>
            </a:extLst>
          </p:cNvPr>
          <p:cNvSpPr txBox="1"/>
          <p:nvPr/>
        </p:nvSpPr>
        <p:spPr>
          <a:xfrm>
            <a:off x="195478" y="62184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00A71A7-5934-4619-A027-4CBC8B258981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758453" y="6403150"/>
            <a:ext cx="6717923" cy="2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9D97131-209D-424D-A3C5-6F3D9F50DC86}"/>
              </a:ext>
            </a:extLst>
          </p:cNvPr>
          <p:cNvCxnSpPr>
            <a:cxnSpLocks/>
          </p:cNvCxnSpPr>
          <p:nvPr/>
        </p:nvCxnSpPr>
        <p:spPr>
          <a:xfrm>
            <a:off x="7469945" y="1942220"/>
            <a:ext cx="0" cy="447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7B4F8CBC-C8B6-4C33-83E2-37DA9CAF4AA8}"/>
              </a:ext>
            </a:extLst>
          </p:cNvPr>
          <p:cNvCxnSpPr>
            <a:cxnSpLocks/>
            <a:endCxn id="116" idx="3"/>
          </p:cNvCxnSpPr>
          <p:nvPr/>
        </p:nvCxnSpPr>
        <p:spPr>
          <a:xfrm>
            <a:off x="7469945" y="1942220"/>
            <a:ext cx="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56D434C5-CD14-4869-BCBF-D970B32FA1FD}"/>
              </a:ext>
            </a:extLst>
          </p:cNvPr>
          <p:cNvCxnSpPr>
            <a:cxnSpLocks/>
          </p:cNvCxnSpPr>
          <p:nvPr/>
        </p:nvCxnSpPr>
        <p:spPr>
          <a:xfrm>
            <a:off x="7476376" y="4195699"/>
            <a:ext cx="247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3368776-2BD4-4B8A-B76C-E0001E5A53B5}"/>
              </a:ext>
            </a:extLst>
          </p:cNvPr>
          <p:cNvCxnSpPr>
            <a:cxnSpLocks/>
          </p:cNvCxnSpPr>
          <p:nvPr/>
        </p:nvCxnSpPr>
        <p:spPr>
          <a:xfrm>
            <a:off x="7469945" y="5999403"/>
            <a:ext cx="281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A105146C-CCBF-46CD-A357-71FC57654320}"/>
              </a:ext>
            </a:extLst>
          </p:cNvPr>
          <p:cNvCxnSpPr>
            <a:stCxn id="114" idx="2"/>
          </p:cNvCxnSpPr>
          <p:nvPr/>
        </p:nvCxnSpPr>
        <p:spPr>
          <a:xfrm>
            <a:off x="8152968" y="2271589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2CF52153-99C7-4AA5-93F2-27395F5A757C}"/>
              </a:ext>
            </a:extLst>
          </p:cNvPr>
          <p:cNvCxnSpPr/>
          <p:nvPr/>
        </p:nvCxnSpPr>
        <p:spPr>
          <a:xfrm>
            <a:off x="8152968" y="2419643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DD6E57E3-5188-4425-BB00-04C658B48395}"/>
              </a:ext>
            </a:extLst>
          </p:cNvPr>
          <p:cNvSpPr txBox="1"/>
          <p:nvPr/>
        </p:nvSpPr>
        <p:spPr>
          <a:xfrm>
            <a:off x="8299744" y="224779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AE60F7F-C8E2-48DC-88F5-52C4793AD597}"/>
              </a:ext>
            </a:extLst>
          </p:cNvPr>
          <p:cNvCxnSpPr/>
          <p:nvPr/>
        </p:nvCxnSpPr>
        <p:spPr>
          <a:xfrm>
            <a:off x="8152968" y="4529553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98B64FDF-0B91-475B-B160-2E32C0271CB7}"/>
              </a:ext>
            </a:extLst>
          </p:cNvPr>
          <p:cNvCxnSpPr/>
          <p:nvPr/>
        </p:nvCxnSpPr>
        <p:spPr>
          <a:xfrm>
            <a:off x="8152968" y="4677607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0E42AC4-FFFB-4D82-A91D-5CB6DA3996AA}"/>
              </a:ext>
            </a:extLst>
          </p:cNvPr>
          <p:cNvSpPr txBox="1"/>
          <p:nvPr/>
        </p:nvSpPr>
        <p:spPr>
          <a:xfrm>
            <a:off x="8299744" y="450575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BC97E8B-76B3-4001-895F-627703A5FFAC}"/>
              </a:ext>
            </a:extLst>
          </p:cNvPr>
          <p:cNvCxnSpPr/>
          <p:nvPr/>
        </p:nvCxnSpPr>
        <p:spPr>
          <a:xfrm>
            <a:off x="8213767" y="6316957"/>
            <a:ext cx="0" cy="148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21D52EA-862C-4AC5-B013-D2D3E55680F8}"/>
              </a:ext>
            </a:extLst>
          </p:cNvPr>
          <p:cNvCxnSpPr/>
          <p:nvPr/>
        </p:nvCxnSpPr>
        <p:spPr>
          <a:xfrm>
            <a:off x="8213767" y="6465011"/>
            <a:ext cx="161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5E6551C-82DF-4FF9-A402-2EA43F249304}"/>
              </a:ext>
            </a:extLst>
          </p:cNvPr>
          <p:cNvSpPr txBox="1"/>
          <p:nvPr/>
        </p:nvSpPr>
        <p:spPr>
          <a:xfrm>
            <a:off x="8360543" y="629315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19808DF-797D-4619-81C5-0A06ABD6824E}"/>
              </a:ext>
            </a:extLst>
          </p:cNvPr>
          <p:cNvSpPr txBox="1"/>
          <p:nvPr/>
        </p:nvSpPr>
        <p:spPr>
          <a:xfrm>
            <a:off x="173016" y="4662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VALID</a:t>
            </a:r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26F4A320-4B57-4EDB-9559-F1503ADC577F}"/>
              </a:ext>
            </a:extLst>
          </p:cNvPr>
          <p:cNvCxnSpPr>
            <a:cxnSpLocks/>
          </p:cNvCxnSpPr>
          <p:nvPr/>
        </p:nvCxnSpPr>
        <p:spPr>
          <a:xfrm>
            <a:off x="1166432" y="138941"/>
            <a:ext cx="4305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697A401C-8E0E-407C-B7B1-C13B47F39DBF}"/>
              </a:ext>
            </a:extLst>
          </p:cNvPr>
          <p:cNvCxnSpPr>
            <a:cxnSpLocks/>
          </p:cNvCxnSpPr>
          <p:nvPr/>
        </p:nvCxnSpPr>
        <p:spPr>
          <a:xfrm>
            <a:off x="4882032" y="220959"/>
            <a:ext cx="2504" cy="787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8818E321-9BD2-491A-AA94-B021CCA2BBA3}"/>
              </a:ext>
            </a:extLst>
          </p:cNvPr>
          <p:cNvCxnSpPr>
            <a:cxnSpLocks/>
          </p:cNvCxnSpPr>
          <p:nvPr/>
        </p:nvCxnSpPr>
        <p:spPr>
          <a:xfrm>
            <a:off x="4897591" y="1008464"/>
            <a:ext cx="208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689B1B90-E473-420C-9684-DB66133C16BA}"/>
              </a:ext>
            </a:extLst>
          </p:cNvPr>
          <p:cNvCxnSpPr>
            <a:cxnSpLocks/>
          </p:cNvCxnSpPr>
          <p:nvPr/>
        </p:nvCxnSpPr>
        <p:spPr>
          <a:xfrm>
            <a:off x="4904110" y="2555568"/>
            <a:ext cx="11201" cy="84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403BD4F0-B1EA-4995-8958-E22F9ECF0184}"/>
              </a:ext>
            </a:extLst>
          </p:cNvPr>
          <p:cNvCxnSpPr>
            <a:cxnSpLocks/>
          </p:cNvCxnSpPr>
          <p:nvPr/>
        </p:nvCxnSpPr>
        <p:spPr>
          <a:xfrm>
            <a:off x="4928366" y="3397883"/>
            <a:ext cx="180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7D332CBB-D9D8-4BBA-8E4C-3336B369ED55}"/>
              </a:ext>
            </a:extLst>
          </p:cNvPr>
          <p:cNvCxnSpPr>
            <a:cxnSpLocks/>
          </p:cNvCxnSpPr>
          <p:nvPr/>
        </p:nvCxnSpPr>
        <p:spPr>
          <a:xfrm>
            <a:off x="5472332" y="138941"/>
            <a:ext cx="25715" cy="4723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2A95C59B-D853-417D-986F-6AB571F65DAE}"/>
              </a:ext>
            </a:extLst>
          </p:cNvPr>
          <p:cNvCxnSpPr/>
          <p:nvPr/>
        </p:nvCxnSpPr>
        <p:spPr>
          <a:xfrm>
            <a:off x="5472332" y="506437"/>
            <a:ext cx="14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982FD5B6-D859-42B0-9195-FA027EFA0D13}"/>
              </a:ext>
            </a:extLst>
          </p:cNvPr>
          <p:cNvCxnSpPr/>
          <p:nvPr/>
        </p:nvCxnSpPr>
        <p:spPr>
          <a:xfrm flipH="1" flipV="1">
            <a:off x="5212648" y="447290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C075D57-3A68-48CF-B318-5802C3B616EF}"/>
              </a:ext>
            </a:extLst>
          </p:cNvPr>
          <p:cNvCxnSpPr/>
          <p:nvPr/>
        </p:nvCxnSpPr>
        <p:spPr>
          <a:xfrm flipH="1" flipV="1">
            <a:off x="5223132" y="2840795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78BD6CF8-6339-41CD-A00B-3496ED7120B2}"/>
              </a:ext>
            </a:extLst>
          </p:cNvPr>
          <p:cNvCxnSpPr/>
          <p:nvPr/>
        </p:nvCxnSpPr>
        <p:spPr>
          <a:xfrm flipH="1" flipV="1">
            <a:off x="6540905" y="784387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A260973-AE3B-4709-AE19-D32FA39A0BB0}"/>
              </a:ext>
            </a:extLst>
          </p:cNvPr>
          <p:cNvCxnSpPr>
            <a:cxnSpLocks/>
          </p:cNvCxnSpPr>
          <p:nvPr/>
        </p:nvCxnSpPr>
        <p:spPr>
          <a:xfrm flipH="1" flipV="1">
            <a:off x="5220629" y="4836093"/>
            <a:ext cx="3226" cy="13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992C96FE-AFB8-40C9-9DC2-58997102BC9B}"/>
              </a:ext>
            </a:extLst>
          </p:cNvPr>
          <p:cNvCxnSpPr/>
          <p:nvPr/>
        </p:nvCxnSpPr>
        <p:spPr>
          <a:xfrm flipH="1" flipV="1">
            <a:off x="6531814" y="3035137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33C3E575-8B84-4D6F-85C3-F076BAC275FE}"/>
              </a:ext>
            </a:extLst>
          </p:cNvPr>
          <p:cNvCxnSpPr/>
          <p:nvPr/>
        </p:nvCxnSpPr>
        <p:spPr>
          <a:xfrm flipH="1" flipV="1">
            <a:off x="6547625" y="4867920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0B633F92-3E05-48C3-9064-1124E3F89A18}"/>
              </a:ext>
            </a:extLst>
          </p:cNvPr>
          <p:cNvCxnSpPr/>
          <p:nvPr/>
        </p:nvCxnSpPr>
        <p:spPr>
          <a:xfrm>
            <a:off x="5204276" y="441729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23A39429-CD25-423B-B7BB-D0A1A1928D58}"/>
              </a:ext>
            </a:extLst>
          </p:cNvPr>
          <p:cNvCxnSpPr/>
          <p:nvPr/>
        </p:nvCxnSpPr>
        <p:spPr>
          <a:xfrm>
            <a:off x="5203184" y="2847141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A45272A-81A7-4079-B3E0-C05DA3E5AF1E}"/>
              </a:ext>
            </a:extLst>
          </p:cNvPr>
          <p:cNvCxnSpPr/>
          <p:nvPr/>
        </p:nvCxnSpPr>
        <p:spPr>
          <a:xfrm>
            <a:off x="5239929" y="4836093"/>
            <a:ext cx="2661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17662E-83C7-431F-94D7-2D000EF2CDDF}"/>
              </a:ext>
            </a:extLst>
          </p:cNvPr>
          <p:cNvCxnSpPr>
            <a:cxnSpLocks/>
          </p:cNvCxnSpPr>
          <p:nvPr/>
        </p:nvCxnSpPr>
        <p:spPr>
          <a:xfrm>
            <a:off x="6879102" y="595587"/>
            <a:ext cx="1" cy="42665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F50B8E42-83EE-4B04-AE29-E914DC2BAB2A}"/>
              </a:ext>
            </a:extLst>
          </p:cNvPr>
          <p:cNvCxnSpPr>
            <a:cxnSpLocks/>
          </p:cNvCxnSpPr>
          <p:nvPr/>
        </p:nvCxnSpPr>
        <p:spPr>
          <a:xfrm flipH="1" flipV="1">
            <a:off x="1169954" y="561171"/>
            <a:ext cx="5707760" cy="315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AB9C38BF-F3C2-4BB4-89B0-7DCB93F3A508}"/>
              </a:ext>
            </a:extLst>
          </p:cNvPr>
          <p:cNvCxnSpPr>
            <a:cxnSpLocks/>
          </p:cNvCxnSpPr>
          <p:nvPr/>
        </p:nvCxnSpPr>
        <p:spPr>
          <a:xfrm>
            <a:off x="6526686" y="784387"/>
            <a:ext cx="2983069" cy="178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5F5541BF-0DBA-437B-A916-674F316489FC}"/>
              </a:ext>
            </a:extLst>
          </p:cNvPr>
          <p:cNvCxnSpPr/>
          <p:nvPr/>
        </p:nvCxnSpPr>
        <p:spPr>
          <a:xfrm>
            <a:off x="6525298" y="3035137"/>
            <a:ext cx="3524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060C3FF-507A-4263-805C-1AEE2411C029}"/>
              </a:ext>
            </a:extLst>
          </p:cNvPr>
          <p:cNvCxnSpPr/>
          <p:nvPr/>
        </p:nvCxnSpPr>
        <p:spPr>
          <a:xfrm>
            <a:off x="6525298" y="4862172"/>
            <a:ext cx="3524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BACDE907-DAD6-43AF-A6BF-E92BBDD2B49A}"/>
              </a:ext>
            </a:extLst>
          </p:cNvPr>
          <p:cNvSpPr txBox="1"/>
          <p:nvPr/>
        </p:nvSpPr>
        <p:spPr>
          <a:xfrm>
            <a:off x="162302" y="43096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70" name="流程图: 接点 269">
            <a:extLst>
              <a:ext uri="{FF2B5EF4-FFF2-40B4-BE49-F238E27FC236}">
                <a16:creationId xmlns:a16="http://schemas.microsoft.com/office/drawing/2014/main" id="{350596D3-2CAB-4A88-A0BA-203E19CBD66A}"/>
              </a:ext>
            </a:extLst>
          </p:cNvPr>
          <p:cNvSpPr/>
          <p:nvPr/>
        </p:nvSpPr>
        <p:spPr>
          <a:xfrm>
            <a:off x="1480747" y="4332475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流程图: 接点 270">
            <a:extLst>
              <a:ext uri="{FF2B5EF4-FFF2-40B4-BE49-F238E27FC236}">
                <a16:creationId xmlns:a16="http://schemas.microsoft.com/office/drawing/2014/main" id="{8306B456-6B19-4F42-9B98-5A34D16D8FF1}"/>
              </a:ext>
            </a:extLst>
          </p:cNvPr>
          <p:cNvSpPr/>
          <p:nvPr/>
        </p:nvSpPr>
        <p:spPr>
          <a:xfrm>
            <a:off x="1457453" y="3730036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2" name="流程图: 接点 271">
            <a:extLst>
              <a:ext uri="{FF2B5EF4-FFF2-40B4-BE49-F238E27FC236}">
                <a16:creationId xmlns:a16="http://schemas.microsoft.com/office/drawing/2014/main" id="{9B00EF14-71DC-4E6A-BD44-719FB114C24B}"/>
              </a:ext>
            </a:extLst>
          </p:cNvPr>
          <p:cNvSpPr/>
          <p:nvPr/>
        </p:nvSpPr>
        <p:spPr>
          <a:xfrm>
            <a:off x="1468484" y="1945973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3" name="流程图: 接点 272">
            <a:extLst>
              <a:ext uri="{FF2B5EF4-FFF2-40B4-BE49-F238E27FC236}">
                <a16:creationId xmlns:a16="http://schemas.microsoft.com/office/drawing/2014/main" id="{DCEE6DFD-1DFF-4AEC-AE89-436C62E27A01}"/>
              </a:ext>
            </a:extLst>
          </p:cNvPr>
          <p:cNvSpPr/>
          <p:nvPr/>
        </p:nvSpPr>
        <p:spPr>
          <a:xfrm>
            <a:off x="4089085" y="186395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4" name="流程图: 接点 273">
            <a:extLst>
              <a:ext uri="{FF2B5EF4-FFF2-40B4-BE49-F238E27FC236}">
                <a16:creationId xmlns:a16="http://schemas.microsoft.com/office/drawing/2014/main" id="{1ED99F84-08BA-4FA8-B7EF-9423A57FDBAB}"/>
              </a:ext>
            </a:extLst>
          </p:cNvPr>
          <p:cNvSpPr/>
          <p:nvPr/>
        </p:nvSpPr>
        <p:spPr>
          <a:xfrm>
            <a:off x="4915883" y="4725609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5" name="流程图: 接点 274">
            <a:extLst>
              <a:ext uri="{FF2B5EF4-FFF2-40B4-BE49-F238E27FC236}">
                <a16:creationId xmlns:a16="http://schemas.microsoft.com/office/drawing/2014/main" id="{CF0636CB-D4C2-4DCB-AACB-36AA8F302622}"/>
              </a:ext>
            </a:extLst>
          </p:cNvPr>
          <p:cNvSpPr/>
          <p:nvPr/>
        </p:nvSpPr>
        <p:spPr>
          <a:xfrm>
            <a:off x="4127939" y="2533789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6" name="流程图: 接点 275">
            <a:extLst>
              <a:ext uri="{FF2B5EF4-FFF2-40B4-BE49-F238E27FC236}">
                <a16:creationId xmlns:a16="http://schemas.microsoft.com/office/drawing/2014/main" id="{67B33EC6-DE99-4F9E-B867-7DDD68B463E9}"/>
              </a:ext>
            </a:extLst>
          </p:cNvPr>
          <p:cNvSpPr/>
          <p:nvPr/>
        </p:nvSpPr>
        <p:spPr>
          <a:xfrm>
            <a:off x="4889305" y="2521836"/>
            <a:ext cx="4658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D53E2-E35E-4614-9FD4-C3C32493F36E}"/>
              </a:ext>
            </a:extLst>
          </p:cNvPr>
          <p:cNvSpPr txBox="1"/>
          <p:nvPr/>
        </p:nvSpPr>
        <p:spPr>
          <a:xfrm>
            <a:off x="2938670" y="56984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 bit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9B1E2B0-0812-451E-80EC-2F60F66F5BD8}"/>
              </a:ext>
            </a:extLst>
          </p:cNvPr>
          <p:cNvSpPr txBox="1"/>
          <p:nvPr/>
        </p:nvSpPr>
        <p:spPr>
          <a:xfrm>
            <a:off x="2975926" y="34699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bit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3C62B87-EA3D-4B8A-8472-694B8F352C31}"/>
              </a:ext>
            </a:extLst>
          </p:cNvPr>
          <p:cNvSpPr txBox="1"/>
          <p:nvPr/>
        </p:nvSpPr>
        <p:spPr>
          <a:xfrm>
            <a:off x="3016165" y="104665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bit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A0A0D18-F88F-4DEC-B18B-451EC37A7D92}"/>
              </a:ext>
            </a:extLst>
          </p:cNvPr>
          <p:cNvCxnSpPr/>
          <p:nvPr/>
        </p:nvCxnSpPr>
        <p:spPr>
          <a:xfrm flipH="1" flipV="1">
            <a:off x="9509755" y="991743"/>
            <a:ext cx="3226" cy="2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EA12864-C47F-46E4-9A5D-84842089B45D}"/>
              </a:ext>
            </a:extLst>
          </p:cNvPr>
          <p:cNvCxnSpPr/>
          <p:nvPr/>
        </p:nvCxnSpPr>
        <p:spPr>
          <a:xfrm flipV="1">
            <a:off x="9509755" y="812396"/>
            <a:ext cx="0" cy="1654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27B4B22-2EE5-4200-B887-5EB7A66B22FE}"/>
              </a:ext>
            </a:extLst>
          </p:cNvPr>
          <p:cNvSpPr/>
          <p:nvPr/>
        </p:nvSpPr>
        <p:spPr>
          <a:xfrm>
            <a:off x="6869941" y="762787"/>
            <a:ext cx="46589" cy="4571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A0C35799-FC6E-4B1D-848F-FDB993B62CAF}"/>
              </a:ext>
            </a:extLst>
          </p:cNvPr>
          <p:cNvSpPr/>
          <p:nvPr/>
        </p:nvSpPr>
        <p:spPr>
          <a:xfrm>
            <a:off x="6853256" y="3026506"/>
            <a:ext cx="46589" cy="45719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985DDE88-5DB2-49B3-BC8C-D354651DAAA7}"/>
              </a:ext>
            </a:extLst>
          </p:cNvPr>
          <p:cNvSpPr/>
          <p:nvPr/>
        </p:nvSpPr>
        <p:spPr>
          <a:xfrm>
            <a:off x="5450107" y="409800"/>
            <a:ext cx="46589" cy="4571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2D2CF27A-7D97-4207-9B2A-DFC9B0FBDE6A}"/>
              </a:ext>
            </a:extLst>
          </p:cNvPr>
          <p:cNvSpPr/>
          <p:nvPr/>
        </p:nvSpPr>
        <p:spPr>
          <a:xfrm>
            <a:off x="5461829" y="2812000"/>
            <a:ext cx="46589" cy="4571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F8F22466-B41A-4431-96F1-A7930162804E}"/>
              </a:ext>
            </a:extLst>
          </p:cNvPr>
          <p:cNvSpPr/>
          <p:nvPr/>
        </p:nvSpPr>
        <p:spPr>
          <a:xfrm>
            <a:off x="7444210" y="4180193"/>
            <a:ext cx="46589" cy="4571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807249E4-7F91-42B4-A6AB-71FE28551EE6}"/>
              </a:ext>
            </a:extLst>
          </p:cNvPr>
          <p:cNvSpPr/>
          <p:nvPr/>
        </p:nvSpPr>
        <p:spPr>
          <a:xfrm>
            <a:off x="7453081" y="5977499"/>
            <a:ext cx="46589" cy="4571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32312-1630-4B19-9729-D6644231E721}"/>
              </a:ext>
            </a:extLst>
          </p:cNvPr>
          <p:cNvSpPr txBox="1"/>
          <p:nvPr/>
        </p:nvSpPr>
        <p:spPr>
          <a:xfrm>
            <a:off x="8294286" y="12972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2B1BF12-1ED7-49C7-AE39-B5F5EF5C9183}"/>
              </a:ext>
            </a:extLst>
          </p:cNvPr>
          <p:cNvSpPr txBox="1"/>
          <p:nvPr/>
        </p:nvSpPr>
        <p:spPr>
          <a:xfrm>
            <a:off x="8287517" y="355943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7F6D7C8-376D-4A97-B2F8-0E7749C4E63C}"/>
              </a:ext>
            </a:extLst>
          </p:cNvPr>
          <p:cNvSpPr txBox="1"/>
          <p:nvPr/>
        </p:nvSpPr>
        <p:spPr>
          <a:xfrm>
            <a:off x="8299858" y="53588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79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2FCE0D5-4CA7-402A-8DC0-77A80E9E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2" y="94199"/>
            <a:ext cx="7594212" cy="4407463"/>
          </a:xfrm>
          <a:prstGeom prst="rect">
            <a:avLst/>
          </a:prstGeom>
        </p:spPr>
      </p:pic>
      <p:pic>
        <p:nvPicPr>
          <p:cNvPr id="374" name="图片 373">
            <a:extLst>
              <a:ext uri="{FF2B5EF4-FFF2-40B4-BE49-F238E27FC236}">
                <a16:creationId xmlns:a16="http://schemas.microsoft.com/office/drawing/2014/main" id="{EF7046B8-4D8C-49E8-B2F7-9CFF48E3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34" y="4917"/>
            <a:ext cx="2807513" cy="4496745"/>
          </a:xfrm>
          <a:prstGeom prst="rect">
            <a:avLst/>
          </a:prstGeom>
        </p:spPr>
      </p:pic>
      <p:sp>
        <p:nvSpPr>
          <p:cNvPr id="375" name="文本框 374">
            <a:extLst>
              <a:ext uri="{FF2B5EF4-FFF2-40B4-BE49-F238E27FC236}">
                <a16:creationId xmlns:a16="http://schemas.microsoft.com/office/drawing/2014/main" id="{3AC466A8-DC71-43A1-8521-E4C23415BA2E}"/>
              </a:ext>
            </a:extLst>
          </p:cNvPr>
          <p:cNvSpPr txBox="1"/>
          <p:nvPr/>
        </p:nvSpPr>
        <p:spPr>
          <a:xfrm>
            <a:off x="3477714" y="459094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circuit frame</a:t>
            </a:r>
            <a:endParaRPr lang="zh-CN" altLang="en-US" dirty="0"/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17DA5CD2-69F5-413C-8EF7-6AEB23D5F7FD}"/>
              </a:ext>
            </a:extLst>
          </p:cNvPr>
          <p:cNvSpPr txBox="1"/>
          <p:nvPr/>
        </p:nvSpPr>
        <p:spPr>
          <a:xfrm>
            <a:off x="8111113" y="458644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FCA4, Fast Carry Adder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00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EA30573-273E-4175-83CA-A1702399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6768" y="-894384"/>
            <a:ext cx="5069232" cy="6858000"/>
          </a:xfrm>
          <a:prstGeom prst="rect">
            <a:avLst/>
          </a:prstGeom>
        </p:spPr>
      </p:pic>
      <p:sp>
        <p:nvSpPr>
          <p:cNvPr id="172" name="文本框 171">
            <a:extLst>
              <a:ext uri="{FF2B5EF4-FFF2-40B4-BE49-F238E27FC236}">
                <a16:creationId xmlns:a16="http://schemas.microsoft.com/office/drawing/2014/main" id="{7D28A62F-3691-45AE-A035-429EB95D8A28}"/>
              </a:ext>
            </a:extLst>
          </p:cNvPr>
          <p:cNvSpPr txBox="1"/>
          <p:nvPr/>
        </p:nvSpPr>
        <p:spPr>
          <a:xfrm>
            <a:off x="2905639" y="506923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4bit Comparator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33D0E9-2B49-46E9-B420-A482AD83BE9E}"/>
              </a:ext>
            </a:extLst>
          </p:cNvPr>
          <p:cNvSpPr txBox="1"/>
          <p:nvPr/>
        </p:nvSpPr>
        <p:spPr>
          <a:xfrm>
            <a:off x="7477640" y="1125415"/>
            <a:ext cx="4057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</a:t>
            </a:r>
            <a:r>
              <a:rPr lang="en-US" altLang="zh-CN" dirty="0"/>
              <a:t>bit Adder</a:t>
            </a:r>
            <a:r>
              <a:rPr lang="zh-CN" altLang="en-US" dirty="0"/>
              <a:t>：</a:t>
            </a:r>
            <a:r>
              <a:rPr lang="en-US" altLang="zh-CN" dirty="0"/>
              <a:t>FCA4 × 3 + FA1 + HA1</a:t>
            </a:r>
          </a:p>
          <a:p>
            <a:endParaRPr lang="en-US" dirty="0"/>
          </a:p>
          <a:p>
            <a:r>
              <a:rPr lang="en-US" dirty="0"/>
              <a:t>8 bit Comparator: CAP4 </a:t>
            </a:r>
            <a:r>
              <a:rPr lang="en-US" altLang="zh-CN" dirty="0"/>
              <a:t>× 2</a:t>
            </a:r>
          </a:p>
          <a:p>
            <a:endParaRPr lang="en-US" altLang="zh-CN" dirty="0"/>
          </a:p>
          <a:p>
            <a:r>
              <a:rPr lang="en-US" altLang="zh-CN" dirty="0"/>
              <a:t>D Pulse Register: D Latch Register × 2</a:t>
            </a:r>
          </a:p>
          <a:p>
            <a:endParaRPr lang="en-US" altLang="zh-CN" dirty="0"/>
          </a:p>
          <a:p>
            <a:r>
              <a:rPr lang="en-US" altLang="zh-CN" dirty="0"/>
              <a:t>8 bit Multiplexer: MUX2TO1 × 8</a:t>
            </a:r>
          </a:p>
          <a:p>
            <a:endParaRPr lang="en-US" altLang="zh-CN" dirty="0"/>
          </a:p>
          <a:p>
            <a:r>
              <a:rPr lang="en-US" altLang="zh-CN" dirty="0"/>
              <a:t>14 bit Multiplexer: MUX2TO1 × 14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Other circuitry structures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under the basic of Digital Electronic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261</Words>
  <Application>Microsoft Office PowerPoint</Application>
  <PresentationFormat>宽屏</PresentationFormat>
  <Paragraphs>194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dylan</dc:creator>
  <cp:lastModifiedBy>Xie Shuang'wen</cp:lastModifiedBy>
  <cp:revision>29</cp:revision>
  <dcterms:created xsi:type="dcterms:W3CDTF">2021-01-09T07:31:45Z</dcterms:created>
  <dcterms:modified xsi:type="dcterms:W3CDTF">2021-01-12T04:53:45Z</dcterms:modified>
</cp:coreProperties>
</file>