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64" r:id="rId3"/>
    <p:sldId id="365" r:id="rId4"/>
    <p:sldId id="366" r:id="rId5"/>
    <p:sldId id="367" r:id="rId6"/>
    <p:sldId id="368" r:id="rId7"/>
    <p:sldId id="369" r:id="rId8"/>
    <p:sldId id="370" r:id="rId9"/>
    <p:sldId id="371" r:id="rId10"/>
    <p:sldId id="372" r:id="rId11"/>
    <p:sldId id="373" r:id="rId12"/>
    <p:sldId id="374" r:id="rId14"/>
    <p:sldId id="375" r:id="rId15"/>
    <p:sldId id="376" r:id="rId16"/>
    <p:sldId id="377" r:id="rId17"/>
    <p:sldId id="378" r:id="rId18"/>
    <p:sldId id="379" r:id="rId19"/>
    <p:sldId id="380" r:id="rId20"/>
    <p:sldId id="381" r:id="rId21"/>
    <p:sldId id="382" r:id="rId22"/>
    <p:sldId id="257" r:id="rId23"/>
    <p:sldId id="348" r:id="rId24"/>
    <p:sldId id="261" r:id="rId25"/>
    <p:sldId id="349" r:id="rId26"/>
    <p:sldId id="263" r:id="rId27"/>
    <p:sldId id="264"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2" r:id="rId44"/>
    <p:sldId id="281"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442" r:id="rId65"/>
    <p:sldId id="302" r:id="rId66"/>
    <p:sldId id="304" r:id="rId67"/>
    <p:sldId id="305" r:id="rId68"/>
    <p:sldId id="306" r:id="rId69"/>
    <p:sldId id="352" r:id="rId70"/>
    <p:sldId id="307" r:id="rId71"/>
    <p:sldId id="345" r:id="rId72"/>
    <p:sldId id="360" r:id="rId73"/>
    <p:sldId id="361" r:id="rId74"/>
    <p:sldId id="353" r:id="rId75"/>
    <p:sldId id="354" r:id="rId76"/>
    <p:sldId id="355" r:id="rId77"/>
    <p:sldId id="356" r:id="rId78"/>
    <p:sldId id="357" r:id="rId79"/>
    <p:sldId id="358" r:id="rId80"/>
    <p:sldId id="458" r:id="rId81"/>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仿宋_GB2312" panose="0201060903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3300"/>
    <a:srgbClr val="33CCFF"/>
    <a:srgbClr val="2121FF"/>
    <a:srgbClr val="FFCC00"/>
    <a:srgbClr val="00FFFF"/>
    <a:srgbClr val="FF9900"/>
    <a:srgbClr val="1515FF"/>
    <a:srgbClr val="111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94"/>
  </p:normalViewPr>
  <p:slideViewPr>
    <p:cSldViewPr showGuides="1">
      <p:cViewPr>
        <p:scale>
          <a:sx n="87" d="100"/>
          <a:sy n="87" d="100"/>
        </p:scale>
        <p:origin x="-2220" y="-264"/>
      </p:cViewPr>
      <p:guideLst>
        <p:guide orient="horz" pos="2041"/>
        <p:guide pos="29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emf"/><Relationship Id="rId1" Type="http://schemas.openxmlformats.org/officeDocument/2006/relationships/image" Target="../media/image2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49.emf"/><Relationship Id="rId4" Type="http://schemas.openxmlformats.org/officeDocument/2006/relationships/image" Target="../media/image48.emf"/><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s>
</file>

<file path=ppt/drawings/_rels/vmlDrawing21.vml.rels><?xml version="1.0" encoding="UTF-8" standalone="yes"?>
<Relationships xmlns="http://schemas.openxmlformats.org/package/2006/relationships"><Relationship Id="rId7" Type="http://schemas.openxmlformats.org/officeDocument/2006/relationships/image" Target="../media/image62.emf"/><Relationship Id="rId6" Type="http://schemas.openxmlformats.org/officeDocument/2006/relationships/image" Target="../media/image61.emf"/><Relationship Id="rId5" Type="http://schemas.openxmlformats.org/officeDocument/2006/relationships/image" Target="../media/image60.emf"/><Relationship Id="rId4" Type="http://schemas.openxmlformats.org/officeDocument/2006/relationships/image" Target="../media/image59.emf"/><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50.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68.emf"/><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72.emf"/><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77.emf"/><Relationship Id="rId4" Type="http://schemas.openxmlformats.org/officeDocument/2006/relationships/image" Target="../media/image76.emf"/><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82.emf"/><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29.vml.rels><?xml version="1.0" encoding="UTF-8" standalone="yes"?>
<Relationships xmlns="http://schemas.openxmlformats.org/package/2006/relationships"><Relationship Id="rId5" Type="http://schemas.openxmlformats.org/officeDocument/2006/relationships/image" Target="../media/image88.emf"/><Relationship Id="rId4" Type="http://schemas.openxmlformats.org/officeDocument/2006/relationships/image" Target="../media/image87.emf"/><Relationship Id="rId3" Type="http://schemas.openxmlformats.org/officeDocument/2006/relationships/image" Target="../media/image86.emf"/><Relationship Id="rId2" Type="http://schemas.openxmlformats.org/officeDocument/2006/relationships/image" Target="../media/image85.emf"/><Relationship Id="rId1" Type="http://schemas.openxmlformats.org/officeDocument/2006/relationships/image" Target="../media/image8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93.emf"/><Relationship Id="rId4" Type="http://schemas.openxmlformats.org/officeDocument/2006/relationships/image" Target="../media/image92.emf"/><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emf"/><Relationship Id="rId3" Type="http://schemas.openxmlformats.org/officeDocument/2006/relationships/image" Target="../media/image96.emf"/><Relationship Id="rId2" Type="http://schemas.openxmlformats.org/officeDocument/2006/relationships/image" Target="../media/image95.emf"/><Relationship Id="rId1" Type="http://schemas.openxmlformats.org/officeDocument/2006/relationships/image" Target="../media/image94.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1.emf"/><Relationship Id="rId1" Type="http://schemas.openxmlformats.org/officeDocument/2006/relationships/image" Target="../media/image10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image" Target="../media/image107.emf"/><Relationship Id="rId1" Type="http://schemas.openxmlformats.org/officeDocument/2006/relationships/image" Target="../media/image106.emf"/></Relationships>
</file>

<file path=ppt/drawings/_rels/vmlDrawing36.vml.rels><?xml version="1.0" encoding="UTF-8" standalone="yes"?>
<Relationships xmlns="http://schemas.openxmlformats.org/package/2006/relationships"><Relationship Id="rId6" Type="http://schemas.openxmlformats.org/officeDocument/2006/relationships/image" Target="../media/image114.emf"/><Relationship Id="rId5" Type="http://schemas.openxmlformats.org/officeDocument/2006/relationships/image" Target="../media/image113.emf"/><Relationship Id="rId4" Type="http://schemas.openxmlformats.org/officeDocument/2006/relationships/image" Target="../media/image112.emf"/><Relationship Id="rId3" Type="http://schemas.openxmlformats.org/officeDocument/2006/relationships/image" Target="../media/image111.emf"/><Relationship Id="rId2" Type="http://schemas.openxmlformats.org/officeDocument/2006/relationships/image" Target="../media/image110.emf"/><Relationship Id="rId1" Type="http://schemas.openxmlformats.org/officeDocument/2006/relationships/image" Target="../media/image109.emf"/></Relationships>
</file>

<file path=ppt/drawings/_rels/vmlDrawing37.vml.rels><?xml version="1.0" encoding="UTF-8" standalone="yes"?>
<Relationships xmlns="http://schemas.openxmlformats.org/package/2006/relationships"><Relationship Id="rId6" Type="http://schemas.openxmlformats.org/officeDocument/2006/relationships/image" Target="../media/image120.emf"/><Relationship Id="rId5" Type="http://schemas.openxmlformats.org/officeDocument/2006/relationships/image" Target="../media/image119.emf"/><Relationship Id="rId4" Type="http://schemas.openxmlformats.org/officeDocument/2006/relationships/image" Target="../media/image118.emf"/><Relationship Id="rId3" Type="http://schemas.openxmlformats.org/officeDocument/2006/relationships/image" Target="../media/image117.emf"/><Relationship Id="rId2" Type="http://schemas.openxmlformats.org/officeDocument/2006/relationships/image" Target="../media/image116.emf"/><Relationship Id="rId1" Type="http://schemas.openxmlformats.org/officeDocument/2006/relationships/image" Target="../media/image115.emf"/></Relationships>
</file>

<file path=ppt/drawings/_rels/vmlDrawing38.vml.rels><?xml version="1.0" encoding="UTF-8" standalone="yes"?>
<Relationships xmlns="http://schemas.openxmlformats.org/package/2006/relationships"><Relationship Id="rId5" Type="http://schemas.openxmlformats.org/officeDocument/2006/relationships/image" Target="../media/image125.emf"/><Relationship Id="rId4" Type="http://schemas.openxmlformats.org/officeDocument/2006/relationships/image" Target="../media/image124.emf"/><Relationship Id="rId3" Type="http://schemas.openxmlformats.org/officeDocument/2006/relationships/image" Target="../media/image123.emf"/><Relationship Id="rId2" Type="http://schemas.openxmlformats.org/officeDocument/2006/relationships/image" Target="../media/image122.emf"/><Relationship Id="rId1" Type="http://schemas.openxmlformats.org/officeDocument/2006/relationships/image" Target="../media/image121.e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27.emf"/><Relationship Id="rId1" Type="http://schemas.openxmlformats.org/officeDocument/2006/relationships/image" Target="../media/image1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image" Target="../media/image128.emf"/></Relationships>
</file>

<file path=ppt/drawings/_rels/vmlDrawing41.vml.rels><?xml version="1.0" encoding="UTF-8" standalone="yes"?>
<Relationships xmlns="http://schemas.openxmlformats.org/package/2006/relationships"><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s>
</file>

<file path=ppt/drawings/_rels/vmlDrawing42.vml.rels><?xml version="1.0" encoding="UTF-8" standalone="yes"?>
<Relationships xmlns="http://schemas.openxmlformats.org/package/2006/relationships"><Relationship Id="rId4" Type="http://schemas.openxmlformats.org/officeDocument/2006/relationships/image" Target="../media/image140.emf"/><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emf"/></Relationships>
</file>

<file path=ppt/drawings/_rels/vmlDrawing43.vml.rels><?xml version="1.0" encoding="UTF-8" standalone="yes"?>
<Relationships xmlns="http://schemas.openxmlformats.org/package/2006/relationships"><Relationship Id="rId5" Type="http://schemas.openxmlformats.org/officeDocument/2006/relationships/image" Target="../media/image145.emf"/><Relationship Id="rId4" Type="http://schemas.openxmlformats.org/officeDocument/2006/relationships/image" Target="../media/image144.emf"/><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48.emf"/><Relationship Id="rId1" Type="http://schemas.openxmlformats.org/officeDocument/2006/relationships/image" Target="../media/image147.e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155.emf"/><Relationship Id="rId6" Type="http://schemas.openxmlformats.org/officeDocument/2006/relationships/image" Target="../media/image154.emf"/><Relationship Id="rId5" Type="http://schemas.openxmlformats.org/officeDocument/2006/relationships/image" Target="../media/image153.emf"/><Relationship Id="rId4" Type="http://schemas.openxmlformats.org/officeDocument/2006/relationships/image" Target="../media/image152.wmf"/><Relationship Id="rId3" Type="http://schemas.openxmlformats.org/officeDocument/2006/relationships/image" Target="../media/image151.emf"/><Relationship Id="rId2" Type="http://schemas.openxmlformats.org/officeDocument/2006/relationships/image" Target="../media/image150.emf"/><Relationship Id="rId1" Type="http://schemas.openxmlformats.org/officeDocument/2006/relationships/image" Target="../media/image149.e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58.emf"/><Relationship Id="rId2" Type="http://schemas.openxmlformats.org/officeDocument/2006/relationships/image" Target="../media/image157.emf"/><Relationship Id="rId1" Type="http://schemas.openxmlformats.org/officeDocument/2006/relationships/image" Target="../media/image156.wmf"/></Relationships>
</file>

<file path=ppt/drawings/_rels/vmlDrawing47.vml.rels><?xml version="1.0" encoding="UTF-8" standalone="yes"?>
<Relationships xmlns="http://schemas.openxmlformats.org/package/2006/relationships"><Relationship Id="rId4" Type="http://schemas.openxmlformats.org/officeDocument/2006/relationships/image" Target="../media/image162.emf"/><Relationship Id="rId3" Type="http://schemas.openxmlformats.org/officeDocument/2006/relationships/image" Target="../media/image161.emf"/><Relationship Id="rId2" Type="http://schemas.openxmlformats.org/officeDocument/2006/relationships/image" Target="../media/image160.emf"/><Relationship Id="rId1" Type="http://schemas.openxmlformats.org/officeDocument/2006/relationships/image" Target="../media/image159.emf"/></Relationships>
</file>

<file path=ppt/drawings/_rels/vmlDrawing48.vml.rels><?xml version="1.0" encoding="UTF-8" standalone="yes"?>
<Relationships xmlns="http://schemas.openxmlformats.org/package/2006/relationships"><Relationship Id="rId4" Type="http://schemas.openxmlformats.org/officeDocument/2006/relationships/image" Target="../media/image166.emf"/><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drawings/_rels/vmlDrawing49.vml.rels><?xml version="1.0" encoding="UTF-8" standalone="yes"?>
<Relationships xmlns="http://schemas.openxmlformats.org/package/2006/relationships"><Relationship Id="rId6" Type="http://schemas.openxmlformats.org/officeDocument/2006/relationships/image" Target="../media/image172.wmf"/><Relationship Id="rId5" Type="http://schemas.openxmlformats.org/officeDocument/2006/relationships/image" Target="../media/image171.emf"/><Relationship Id="rId4" Type="http://schemas.openxmlformats.org/officeDocument/2006/relationships/image" Target="../media/image170.emf"/><Relationship Id="rId3" Type="http://schemas.openxmlformats.org/officeDocument/2006/relationships/image" Target="../media/image169.emf"/><Relationship Id="rId2" Type="http://schemas.openxmlformats.org/officeDocument/2006/relationships/image" Target="../media/image168.emf"/><Relationship Id="rId1" Type="http://schemas.openxmlformats.org/officeDocument/2006/relationships/image" Target="../media/image16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50.vml.rels><?xml version="1.0" encoding="UTF-8" standalone="yes"?>
<Relationships xmlns="http://schemas.openxmlformats.org/package/2006/relationships"><Relationship Id="rId5" Type="http://schemas.openxmlformats.org/officeDocument/2006/relationships/image" Target="../media/image178.emf"/><Relationship Id="rId4" Type="http://schemas.openxmlformats.org/officeDocument/2006/relationships/image" Target="../media/image177.emf"/><Relationship Id="rId3" Type="http://schemas.openxmlformats.org/officeDocument/2006/relationships/image" Target="../media/image176.emf"/><Relationship Id="rId2" Type="http://schemas.openxmlformats.org/officeDocument/2006/relationships/image" Target="../media/image175.emf"/><Relationship Id="rId1" Type="http://schemas.openxmlformats.org/officeDocument/2006/relationships/image" Target="../media/image174.emf"/></Relationships>
</file>

<file path=ppt/drawings/_rels/vmlDrawing51.vml.rels><?xml version="1.0" encoding="UTF-8" standalone="yes"?>
<Relationships xmlns="http://schemas.openxmlformats.org/package/2006/relationships"><Relationship Id="rId7" Type="http://schemas.openxmlformats.org/officeDocument/2006/relationships/image" Target="../media/image185.emf"/><Relationship Id="rId6" Type="http://schemas.openxmlformats.org/officeDocument/2006/relationships/image" Target="../media/image184.emf"/><Relationship Id="rId5" Type="http://schemas.openxmlformats.org/officeDocument/2006/relationships/image" Target="../media/image183.emf"/><Relationship Id="rId4" Type="http://schemas.openxmlformats.org/officeDocument/2006/relationships/image" Target="../media/image182.emf"/><Relationship Id="rId3" Type="http://schemas.openxmlformats.org/officeDocument/2006/relationships/image" Target="../media/image181.emf"/><Relationship Id="rId2" Type="http://schemas.openxmlformats.org/officeDocument/2006/relationships/image" Target="../media/image180.emf"/><Relationship Id="rId1" Type="http://schemas.openxmlformats.org/officeDocument/2006/relationships/image" Target="../media/image179.emf"/></Relationships>
</file>

<file path=ppt/drawings/_rels/vmlDrawing52.vml.rels><?xml version="1.0" encoding="UTF-8" standalone="yes"?>
<Relationships xmlns="http://schemas.openxmlformats.org/package/2006/relationships"><Relationship Id="rId2" Type="http://schemas.openxmlformats.org/officeDocument/2006/relationships/image" Target="../media/image187.wmf"/><Relationship Id="rId1" Type="http://schemas.openxmlformats.org/officeDocument/2006/relationships/image" Target="../media/image186.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92.wmf"/></Relationships>
</file>

<file path=ppt/drawings/_rels/vmlDrawing54.vml.rels><?xml version="1.0" encoding="UTF-8" standalone="yes"?>
<Relationships xmlns="http://schemas.openxmlformats.org/package/2006/relationships"><Relationship Id="rId5" Type="http://schemas.openxmlformats.org/officeDocument/2006/relationships/image" Target="../media/image197.emf"/><Relationship Id="rId4" Type="http://schemas.openxmlformats.org/officeDocument/2006/relationships/image" Target="../media/image196.wmf"/><Relationship Id="rId3" Type="http://schemas.openxmlformats.org/officeDocument/2006/relationships/image" Target="../media/image195.emf"/><Relationship Id="rId2" Type="http://schemas.openxmlformats.org/officeDocument/2006/relationships/image" Target="../media/image194.emf"/><Relationship Id="rId1" Type="http://schemas.openxmlformats.org/officeDocument/2006/relationships/image" Target="../media/image193.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97.emf"/><Relationship Id="rId2" Type="http://schemas.openxmlformats.org/officeDocument/2006/relationships/image" Target="../media/image199.emf"/><Relationship Id="rId1" Type="http://schemas.openxmlformats.org/officeDocument/2006/relationships/image" Target="../media/image198.emf"/></Relationships>
</file>

<file path=ppt/drawings/_rels/vmlDrawing56.vml.rels><?xml version="1.0" encoding="UTF-8" standalone="yes"?>
<Relationships xmlns="http://schemas.openxmlformats.org/package/2006/relationships"><Relationship Id="rId7" Type="http://schemas.openxmlformats.org/officeDocument/2006/relationships/image" Target="../media/image206.emf"/><Relationship Id="rId6" Type="http://schemas.openxmlformats.org/officeDocument/2006/relationships/image" Target="../media/image205.emf"/><Relationship Id="rId5" Type="http://schemas.openxmlformats.org/officeDocument/2006/relationships/image" Target="../media/image204.emf"/><Relationship Id="rId4" Type="http://schemas.openxmlformats.org/officeDocument/2006/relationships/image" Target="../media/image203.emf"/><Relationship Id="rId3" Type="http://schemas.openxmlformats.org/officeDocument/2006/relationships/image" Target="../media/image202.emf"/><Relationship Id="rId2" Type="http://schemas.openxmlformats.org/officeDocument/2006/relationships/image" Target="../media/image201.emf"/><Relationship Id="rId1" Type="http://schemas.openxmlformats.org/officeDocument/2006/relationships/image" Target="../media/image200.emf"/></Relationships>
</file>

<file path=ppt/drawings/_rels/vmlDrawing57.vml.rels><?xml version="1.0" encoding="UTF-8" standalone="yes"?>
<Relationships xmlns="http://schemas.openxmlformats.org/package/2006/relationships"><Relationship Id="rId5" Type="http://schemas.openxmlformats.org/officeDocument/2006/relationships/image" Target="../media/image211.emf"/><Relationship Id="rId4" Type="http://schemas.openxmlformats.org/officeDocument/2006/relationships/image" Target="../media/image210.emf"/><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image" Target="../media/image207.wmf"/></Relationships>
</file>

<file path=ppt/drawings/_rels/vmlDrawing58.vml.rels><?xml version="1.0" encoding="UTF-8" standalone="yes"?>
<Relationships xmlns="http://schemas.openxmlformats.org/package/2006/relationships"><Relationship Id="rId5" Type="http://schemas.openxmlformats.org/officeDocument/2006/relationships/image" Target="../media/image218.emf"/><Relationship Id="rId4" Type="http://schemas.openxmlformats.org/officeDocument/2006/relationships/image" Target="../media/image217.emf"/><Relationship Id="rId3" Type="http://schemas.openxmlformats.org/officeDocument/2006/relationships/image" Target="../media/image216.emf"/><Relationship Id="rId2" Type="http://schemas.openxmlformats.org/officeDocument/2006/relationships/image" Target="../media/image215.emf"/><Relationship Id="rId1" Type="http://schemas.openxmlformats.org/officeDocument/2006/relationships/image" Target="../media/image214.emf"/></Relationships>
</file>

<file path=ppt/drawings/_rels/vmlDrawing59.vml.rels><?xml version="1.0" encoding="UTF-8" standalone="yes"?>
<Relationships xmlns="http://schemas.openxmlformats.org/package/2006/relationships"><Relationship Id="rId7" Type="http://schemas.openxmlformats.org/officeDocument/2006/relationships/image" Target="../media/image225.emf"/><Relationship Id="rId6" Type="http://schemas.openxmlformats.org/officeDocument/2006/relationships/image" Target="../media/image224.emf"/><Relationship Id="rId5" Type="http://schemas.openxmlformats.org/officeDocument/2006/relationships/image" Target="../media/image223.emf"/><Relationship Id="rId4" Type="http://schemas.openxmlformats.org/officeDocument/2006/relationships/image" Target="../media/image222.emf"/><Relationship Id="rId3" Type="http://schemas.openxmlformats.org/officeDocument/2006/relationships/image" Target="../media/image221.emf"/><Relationship Id="rId2" Type="http://schemas.openxmlformats.org/officeDocument/2006/relationships/image" Target="../media/image220.emf"/><Relationship Id="rId1" Type="http://schemas.openxmlformats.org/officeDocument/2006/relationships/image" Target="../media/image21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234.emf"/><Relationship Id="rId8" Type="http://schemas.openxmlformats.org/officeDocument/2006/relationships/image" Target="../media/image233.emf"/><Relationship Id="rId7" Type="http://schemas.openxmlformats.org/officeDocument/2006/relationships/image" Target="../media/image232.emf"/><Relationship Id="rId6" Type="http://schemas.openxmlformats.org/officeDocument/2006/relationships/image" Target="../media/image231.emf"/><Relationship Id="rId5" Type="http://schemas.openxmlformats.org/officeDocument/2006/relationships/image" Target="../media/image230.emf"/><Relationship Id="rId4" Type="http://schemas.openxmlformats.org/officeDocument/2006/relationships/image" Target="../media/image229.emf"/><Relationship Id="rId3" Type="http://schemas.openxmlformats.org/officeDocument/2006/relationships/image" Target="../media/image228.emf"/><Relationship Id="rId2" Type="http://schemas.openxmlformats.org/officeDocument/2006/relationships/image" Target="../media/image227.emf"/><Relationship Id="rId10" Type="http://schemas.openxmlformats.org/officeDocument/2006/relationships/image" Target="../media/image235.emf"/><Relationship Id="rId1" Type="http://schemas.openxmlformats.org/officeDocument/2006/relationships/image" Target="../media/image226.emf"/></Relationships>
</file>

<file path=ppt/drawings/_rels/vmlDrawing61.vml.rels><?xml version="1.0" encoding="UTF-8" standalone="yes"?>
<Relationships xmlns="http://schemas.openxmlformats.org/package/2006/relationships"><Relationship Id="rId6" Type="http://schemas.openxmlformats.org/officeDocument/2006/relationships/image" Target="../media/image241.emf"/><Relationship Id="rId5" Type="http://schemas.openxmlformats.org/officeDocument/2006/relationships/image" Target="../media/image240.emf"/><Relationship Id="rId4" Type="http://schemas.openxmlformats.org/officeDocument/2006/relationships/image" Target="../media/image239.emf"/><Relationship Id="rId3" Type="http://schemas.openxmlformats.org/officeDocument/2006/relationships/image" Target="../media/image238.wmf"/><Relationship Id="rId2" Type="http://schemas.openxmlformats.org/officeDocument/2006/relationships/image" Target="../media/image237.emf"/><Relationship Id="rId1" Type="http://schemas.openxmlformats.org/officeDocument/2006/relationships/image" Target="../media/image236.e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250.emf"/><Relationship Id="rId8" Type="http://schemas.openxmlformats.org/officeDocument/2006/relationships/image" Target="../media/image249.emf"/><Relationship Id="rId7" Type="http://schemas.openxmlformats.org/officeDocument/2006/relationships/image" Target="../media/image248.emf"/><Relationship Id="rId6" Type="http://schemas.openxmlformats.org/officeDocument/2006/relationships/image" Target="../media/image247.emf"/><Relationship Id="rId5" Type="http://schemas.openxmlformats.org/officeDocument/2006/relationships/image" Target="../media/image246.emf"/><Relationship Id="rId4" Type="http://schemas.openxmlformats.org/officeDocument/2006/relationships/image" Target="../media/image245.emf"/><Relationship Id="rId3" Type="http://schemas.openxmlformats.org/officeDocument/2006/relationships/image" Target="../media/image244.emf"/><Relationship Id="rId2" Type="http://schemas.openxmlformats.org/officeDocument/2006/relationships/image" Target="../media/image243.emf"/><Relationship Id="rId1" Type="http://schemas.openxmlformats.org/officeDocument/2006/relationships/image" Target="../media/image242.emf"/></Relationships>
</file>

<file path=ppt/drawings/_rels/vmlDrawing63.vml.rels><?xml version="1.0" encoding="UTF-8" standalone="yes"?>
<Relationships xmlns="http://schemas.openxmlformats.org/package/2006/relationships"><Relationship Id="rId4" Type="http://schemas.openxmlformats.org/officeDocument/2006/relationships/image" Target="../media/image254.emf"/><Relationship Id="rId3" Type="http://schemas.openxmlformats.org/officeDocument/2006/relationships/image" Target="../media/image253.wmf"/><Relationship Id="rId2" Type="http://schemas.openxmlformats.org/officeDocument/2006/relationships/image" Target="../media/image252.emf"/><Relationship Id="rId1" Type="http://schemas.openxmlformats.org/officeDocument/2006/relationships/image" Target="../media/image251.wmf"/></Relationships>
</file>

<file path=ppt/drawings/_rels/vmlDrawing64.vml.rels><?xml version="1.0" encoding="UTF-8" standalone="yes"?>
<Relationships xmlns="http://schemas.openxmlformats.org/package/2006/relationships"><Relationship Id="rId8" Type="http://schemas.openxmlformats.org/officeDocument/2006/relationships/image" Target="../media/image262.wmf"/><Relationship Id="rId7" Type="http://schemas.openxmlformats.org/officeDocument/2006/relationships/image" Target="../media/image261.wmf"/><Relationship Id="rId6" Type="http://schemas.openxmlformats.org/officeDocument/2006/relationships/image" Target="../media/image260.emf"/><Relationship Id="rId5" Type="http://schemas.openxmlformats.org/officeDocument/2006/relationships/image" Target="../media/image259.emf"/><Relationship Id="rId4" Type="http://schemas.openxmlformats.org/officeDocument/2006/relationships/image" Target="../media/image258.emf"/><Relationship Id="rId3" Type="http://schemas.openxmlformats.org/officeDocument/2006/relationships/image" Target="../media/image257.emf"/><Relationship Id="rId2" Type="http://schemas.openxmlformats.org/officeDocument/2006/relationships/image" Target="../media/image256.wmf"/><Relationship Id="rId1" Type="http://schemas.openxmlformats.org/officeDocument/2006/relationships/image" Target="../media/image255.emf"/></Relationships>
</file>

<file path=ppt/drawings/_rels/vmlDrawing65.vml.rels><?xml version="1.0" encoding="UTF-8" standalone="yes"?>
<Relationships xmlns="http://schemas.openxmlformats.org/package/2006/relationships"><Relationship Id="rId9" Type="http://schemas.openxmlformats.org/officeDocument/2006/relationships/image" Target="../media/image271.wmf"/><Relationship Id="rId8" Type="http://schemas.openxmlformats.org/officeDocument/2006/relationships/image" Target="../media/image270.wmf"/><Relationship Id="rId7" Type="http://schemas.openxmlformats.org/officeDocument/2006/relationships/image" Target="../media/image269.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 Id="rId3" Type="http://schemas.openxmlformats.org/officeDocument/2006/relationships/image" Target="../media/image265.emf"/><Relationship Id="rId2" Type="http://schemas.openxmlformats.org/officeDocument/2006/relationships/image" Target="../media/image264.emf"/><Relationship Id="rId1" Type="http://schemas.openxmlformats.org/officeDocument/2006/relationships/image" Target="../media/image263.emf"/></Relationships>
</file>

<file path=ppt/drawings/_rels/vmlDrawing66.vml.rels><?xml version="1.0" encoding="UTF-8" standalone="yes"?>
<Relationships xmlns="http://schemas.openxmlformats.org/package/2006/relationships"><Relationship Id="rId2" Type="http://schemas.openxmlformats.org/officeDocument/2006/relationships/image" Target="../media/image273.wmf"/><Relationship Id="rId1" Type="http://schemas.openxmlformats.org/officeDocument/2006/relationships/image" Target="../media/image272.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277.emf"/><Relationship Id="rId3" Type="http://schemas.openxmlformats.org/officeDocument/2006/relationships/image" Target="../media/image276.wmf"/><Relationship Id="rId2" Type="http://schemas.openxmlformats.org/officeDocument/2006/relationships/image" Target="../media/image275.emf"/><Relationship Id="rId1" Type="http://schemas.openxmlformats.org/officeDocument/2006/relationships/image" Target="../media/image274.wmf"/></Relationships>
</file>

<file path=ppt/drawings/_rels/vmlDrawing68.vml.rels><?xml version="1.0" encoding="UTF-8" standalone="yes"?>
<Relationships xmlns="http://schemas.openxmlformats.org/package/2006/relationships"><Relationship Id="rId5" Type="http://schemas.openxmlformats.org/officeDocument/2006/relationships/image" Target="../media/image282.wmf"/><Relationship Id="rId4" Type="http://schemas.openxmlformats.org/officeDocument/2006/relationships/image" Target="../media/image281.wmf"/><Relationship Id="rId3" Type="http://schemas.openxmlformats.org/officeDocument/2006/relationships/image" Target="../media/image280.wmf"/><Relationship Id="rId2" Type="http://schemas.openxmlformats.org/officeDocument/2006/relationships/image" Target="../media/image279.wmf"/><Relationship Id="rId1" Type="http://schemas.openxmlformats.org/officeDocument/2006/relationships/image" Target="../media/image278.wmf"/></Relationships>
</file>

<file path=ppt/drawings/_rels/vmlDrawing69.vml.rels><?xml version="1.0" encoding="UTF-8" standalone="yes"?>
<Relationships xmlns="http://schemas.openxmlformats.org/package/2006/relationships"><Relationship Id="rId7" Type="http://schemas.openxmlformats.org/officeDocument/2006/relationships/image" Target="../media/image289.emf"/><Relationship Id="rId6" Type="http://schemas.openxmlformats.org/officeDocument/2006/relationships/image" Target="../media/image288.emf"/><Relationship Id="rId5" Type="http://schemas.openxmlformats.org/officeDocument/2006/relationships/image" Target="../media/image287.emf"/><Relationship Id="rId4" Type="http://schemas.openxmlformats.org/officeDocument/2006/relationships/image" Target="../media/image286.png"/><Relationship Id="rId3" Type="http://schemas.openxmlformats.org/officeDocument/2006/relationships/image" Target="../media/image285.wmf"/><Relationship Id="rId2" Type="http://schemas.openxmlformats.org/officeDocument/2006/relationships/image" Target="../media/image284.wmf"/><Relationship Id="rId1" Type="http://schemas.openxmlformats.org/officeDocument/2006/relationships/image" Target="../media/image28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0.vml.rels><?xml version="1.0" encoding="UTF-8" standalone="yes"?>
<Relationships xmlns="http://schemas.openxmlformats.org/package/2006/relationships"><Relationship Id="rId4" Type="http://schemas.openxmlformats.org/officeDocument/2006/relationships/image" Target="../media/image293.emf"/><Relationship Id="rId3" Type="http://schemas.openxmlformats.org/officeDocument/2006/relationships/image" Target="../media/image292.emf"/><Relationship Id="rId2" Type="http://schemas.openxmlformats.org/officeDocument/2006/relationships/image" Target="../media/image291.emf"/><Relationship Id="rId1" Type="http://schemas.openxmlformats.org/officeDocument/2006/relationships/image" Target="../media/image29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121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solidFill>
                  <a:schemeClr val="tx1"/>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solidFill>
                  <a:schemeClr val="tx1"/>
                </a:solidFill>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smtClean="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541C80-4D81-4037-A4AD-6A1804314C43}"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oleObject" Target="../embeddings/oleObject15.bin"/><Relationship Id="rId3" Type="http://schemas.openxmlformats.org/officeDocument/2006/relationships/image" Target="../media/image2.jpeg"/><Relationship Id="rId2" Type="http://schemas.openxmlformats.org/officeDocument/2006/relationships/image" Target="../media/image16.wmf"/><Relationship Id="rId1" Type="http://schemas.openxmlformats.org/officeDocument/2006/relationships/oleObject" Target="../embeddings/oleObject14.bin"/></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0.vml"/><Relationship Id="rId4" Type="http://schemas.openxmlformats.org/officeDocument/2006/relationships/slideLayout" Target="../slideLayouts/slideLayout7.xml"/><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7.xml"/><Relationship Id="rId7" Type="http://schemas.openxmlformats.org/officeDocument/2006/relationships/image" Target="../media/image20.wmf"/><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22.emf"/><Relationship Id="rId3" Type="http://schemas.openxmlformats.org/officeDocument/2006/relationships/oleObject" Target="../embeddings/oleObject21.bin"/><Relationship Id="rId2" Type="http://schemas.openxmlformats.org/officeDocument/2006/relationships/image" Target="../media/image21.emf"/><Relationship Id="rId1"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emf"/><Relationship Id="rId3" Type="http://schemas.openxmlformats.org/officeDocument/2006/relationships/oleObject" Target="../embeddings/oleObject23.bin"/><Relationship Id="rId2" Type="http://schemas.openxmlformats.org/officeDocument/2006/relationships/image" Target="../media/image23.emf"/><Relationship Id="rId1"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4.vml"/><Relationship Id="rId4" Type="http://schemas.openxmlformats.org/officeDocument/2006/relationships/slideLayout" Target="../slideLayouts/slideLayout7.xml"/><Relationship Id="rId3" Type="http://schemas.openxmlformats.org/officeDocument/2006/relationships/image" Target="../media/image27.emf"/><Relationship Id="rId2" Type="http://schemas.openxmlformats.org/officeDocument/2006/relationships/oleObject" Target="../embeddings/oleObject25.bin"/><Relationship Id="rId1"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6.png"/><Relationship Id="rId4" Type="http://schemas.openxmlformats.org/officeDocument/2006/relationships/image" Target="../media/image29.emf"/><Relationship Id="rId3" Type="http://schemas.openxmlformats.org/officeDocument/2006/relationships/oleObject" Target="../embeddings/oleObject27.bin"/><Relationship Id="rId2" Type="http://schemas.openxmlformats.org/officeDocument/2006/relationships/image" Target="../media/image28.emf"/><Relationship Id="rId1"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5.png"/><Relationship Id="rId7" Type="http://schemas.openxmlformats.org/officeDocument/2006/relationships/image" Target="../media/image34.png"/><Relationship Id="rId6" Type="http://schemas.openxmlformats.org/officeDocument/2006/relationships/image" Target="../media/image33.emf"/><Relationship Id="rId5" Type="http://schemas.openxmlformats.org/officeDocument/2006/relationships/oleObject" Target="../embeddings/oleObject30.bin"/><Relationship Id="rId4" Type="http://schemas.openxmlformats.org/officeDocument/2006/relationships/image" Target="../media/image32.emf"/><Relationship Id="rId3" Type="http://schemas.openxmlformats.org/officeDocument/2006/relationships/oleObject" Target="../embeddings/oleObject29.bin"/><Relationship Id="rId2" Type="http://schemas.openxmlformats.org/officeDocument/2006/relationships/image" Target="../media/image31.emf"/><Relationship Id="rId10" Type="http://schemas.openxmlformats.org/officeDocument/2006/relationships/vmlDrawing" Target="../drawings/vmlDrawing16.vml"/><Relationship Id="rId1"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emf"/><Relationship Id="rId5" Type="http://schemas.openxmlformats.org/officeDocument/2006/relationships/oleObject" Target="../embeddings/oleObject33.bin"/><Relationship Id="rId4" Type="http://schemas.openxmlformats.org/officeDocument/2006/relationships/image" Target="../media/image37.emf"/><Relationship Id="rId3" Type="http://schemas.openxmlformats.org/officeDocument/2006/relationships/oleObject" Target="../embeddings/oleObject32.bin"/><Relationship Id="rId2" Type="http://schemas.openxmlformats.org/officeDocument/2006/relationships/image" Target="../media/image36.emf"/><Relationship Id="rId10" Type="http://schemas.openxmlformats.org/officeDocument/2006/relationships/vmlDrawing" Target="../drawings/vmlDrawing17.vml"/><Relationship Id="rId1"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emf"/><Relationship Id="rId3" Type="http://schemas.openxmlformats.org/officeDocument/2006/relationships/oleObject" Target="../embeddings/oleObject35.bin"/><Relationship Id="rId2" Type="http://schemas.openxmlformats.org/officeDocument/2006/relationships/image" Target="../media/image41.emf"/><Relationship Id="rId1" Type="http://schemas.openxmlformats.org/officeDocument/2006/relationships/oleObject" Target="../embeddings/oleObject34.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8.emf"/><Relationship Id="rId7" Type="http://schemas.openxmlformats.org/officeDocument/2006/relationships/oleObject" Target="../embeddings/oleObject39.bin"/><Relationship Id="rId6" Type="http://schemas.openxmlformats.org/officeDocument/2006/relationships/image" Target="../media/image47.emf"/><Relationship Id="rId5" Type="http://schemas.openxmlformats.org/officeDocument/2006/relationships/oleObject" Target="../embeddings/oleObject38.bin"/><Relationship Id="rId4" Type="http://schemas.openxmlformats.org/officeDocument/2006/relationships/image" Target="../media/image46.emf"/><Relationship Id="rId3" Type="http://schemas.openxmlformats.org/officeDocument/2006/relationships/oleObject" Target="../embeddings/oleObject37.bin"/><Relationship Id="rId2" Type="http://schemas.openxmlformats.org/officeDocument/2006/relationships/image" Target="../media/image45.emf"/><Relationship Id="rId12" Type="http://schemas.openxmlformats.org/officeDocument/2006/relationships/vmlDrawing" Target="../drawings/vmlDrawing19.vml"/><Relationship Id="rId11" Type="http://schemas.openxmlformats.org/officeDocument/2006/relationships/slideLayout" Target="../slideLayouts/slideLayout7.xml"/><Relationship Id="rId10" Type="http://schemas.openxmlformats.org/officeDocument/2006/relationships/image" Target="../media/image49.emf"/><Relationship Id="rId1"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9" Type="http://schemas.openxmlformats.org/officeDocument/2006/relationships/image" Target="../media/image54.emf"/><Relationship Id="rId8" Type="http://schemas.openxmlformats.org/officeDocument/2006/relationships/oleObject" Target="../embeddings/oleObject44.bin"/><Relationship Id="rId7" Type="http://schemas.openxmlformats.org/officeDocument/2006/relationships/image" Target="../media/image53.jpeg"/><Relationship Id="rId6" Type="http://schemas.openxmlformats.org/officeDocument/2006/relationships/image" Target="../media/image52.emf"/><Relationship Id="rId5" Type="http://schemas.openxmlformats.org/officeDocument/2006/relationships/oleObject" Target="../embeddings/oleObject43.bin"/><Relationship Id="rId4" Type="http://schemas.openxmlformats.org/officeDocument/2006/relationships/image" Target="../media/image51.emf"/><Relationship Id="rId3" Type="http://schemas.openxmlformats.org/officeDocument/2006/relationships/oleObject" Target="../embeddings/oleObject42.bin"/><Relationship Id="rId2" Type="http://schemas.openxmlformats.org/officeDocument/2006/relationships/image" Target="../media/image50.emf"/><Relationship Id="rId15" Type="http://schemas.openxmlformats.org/officeDocument/2006/relationships/vmlDrawing" Target="../drawings/vmlDrawing20.vml"/><Relationship Id="rId14" Type="http://schemas.openxmlformats.org/officeDocument/2006/relationships/slideLayout" Target="../slideLayouts/slideLayout7.xml"/><Relationship Id="rId13" Type="http://schemas.openxmlformats.org/officeDocument/2006/relationships/image" Target="../media/image56.emf"/><Relationship Id="rId12" Type="http://schemas.openxmlformats.org/officeDocument/2006/relationships/oleObject" Target="../embeddings/oleObject46.bin"/><Relationship Id="rId11" Type="http://schemas.openxmlformats.org/officeDocument/2006/relationships/image" Target="../media/image55.emf"/><Relationship Id="rId10" Type="http://schemas.openxmlformats.org/officeDocument/2006/relationships/oleObject" Target="../embeddings/oleObject45.bin"/><Relationship Id="rId1" Type="http://schemas.openxmlformats.org/officeDocument/2006/relationships/oleObject" Target="../embeddings/oleObject41.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51.bin"/><Relationship Id="rId8" Type="http://schemas.openxmlformats.org/officeDocument/2006/relationships/image" Target="../media/image59.emf"/><Relationship Id="rId7" Type="http://schemas.openxmlformats.org/officeDocument/2006/relationships/oleObject" Target="../embeddings/oleObject50.bin"/><Relationship Id="rId6" Type="http://schemas.openxmlformats.org/officeDocument/2006/relationships/image" Target="../media/image58.emf"/><Relationship Id="rId5" Type="http://schemas.openxmlformats.org/officeDocument/2006/relationships/oleObject" Target="../embeddings/oleObject49.bin"/><Relationship Id="rId4" Type="http://schemas.openxmlformats.org/officeDocument/2006/relationships/image" Target="../media/image57.emf"/><Relationship Id="rId3" Type="http://schemas.openxmlformats.org/officeDocument/2006/relationships/oleObject" Target="../embeddings/oleObject48.bin"/><Relationship Id="rId2" Type="http://schemas.openxmlformats.org/officeDocument/2006/relationships/image" Target="../media/image50.emf"/><Relationship Id="rId16" Type="http://schemas.openxmlformats.org/officeDocument/2006/relationships/vmlDrawing" Target="../drawings/vmlDrawing21.vml"/><Relationship Id="rId15" Type="http://schemas.openxmlformats.org/officeDocument/2006/relationships/slideLayout" Target="../slideLayouts/slideLayout7.xml"/><Relationship Id="rId14" Type="http://schemas.openxmlformats.org/officeDocument/2006/relationships/image" Target="../media/image62.emf"/><Relationship Id="rId13" Type="http://schemas.openxmlformats.org/officeDocument/2006/relationships/oleObject" Target="../embeddings/oleObject53.bin"/><Relationship Id="rId12" Type="http://schemas.openxmlformats.org/officeDocument/2006/relationships/image" Target="../media/image61.emf"/><Relationship Id="rId11" Type="http://schemas.openxmlformats.org/officeDocument/2006/relationships/oleObject" Target="../embeddings/oleObject52.bin"/><Relationship Id="rId10" Type="http://schemas.openxmlformats.org/officeDocument/2006/relationships/image" Target="../media/image60.emf"/><Relationship Id="rId1"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7.xml"/><Relationship Id="rId4" Type="http://schemas.openxmlformats.org/officeDocument/2006/relationships/image" Target="../media/image64.emf"/><Relationship Id="rId3" Type="http://schemas.openxmlformats.org/officeDocument/2006/relationships/oleObject" Target="../embeddings/oleObject55.bin"/><Relationship Id="rId2" Type="http://schemas.openxmlformats.org/officeDocument/2006/relationships/image" Target="../media/image63.emf"/><Relationship Id="rId1" Type="http://schemas.openxmlformats.org/officeDocument/2006/relationships/oleObject" Target="../embeddings/oleObject54.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8.emf"/><Relationship Id="rId7" Type="http://schemas.openxmlformats.org/officeDocument/2006/relationships/oleObject" Target="../embeddings/oleObject59.bin"/><Relationship Id="rId6" Type="http://schemas.openxmlformats.org/officeDocument/2006/relationships/image" Target="../media/image67.emf"/><Relationship Id="rId5" Type="http://schemas.openxmlformats.org/officeDocument/2006/relationships/oleObject" Target="../embeddings/oleObject58.bin"/><Relationship Id="rId4" Type="http://schemas.openxmlformats.org/officeDocument/2006/relationships/image" Target="../media/image66.emf"/><Relationship Id="rId3" Type="http://schemas.openxmlformats.org/officeDocument/2006/relationships/oleObject" Target="../embeddings/oleObject57.bin"/><Relationship Id="rId2" Type="http://schemas.openxmlformats.org/officeDocument/2006/relationships/image" Target="../media/image65.emf"/><Relationship Id="rId10" Type="http://schemas.openxmlformats.org/officeDocument/2006/relationships/vmlDrawing" Target="../drawings/vmlDrawing23.vml"/><Relationship Id="rId1"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2.emf"/><Relationship Id="rId7" Type="http://schemas.openxmlformats.org/officeDocument/2006/relationships/oleObject" Target="../embeddings/oleObject63.bin"/><Relationship Id="rId6" Type="http://schemas.openxmlformats.org/officeDocument/2006/relationships/image" Target="../media/image71.emf"/><Relationship Id="rId5" Type="http://schemas.openxmlformats.org/officeDocument/2006/relationships/oleObject" Target="../embeddings/oleObject62.bin"/><Relationship Id="rId4" Type="http://schemas.openxmlformats.org/officeDocument/2006/relationships/image" Target="../media/image70.emf"/><Relationship Id="rId3" Type="http://schemas.openxmlformats.org/officeDocument/2006/relationships/oleObject" Target="../embeddings/oleObject61.bin"/><Relationship Id="rId2" Type="http://schemas.openxmlformats.org/officeDocument/2006/relationships/image" Target="../media/image69.emf"/><Relationship Id="rId10" Type="http://schemas.openxmlformats.org/officeDocument/2006/relationships/vmlDrawing" Target="../drawings/vmlDrawing24.vml"/><Relationship Id="rId1" Type="http://schemas.openxmlformats.org/officeDocument/2006/relationships/oleObject" Target="../embeddings/oleObject60.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68.bin"/><Relationship Id="rId8" Type="http://schemas.openxmlformats.org/officeDocument/2006/relationships/image" Target="../media/image76.emf"/><Relationship Id="rId7" Type="http://schemas.openxmlformats.org/officeDocument/2006/relationships/oleObject" Target="../embeddings/oleObject67.bin"/><Relationship Id="rId6" Type="http://schemas.openxmlformats.org/officeDocument/2006/relationships/image" Target="../media/image75.emf"/><Relationship Id="rId5" Type="http://schemas.openxmlformats.org/officeDocument/2006/relationships/oleObject" Target="../embeddings/oleObject66.bin"/><Relationship Id="rId4" Type="http://schemas.openxmlformats.org/officeDocument/2006/relationships/image" Target="../media/image74.emf"/><Relationship Id="rId3" Type="http://schemas.openxmlformats.org/officeDocument/2006/relationships/oleObject" Target="../embeddings/oleObject65.bin"/><Relationship Id="rId2" Type="http://schemas.openxmlformats.org/officeDocument/2006/relationships/image" Target="../media/image73.e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77.emf"/><Relationship Id="rId1" Type="http://schemas.openxmlformats.org/officeDocument/2006/relationships/oleObject" Target="../embeddings/oleObject6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5" Type="http://schemas.openxmlformats.org/officeDocument/2006/relationships/vmlDrawing" Target="../drawings/vmlDrawing26.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78.emf"/><Relationship Id="rId1" Type="http://schemas.openxmlformats.org/officeDocument/2006/relationships/oleObject" Target="../embeddings/oleObject69.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9" Type="http://schemas.openxmlformats.org/officeDocument/2006/relationships/image" Target="../media/image82.emf"/><Relationship Id="rId8" Type="http://schemas.openxmlformats.org/officeDocument/2006/relationships/oleObject" Target="../embeddings/oleObject73.bin"/><Relationship Id="rId7" Type="http://schemas.openxmlformats.org/officeDocument/2006/relationships/image" Target="../media/image2.jpeg"/><Relationship Id="rId6" Type="http://schemas.openxmlformats.org/officeDocument/2006/relationships/image" Target="../media/image81.emf"/><Relationship Id="rId5" Type="http://schemas.openxmlformats.org/officeDocument/2006/relationships/oleObject" Target="../embeddings/oleObject72.bin"/><Relationship Id="rId4" Type="http://schemas.openxmlformats.org/officeDocument/2006/relationships/image" Target="../media/image80.emf"/><Relationship Id="rId3" Type="http://schemas.openxmlformats.org/officeDocument/2006/relationships/oleObject" Target="../embeddings/oleObject71.bin"/><Relationship Id="rId2" Type="http://schemas.openxmlformats.org/officeDocument/2006/relationships/image" Target="../media/image79.emf"/><Relationship Id="rId11" Type="http://schemas.openxmlformats.org/officeDocument/2006/relationships/vmlDrawing" Target="../drawings/vmlDrawing27.vml"/><Relationship Id="rId10" Type="http://schemas.openxmlformats.org/officeDocument/2006/relationships/slideLayout" Target="../slideLayouts/slideLayout7.xml"/><Relationship Id="rId1" Type="http://schemas.openxmlformats.org/officeDocument/2006/relationships/oleObject" Target="../embeddings/oleObject7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7.xml"/><Relationship Id="rId2" Type="http://schemas.openxmlformats.org/officeDocument/2006/relationships/image" Target="../media/image83.emf"/><Relationship Id="rId1" Type="http://schemas.openxmlformats.org/officeDocument/2006/relationships/oleObject" Target="../embeddings/oleObject74.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87.emf"/><Relationship Id="rId7" Type="http://schemas.openxmlformats.org/officeDocument/2006/relationships/oleObject" Target="../embeddings/oleObject78.bin"/><Relationship Id="rId6" Type="http://schemas.openxmlformats.org/officeDocument/2006/relationships/image" Target="../media/image86.emf"/><Relationship Id="rId5" Type="http://schemas.openxmlformats.org/officeDocument/2006/relationships/oleObject" Target="../embeddings/oleObject77.bin"/><Relationship Id="rId4" Type="http://schemas.openxmlformats.org/officeDocument/2006/relationships/image" Target="../media/image85.emf"/><Relationship Id="rId3" Type="http://schemas.openxmlformats.org/officeDocument/2006/relationships/oleObject" Target="../embeddings/oleObject76.bin"/><Relationship Id="rId2" Type="http://schemas.openxmlformats.org/officeDocument/2006/relationships/image" Target="../media/image84.emf"/><Relationship Id="rId12" Type="http://schemas.openxmlformats.org/officeDocument/2006/relationships/vmlDrawing" Target="../drawings/vmlDrawing29.vml"/><Relationship Id="rId11" Type="http://schemas.openxmlformats.org/officeDocument/2006/relationships/slideLayout" Target="../slideLayouts/slideLayout7.xml"/><Relationship Id="rId10" Type="http://schemas.openxmlformats.org/officeDocument/2006/relationships/image" Target="../media/image88.emf"/><Relationship Id="rId1" Type="http://schemas.openxmlformats.org/officeDocument/2006/relationships/oleObject" Target="../embeddings/oleObject75.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92.emf"/><Relationship Id="rId7" Type="http://schemas.openxmlformats.org/officeDocument/2006/relationships/oleObject" Target="../embeddings/oleObject83.bin"/><Relationship Id="rId6" Type="http://schemas.openxmlformats.org/officeDocument/2006/relationships/image" Target="../media/image91.emf"/><Relationship Id="rId5" Type="http://schemas.openxmlformats.org/officeDocument/2006/relationships/oleObject" Target="../embeddings/oleObject82.bin"/><Relationship Id="rId4" Type="http://schemas.openxmlformats.org/officeDocument/2006/relationships/image" Target="../media/image90.emf"/><Relationship Id="rId3" Type="http://schemas.openxmlformats.org/officeDocument/2006/relationships/oleObject" Target="../embeddings/oleObject81.bin"/><Relationship Id="rId2" Type="http://schemas.openxmlformats.org/officeDocument/2006/relationships/image" Target="../media/image89.emf"/><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93.emf"/><Relationship Id="rId1" Type="http://schemas.openxmlformats.org/officeDocument/2006/relationships/oleObject" Target="../embeddings/oleObject80.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89.bin"/><Relationship Id="rId8" Type="http://schemas.openxmlformats.org/officeDocument/2006/relationships/image" Target="../media/image97.emf"/><Relationship Id="rId7" Type="http://schemas.openxmlformats.org/officeDocument/2006/relationships/oleObject" Target="../embeddings/oleObject88.bin"/><Relationship Id="rId6" Type="http://schemas.openxmlformats.org/officeDocument/2006/relationships/image" Target="../media/image96.emf"/><Relationship Id="rId5" Type="http://schemas.openxmlformats.org/officeDocument/2006/relationships/oleObject" Target="../embeddings/oleObject87.bin"/><Relationship Id="rId4" Type="http://schemas.openxmlformats.org/officeDocument/2006/relationships/image" Target="../media/image95.emf"/><Relationship Id="rId3" Type="http://schemas.openxmlformats.org/officeDocument/2006/relationships/oleObject" Target="../embeddings/oleObject86.bin"/><Relationship Id="rId2" Type="http://schemas.openxmlformats.org/officeDocument/2006/relationships/image" Target="../media/image94.emf"/><Relationship Id="rId14" Type="http://schemas.openxmlformats.org/officeDocument/2006/relationships/vmlDrawing" Target="../drawings/vmlDrawing31.vml"/><Relationship Id="rId13" Type="http://schemas.openxmlformats.org/officeDocument/2006/relationships/slideLayout" Target="../slideLayouts/slideLayout7.xml"/><Relationship Id="rId12" Type="http://schemas.openxmlformats.org/officeDocument/2006/relationships/image" Target="../media/image99.emf"/><Relationship Id="rId11" Type="http://schemas.openxmlformats.org/officeDocument/2006/relationships/oleObject" Target="../embeddings/oleObject90.bin"/><Relationship Id="rId10" Type="http://schemas.openxmlformats.org/officeDocument/2006/relationships/image" Target="../media/image98.emf"/><Relationship Id="rId1" Type="http://schemas.openxmlformats.org/officeDocument/2006/relationships/oleObject" Target="../embeddings/oleObject85.bin"/></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32.vml"/><Relationship Id="rId8" Type="http://schemas.openxmlformats.org/officeDocument/2006/relationships/slideLayout" Target="../slideLayouts/slideLayout7.xml"/><Relationship Id="rId7" Type="http://schemas.openxmlformats.org/officeDocument/2006/relationships/image" Target="../media/image103.emf"/><Relationship Id="rId6" Type="http://schemas.openxmlformats.org/officeDocument/2006/relationships/oleObject" Target="../embeddings/oleObject93.bin"/><Relationship Id="rId5" Type="http://schemas.openxmlformats.org/officeDocument/2006/relationships/image" Target="../media/image102.png"/><Relationship Id="rId4" Type="http://schemas.openxmlformats.org/officeDocument/2006/relationships/image" Target="../media/image101.emf"/><Relationship Id="rId3" Type="http://schemas.openxmlformats.org/officeDocument/2006/relationships/oleObject" Target="../embeddings/oleObject92.bin"/><Relationship Id="rId2" Type="http://schemas.openxmlformats.org/officeDocument/2006/relationships/image" Target="../media/image100.emf"/><Relationship Id="rId1" Type="http://schemas.openxmlformats.org/officeDocument/2006/relationships/oleObject" Target="../embeddings/oleObject91.bin"/></Relationships>
</file>

<file path=ppt/slides/_rels/slide37.xml.rels><?xml version="1.0" encoding="UTF-8" standalone="yes"?>
<Relationships xmlns="http://schemas.openxmlformats.org/package/2006/relationships"><Relationship Id="rId5" Type="http://schemas.openxmlformats.org/officeDocument/2006/relationships/vmlDrawing" Target="../drawings/vmlDrawing33.vml"/><Relationship Id="rId4" Type="http://schemas.openxmlformats.org/officeDocument/2006/relationships/slideLayout" Target="../slideLayouts/slideLayout7.xml"/><Relationship Id="rId3" Type="http://schemas.openxmlformats.org/officeDocument/2006/relationships/image" Target="../media/image104.wmf"/><Relationship Id="rId2" Type="http://schemas.openxmlformats.org/officeDocument/2006/relationships/oleObject" Target="../embeddings/oleObject94.bin"/><Relationship Id="rId1" Type="http://schemas.openxmlformats.org/officeDocument/2006/relationships/image" Target="../media/image2.jpe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7.xml"/><Relationship Id="rId2" Type="http://schemas.openxmlformats.org/officeDocument/2006/relationships/image" Target="../media/image105.emf"/><Relationship Id="rId1" Type="http://schemas.openxmlformats.org/officeDocument/2006/relationships/oleObject" Target="../embeddings/oleObject95.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35.vml"/><Relationship Id="rId7" Type="http://schemas.openxmlformats.org/officeDocument/2006/relationships/slideLayout" Target="../slideLayouts/slideLayout7.xml"/><Relationship Id="rId6" Type="http://schemas.openxmlformats.org/officeDocument/2006/relationships/image" Target="../media/image108.emf"/><Relationship Id="rId5" Type="http://schemas.openxmlformats.org/officeDocument/2006/relationships/oleObject" Target="../embeddings/oleObject98.bin"/><Relationship Id="rId4" Type="http://schemas.openxmlformats.org/officeDocument/2006/relationships/image" Target="../media/image107.emf"/><Relationship Id="rId3" Type="http://schemas.openxmlformats.org/officeDocument/2006/relationships/oleObject" Target="../embeddings/oleObject97.bin"/><Relationship Id="rId2" Type="http://schemas.openxmlformats.org/officeDocument/2006/relationships/image" Target="../media/image106.emf"/><Relationship Id="rId1" Type="http://schemas.openxmlformats.org/officeDocument/2006/relationships/oleObject" Target="../embeddings/oleObject96.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4.wmf"/><Relationship Id="rId1"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03.bin"/><Relationship Id="rId8" Type="http://schemas.openxmlformats.org/officeDocument/2006/relationships/image" Target="../media/image112.emf"/><Relationship Id="rId7" Type="http://schemas.openxmlformats.org/officeDocument/2006/relationships/oleObject" Target="../embeddings/oleObject102.bin"/><Relationship Id="rId6" Type="http://schemas.openxmlformats.org/officeDocument/2006/relationships/image" Target="../media/image111.emf"/><Relationship Id="rId5" Type="http://schemas.openxmlformats.org/officeDocument/2006/relationships/oleObject" Target="../embeddings/oleObject101.bin"/><Relationship Id="rId4" Type="http://schemas.openxmlformats.org/officeDocument/2006/relationships/image" Target="../media/image110.emf"/><Relationship Id="rId3" Type="http://schemas.openxmlformats.org/officeDocument/2006/relationships/oleObject" Target="../embeddings/oleObject100.bin"/><Relationship Id="rId2" Type="http://schemas.openxmlformats.org/officeDocument/2006/relationships/image" Target="../media/image109.emf"/><Relationship Id="rId14" Type="http://schemas.openxmlformats.org/officeDocument/2006/relationships/vmlDrawing" Target="../drawings/vmlDrawing36.vml"/><Relationship Id="rId13" Type="http://schemas.openxmlformats.org/officeDocument/2006/relationships/slideLayout" Target="../slideLayouts/slideLayout7.xml"/><Relationship Id="rId12" Type="http://schemas.openxmlformats.org/officeDocument/2006/relationships/image" Target="../media/image114.emf"/><Relationship Id="rId11" Type="http://schemas.openxmlformats.org/officeDocument/2006/relationships/oleObject" Target="../embeddings/oleObject104.bin"/><Relationship Id="rId10" Type="http://schemas.openxmlformats.org/officeDocument/2006/relationships/image" Target="../media/image113.emf"/><Relationship Id="rId1" Type="http://schemas.openxmlformats.org/officeDocument/2006/relationships/oleObject" Target="../embeddings/oleObject99.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09.bin"/><Relationship Id="rId8" Type="http://schemas.openxmlformats.org/officeDocument/2006/relationships/image" Target="../media/image118.emf"/><Relationship Id="rId7" Type="http://schemas.openxmlformats.org/officeDocument/2006/relationships/oleObject" Target="../embeddings/oleObject108.bin"/><Relationship Id="rId6" Type="http://schemas.openxmlformats.org/officeDocument/2006/relationships/image" Target="../media/image117.emf"/><Relationship Id="rId5" Type="http://schemas.openxmlformats.org/officeDocument/2006/relationships/oleObject" Target="../embeddings/oleObject107.bin"/><Relationship Id="rId4" Type="http://schemas.openxmlformats.org/officeDocument/2006/relationships/image" Target="../media/image116.emf"/><Relationship Id="rId3" Type="http://schemas.openxmlformats.org/officeDocument/2006/relationships/oleObject" Target="../embeddings/oleObject106.bin"/><Relationship Id="rId2" Type="http://schemas.openxmlformats.org/officeDocument/2006/relationships/image" Target="../media/image115.emf"/><Relationship Id="rId14" Type="http://schemas.openxmlformats.org/officeDocument/2006/relationships/vmlDrawing" Target="../drawings/vmlDrawing37.vml"/><Relationship Id="rId13" Type="http://schemas.openxmlformats.org/officeDocument/2006/relationships/slideLayout" Target="../slideLayouts/slideLayout7.xml"/><Relationship Id="rId12" Type="http://schemas.openxmlformats.org/officeDocument/2006/relationships/image" Target="../media/image120.emf"/><Relationship Id="rId11" Type="http://schemas.openxmlformats.org/officeDocument/2006/relationships/oleObject" Target="../embeddings/oleObject110.bin"/><Relationship Id="rId10" Type="http://schemas.openxmlformats.org/officeDocument/2006/relationships/image" Target="../media/image119.emf"/><Relationship Id="rId1" Type="http://schemas.openxmlformats.org/officeDocument/2006/relationships/oleObject" Target="../embeddings/oleObject105.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124.emf"/><Relationship Id="rId7" Type="http://schemas.openxmlformats.org/officeDocument/2006/relationships/oleObject" Target="../embeddings/oleObject114.bin"/><Relationship Id="rId6" Type="http://schemas.openxmlformats.org/officeDocument/2006/relationships/image" Target="../media/image123.emf"/><Relationship Id="rId5" Type="http://schemas.openxmlformats.org/officeDocument/2006/relationships/oleObject" Target="../embeddings/oleObject113.bin"/><Relationship Id="rId4" Type="http://schemas.openxmlformats.org/officeDocument/2006/relationships/image" Target="../media/image122.emf"/><Relationship Id="rId3" Type="http://schemas.openxmlformats.org/officeDocument/2006/relationships/oleObject" Target="../embeddings/oleObject112.bin"/><Relationship Id="rId2" Type="http://schemas.openxmlformats.org/officeDocument/2006/relationships/image" Target="../media/image121.emf"/><Relationship Id="rId12" Type="http://schemas.openxmlformats.org/officeDocument/2006/relationships/vmlDrawing" Target="../drawings/vmlDrawing38.vml"/><Relationship Id="rId11" Type="http://schemas.openxmlformats.org/officeDocument/2006/relationships/slideLayout" Target="../slideLayouts/slideLayout7.xml"/><Relationship Id="rId10" Type="http://schemas.openxmlformats.org/officeDocument/2006/relationships/image" Target="../media/image125.emf"/><Relationship Id="rId1" Type="http://schemas.openxmlformats.org/officeDocument/2006/relationships/oleObject" Target="../embeddings/oleObject111.bin"/></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39.vml"/><Relationship Id="rId6"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27.emf"/><Relationship Id="rId3" Type="http://schemas.openxmlformats.org/officeDocument/2006/relationships/oleObject" Target="../embeddings/oleObject117.bin"/><Relationship Id="rId2" Type="http://schemas.openxmlformats.org/officeDocument/2006/relationships/image" Target="../media/image126.emf"/><Relationship Id="rId1" Type="http://schemas.openxmlformats.org/officeDocument/2006/relationships/oleObject" Target="../embeddings/oleObject116.bin"/></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vmlDrawing" Target="../drawings/vmlDrawing40.vml"/><Relationship Id="rId5" Type="http://schemas.openxmlformats.org/officeDocument/2006/relationships/slideLayout" Target="../slideLayouts/slideLayout7.xml"/><Relationship Id="rId4" Type="http://schemas.openxmlformats.org/officeDocument/2006/relationships/image" Target="../media/image129.emf"/><Relationship Id="rId3" Type="http://schemas.openxmlformats.org/officeDocument/2006/relationships/oleObject" Target="../embeddings/oleObject119.bin"/><Relationship Id="rId2" Type="http://schemas.openxmlformats.org/officeDocument/2006/relationships/image" Target="../media/image128.emf"/><Relationship Id="rId1" Type="http://schemas.openxmlformats.org/officeDocument/2006/relationships/oleObject" Target="../embeddings/oleObject118.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4.bin"/><Relationship Id="rId8" Type="http://schemas.openxmlformats.org/officeDocument/2006/relationships/image" Target="../media/image133.emf"/><Relationship Id="rId7" Type="http://schemas.openxmlformats.org/officeDocument/2006/relationships/oleObject" Target="../embeddings/oleObject123.bin"/><Relationship Id="rId6" Type="http://schemas.openxmlformats.org/officeDocument/2006/relationships/image" Target="../media/image132.emf"/><Relationship Id="rId5" Type="http://schemas.openxmlformats.org/officeDocument/2006/relationships/oleObject" Target="../embeddings/oleObject122.bin"/><Relationship Id="rId4" Type="http://schemas.openxmlformats.org/officeDocument/2006/relationships/image" Target="../media/image131.emf"/><Relationship Id="rId3" Type="http://schemas.openxmlformats.org/officeDocument/2006/relationships/oleObject" Target="../embeddings/oleObject121.bin"/><Relationship Id="rId2" Type="http://schemas.openxmlformats.org/officeDocument/2006/relationships/image" Target="../media/image130.emf"/><Relationship Id="rId14" Type="http://schemas.openxmlformats.org/officeDocument/2006/relationships/vmlDrawing" Target="../drawings/vmlDrawing41.vml"/><Relationship Id="rId13" Type="http://schemas.openxmlformats.org/officeDocument/2006/relationships/slideLayout" Target="../slideLayouts/slideLayout7.xml"/><Relationship Id="rId12" Type="http://schemas.openxmlformats.org/officeDocument/2006/relationships/image" Target="../media/image135.emf"/><Relationship Id="rId11" Type="http://schemas.openxmlformats.org/officeDocument/2006/relationships/oleObject" Target="../embeddings/oleObject125.bin"/><Relationship Id="rId10" Type="http://schemas.openxmlformats.org/officeDocument/2006/relationships/image" Target="../media/image134.emf"/><Relationship Id="rId1" Type="http://schemas.openxmlformats.org/officeDocument/2006/relationships/oleObject" Target="../embeddings/oleObject120.bin"/></Relationships>
</file>

<file path=ppt/slides/_rels/slide46.xml.rels><?xml version="1.0" encoding="UTF-8" standalone="yes"?>
<Relationships xmlns="http://schemas.openxmlformats.org/package/2006/relationships"><Relationship Id="rId9" Type="http://schemas.openxmlformats.org/officeDocument/2006/relationships/image" Target="../media/image140.emf"/><Relationship Id="rId8" Type="http://schemas.openxmlformats.org/officeDocument/2006/relationships/oleObject" Target="../embeddings/oleObject129.bin"/><Relationship Id="rId7" Type="http://schemas.openxmlformats.org/officeDocument/2006/relationships/image" Target="../media/image139.emf"/><Relationship Id="rId6" Type="http://schemas.openxmlformats.org/officeDocument/2006/relationships/oleObject" Target="../embeddings/oleObject128.bin"/><Relationship Id="rId5" Type="http://schemas.openxmlformats.org/officeDocument/2006/relationships/image" Target="../media/image138.emf"/><Relationship Id="rId4" Type="http://schemas.openxmlformats.org/officeDocument/2006/relationships/oleObject" Target="../embeddings/oleObject127.bin"/><Relationship Id="rId3" Type="http://schemas.openxmlformats.org/officeDocument/2006/relationships/image" Target="../media/image137.emf"/><Relationship Id="rId2" Type="http://schemas.openxmlformats.org/officeDocument/2006/relationships/oleObject" Target="../embeddings/oleObject126.bin"/><Relationship Id="rId11" Type="http://schemas.openxmlformats.org/officeDocument/2006/relationships/vmlDrawing" Target="../drawings/vmlDrawing42.vml"/><Relationship Id="rId10" Type="http://schemas.openxmlformats.org/officeDocument/2006/relationships/slideLayout" Target="../slideLayouts/slideLayout7.xml"/><Relationship Id="rId1" Type="http://schemas.openxmlformats.org/officeDocument/2006/relationships/image" Target="../media/image136.jpeg"/></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44.emf"/><Relationship Id="rId7" Type="http://schemas.openxmlformats.org/officeDocument/2006/relationships/oleObject" Target="../embeddings/oleObject133.bin"/><Relationship Id="rId6" Type="http://schemas.openxmlformats.org/officeDocument/2006/relationships/image" Target="../media/image143.emf"/><Relationship Id="rId5" Type="http://schemas.openxmlformats.org/officeDocument/2006/relationships/oleObject" Target="../embeddings/oleObject132.bin"/><Relationship Id="rId4" Type="http://schemas.openxmlformats.org/officeDocument/2006/relationships/image" Target="../media/image142.emf"/><Relationship Id="rId3" Type="http://schemas.openxmlformats.org/officeDocument/2006/relationships/oleObject" Target="../embeddings/oleObject131.bin"/><Relationship Id="rId2" Type="http://schemas.openxmlformats.org/officeDocument/2006/relationships/image" Target="../media/image141.emf"/><Relationship Id="rId12" Type="http://schemas.openxmlformats.org/officeDocument/2006/relationships/vmlDrawing" Target="../drawings/vmlDrawing43.vml"/><Relationship Id="rId11" Type="http://schemas.openxmlformats.org/officeDocument/2006/relationships/slideLayout" Target="../slideLayouts/slideLayout7.xml"/><Relationship Id="rId10" Type="http://schemas.openxmlformats.org/officeDocument/2006/relationships/image" Target="../media/image145.emf"/><Relationship Id="rId1"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6.png"/></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44.vml"/><Relationship Id="rId6"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148.emf"/><Relationship Id="rId3" Type="http://schemas.openxmlformats.org/officeDocument/2006/relationships/oleObject" Target="../embeddings/oleObject136.bin"/><Relationship Id="rId2" Type="http://schemas.openxmlformats.org/officeDocument/2006/relationships/image" Target="../media/image147.emf"/><Relationship Id="rId1" Type="http://schemas.openxmlformats.org/officeDocument/2006/relationships/oleObject" Target="../embeddings/oleObject135.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41.bin"/><Relationship Id="rId8" Type="http://schemas.openxmlformats.org/officeDocument/2006/relationships/image" Target="../media/image152.wmf"/><Relationship Id="rId7" Type="http://schemas.openxmlformats.org/officeDocument/2006/relationships/oleObject" Target="../embeddings/oleObject140.bin"/><Relationship Id="rId6" Type="http://schemas.openxmlformats.org/officeDocument/2006/relationships/image" Target="../media/image151.emf"/><Relationship Id="rId5" Type="http://schemas.openxmlformats.org/officeDocument/2006/relationships/oleObject" Target="../embeddings/oleObject139.bin"/><Relationship Id="rId4" Type="http://schemas.openxmlformats.org/officeDocument/2006/relationships/image" Target="../media/image150.emf"/><Relationship Id="rId3" Type="http://schemas.openxmlformats.org/officeDocument/2006/relationships/oleObject" Target="../embeddings/oleObject138.bin"/><Relationship Id="rId2" Type="http://schemas.openxmlformats.org/officeDocument/2006/relationships/image" Target="../media/image149.emf"/><Relationship Id="rId16" Type="http://schemas.openxmlformats.org/officeDocument/2006/relationships/vmlDrawing" Target="../drawings/vmlDrawing45.vml"/><Relationship Id="rId15" Type="http://schemas.openxmlformats.org/officeDocument/2006/relationships/slideLayout" Target="../slideLayouts/slideLayout7.xml"/><Relationship Id="rId14" Type="http://schemas.openxmlformats.org/officeDocument/2006/relationships/image" Target="../media/image155.emf"/><Relationship Id="rId13" Type="http://schemas.openxmlformats.org/officeDocument/2006/relationships/oleObject" Target="../embeddings/oleObject143.bin"/><Relationship Id="rId12" Type="http://schemas.openxmlformats.org/officeDocument/2006/relationships/image" Target="../media/image154.emf"/><Relationship Id="rId11" Type="http://schemas.openxmlformats.org/officeDocument/2006/relationships/oleObject" Target="../embeddings/oleObject142.bin"/><Relationship Id="rId10" Type="http://schemas.openxmlformats.org/officeDocument/2006/relationships/image" Target="../media/image153.emf"/><Relationship Id="rId1" Type="http://schemas.openxmlformats.org/officeDocument/2006/relationships/oleObject" Target="../embeddings/oleObject137.bin"/></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46.vml"/><Relationship Id="rId8" Type="http://schemas.openxmlformats.org/officeDocument/2006/relationships/slideLayout" Target="../slideLayouts/slideLayout7.xml"/><Relationship Id="rId7" Type="http://schemas.openxmlformats.org/officeDocument/2006/relationships/image" Target="../media/image2.jpeg"/><Relationship Id="rId6" Type="http://schemas.openxmlformats.org/officeDocument/2006/relationships/image" Target="../media/image158.emf"/><Relationship Id="rId5" Type="http://schemas.openxmlformats.org/officeDocument/2006/relationships/oleObject" Target="../embeddings/oleObject146.bin"/><Relationship Id="rId4" Type="http://schemas.openxmlformats.org/officeDocument/2006/relationships/image" Target="../media/image157.emf"/><Relationship Id="rId3" Type="http://schemas.openxmlformats.org/officeDocument/2006/relationships/oleObject" Target="../embeddings/oleObject145.bin"/><Relationship Id="rId2" Type="http://schemas.openxmlformats.org/officeDocument/2006/relationships/image" Target="../media/image156.wmf"/><Relationship Id="rId1" Type="http://schemas.openxmlformats.org/officeDocument/2006/relationships/oleObject" Target="../embeddings/oleObject144.bin"/></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2.emf"/><Relationship Id="rId7" Type="http://schemas.openxmlformats.org/officeDocument/2006/relationships/oleObject" Target="../embeddings/oleObject150.bin"/><Relationship Id="rId6" Type="http://schemas.openxmlformats.org/officeDocument/2006/relationships/image" Target="../media/image161.emf"/><Relationship Id="rId5" Type="http://schemas.openxmlformats.org/officeDocument/2006/relationships/oleObject" Target="../embeddings/oleObject149.bin"/><Relationship Id="rId4" Type="http://schemas.openxmlformats.org/officeDocument/2006/relationships/image" Target="../media/image160.emf"/><Relationship Id="rId3" Type="http://schemas.openxmlformats.org/officeDocument/2006/relationships/oleObject" Target="../embeddings/oleObject148.bin"/><Relationship Id="rId2" Type="http://schemas.openxmlformats.org/officeDocument/2006/relationships/image" Target="../media/image159.emf"/><Relationship Id="rId10" Type="http://schemas.openxmlformats.org/officeDocument/2006/relationships/vmlDrawing" Target="../drawings/vmlDrawing47.vml"/><Relationship Id="rId1" Type="http://schemas.openxmlformats.org/officeDocument/2006/relationships/oleObject" Target="../embeddings/oleObject147.bin"/></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6.emf"/><Relationship Id="rId7" Type="http://schemas.openxmlformats.org/officeDocument/2006/relationships/oleObject" Target="../embeddings/oleObject154.bin"/><Relationship Id="rId6" Type="http://schemas.openxmlformats.org/officeDocument/2006/relationships/image" Target="../media/image165.emf"/><Relationship Id="rId5" Type="http://schemas.openxmlformats.org/officeDocument/2006/relationships/oleObject" Target="../embeddings/oleObject153.bin"/><Relationship Id="rId4" Type="http://schemas.openxmlformats.org/officeDocument/2006/relationships/image" Target="../media/image164.emf"/><Relationship Id="rId3" Type="http://schemas.openxmlformats.org/officeDocument/2006/relationships/oleObject" Target="../embeddings/oleObject152.bin"/><Relationship Id="rId2" Type="http://schemas.openxmlformats.org/officeDocument/2006/relationships/image" Target="../media/image163.emf"/><Relationship Id="rId10" Type="http://schemas.openxmlformats.org/officeDocument/2006/relationships/vmlDrawing" Target="../drawings/vmlDrawing48.vml"/><Relationship Id="rId1" Type="http://schemas.openxmlformats.org/officeDocument/2006/relationships/oleObject" Target="../embeddings/oleObject151.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70.emf"/><Relationship Id="rId7" Type="http://schemas.openxmlformats.org/officeDocument/2006/relationships/oleObject" Target="../embeddings/oleObject158.bin"/><Relationship Id="rId6" Type="http://schemas.openxmlformats.org/officeDocument/2006/relationships/image" Target="../media/image169.emf"/><Relationship Id="rId5" Type="http://schemas.openxmlformats.org/officeDocument/2006/relationships/oleObject" Target="../embeddings/oleObject157.bin"/><Relationship Id="rId4" Type="http://schemas.openxmlformats.org/officeDocument/2006/relationships/image" Target="../media/image168.emf"/><Relationship Id="rId3" Type="http://schemas.openxmlformats.org/officeDocument/2006/relationships/oleObject" Target="../embeddings/oleObject156.bin"/><Relationship Id="rId2" Type="http://schemas.openxmlformats.org/officeDocument/2006/relationships/image" Target="../media/image167.emf"/><Relationship Id="rId15" Type="http://schemas.openxmlformats.org/officeDocument/2006/relationships/vmlDrawing" Target="../drawings/vmlDrawing49.vml"/><Relationship Id="rId14" Type="http://schemas.openxmlformats.org/officeDocument/2006/relationships/slideLayout" Target="../slideLayouts/slideLayout7.xml"/><Relationship Id="rId13" Type="http://schemas.openxmlformats.org/officeDocument/2006/relationships/image" Target="../media/image173.png"/><Relationship Id="rId12" Type="http://schemas.openxmlformats.org/officeDocument/2006/relationships/image" Target="../media/image172.wmf"/><Relationship Id="rId11" Type="http://schemas.openxmlformats.org/officeDocument/2006/relationships/oleObject" Target="../embeddings/oleObject160.bin"/><Relationship Id="rId10" Type="http://schemas.openxmlformats.org/officeDocument/2006/relationships/image" Target="../media/image171.emf"/><Relationship Id="rId1" Type="http://schemas.openxmlformats.org/officeDocument/2006/relationships/oleObject" Target="../embeddings/oleObject155.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77.emf"/><Relationship Id="rId7" Type="http://schemas.openxmlformats.org/officeDocument/2006/relationships/oleObject" Target="../embeddings/oleObject164.bin"/><Relationship Id="rId6" Type="http://schemas.openxmlformats.org/officeDocument/2006/relationships/image" Target="../media/image176.emf"/><Relationship Id="rId5" Type="http://schemas.openxmlformats.org/officeDocument/2006/relationships/oleObject" Target="../embeddings/oleObject163.bin"/><Relationship Id="rId4" Type="http://schemas.openxmlformats.org/officeDocument/2006/relationships/image" Target="../media/image175.emf"/><Relationship Id="rId3" Type="http://schemas.openxmlformats.org/officeDocument/2006/relationships/oleObject" Target="../embeddings/oleObject162.bin"/><Relationship Id="rId2" Type="http://schemas.openxmlformats.org/officeDocument/2006/relationships/image" Target="../media/image174.emf"/><Relationship Id="rId12" Type="http://schemas.openxmlformats.org/officeDocument/2006/relationships/vmlDrawing" Target="../drawings/vmlDrawing50.vml"/><Relationship Id="rId11" Type="http://schemas.openxmlformats.org/officeDocument/2006/relationships/slideLayout" Target="../slideLayouts/slideLayout7.xml"/><Relationship Id="rId10" Type="http://schemas.openxmlformats.org/officeDocument/2006/relationships/image" Target="../media/image178.emf"/><Relationship Id="rId1" Type="http://schemas.openxmlformats.org/officeDocument/2006/relationships/oleObject" Target="../embeddings/oleObject161.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82.emf"/><Relationship Id="rId7" Type="http://schemas.openxmlformats.org/officeDocument/2006/relationships/oleObject" Target="../embeddings/oleObject169.bin"/><Relationship Id="rId6" Type="http://schemas.openxmlformats.org/officeDocument/2006/relationships/image" Target="../media/image181.emf"/><Relationship Id="rId5" Type="http://schemas.openxmlformats.org/officeDocument/2006/relationships/oleObject" Target="../embeddings/oleObject168.bin"/><Relationship Id="rId4" Type="http://schemas.openxmlformats.org/officeDocument/2006/relationships/image" Target="../media/image180.emf"/><Relationship Id="rId3" Type="http://schemas.openxmlformats.org/officeDocument/2006/relationships/oleObject" Target="../embeddings/oleObject167.bin"/><Relationship Id="rId2" Type="http://schemas.openxmlformats.org/officeDocument/2006/relationships/image" Target="../media/image179.emf"/><Relationship Id="rId16" Type="http://schemas.openxmlformats.org/officeDocument/2006/relationships/vmlDrawing" Target="../drawings/vmlDrawing51.vml"/><Relationship Id="rId15" Type="http://schemas.openxmlformats.org/officeDocument/2006/relationships/slideLayout" Target="../slideLayouts/slideLayout7.xml"/><Relationship Id="rId14" Type="http://schemas.openxmlformats.org/officeDocument/2006/relationships/image" Target="../media/image185.emf"/><Relationship Id="rId13" Type="http://schemas.openxmlformats.org/officeDocument/2006/relationships/oleObject" Target="../embeddings/oleObject172.bin"/><Relationship Id="rId12" Type="http://schemas.openxmlformats.org/officeDocument/2006/relationships/image" Target="../media/image184.emf"/><Relationship Id="rId11" Type="http://schemas.openxmlformats.org/officeDocument/2006/relationships/oleObject" Target="../embeddings/oleObject171.bin"/><Relationship Id="rId10" Type="http://schemas.openxmlformats.org/officeDocument/2006/relationships/image" Target="../media/image183.emf"/><Relationship Id="rId1" Type="http://schemas.openxmlformats.org/officeDocument/2006/relationships/oleObject" Target="../embeddings/oleObject166.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52.vml"/><Relationship Id="rId5" Type="http://schemas.openxmlformats.org/officeDocument/2006/relationships/slideLayout" Target="../slideLayouts/slideLayout7.xml"/><Relationship Id="rId4" Type="http://schemas.openxmlformats.org/officeDocument/2006/relationships/image" Target="../media/image187.wmf"/><Relationship Id="rId3" Type="http://schemas.openxmlformats.org/officeDocument/2006/relationships/oleObject" Target="../embeddings/oleObject174.bin"/><Relationship Id="rId2" Type="http://schemas.openxmlformats.org/officeDocument/2006/relationships/image" Target="../media/image186.emf"/><Relationship Id="rId1" Type="http://schemas.openxmlformats.org/officeDocument/2006/relationships/oleObject" Target="../embeddings/oleObject173.bin"/></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0.jpeg"/><Relationship Id="rId3" Type="http://schemas.openxmlformats.org/officeDocument/2006/relationships/image" Target="../media/image189.png"/><Relationship Id="rId2" Type="http://schemas.openxmlformats.org/officeDocument/2006/relationships/image" Target="../media/image2.jpeg"/><Relationship Id="rId1" Type="http://schemas.openxmlformats.org/officeDocument/2006/relationships/image" Target="../media/image188.jpe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1.png"/><Relationship Id="rId2" Type="http://schemas.openxmlformats.org/officeDocument/2006/relationships/image" Target="../media/image188.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8.wmf"/><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5" Type="http://schemas.openxmlformats.org/officeDocument/2006/relationships/vmlDrawing" Target="../drawings/vmlDrawing53.vml"/><Relationship Id="rId4" Type="http://schemas.openxmlformats.org/officeDocument/2006/relationships/slideLayout" Target="../slideLayouts/slideLayout7.xml"/><Relationship Id="rId3" Type="http://schemas.openxmlformats.org/officeDocument/2006/relationships/image" Target="../media/image2.jpeg"/><Relationship Id="rId2" Type="http://schemas.openxmlformats.org/officeDocument/2006/relationships/image" Target="../media/image192.wmf"/><Relationship Id="rId1" Type="http://schemas.openxmlformats.org/officeDocument/2006/relationships/oleObject" Target="../embeddings/oleObject175.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96.wmf"/><Relationship Id="rId7" Type="http://schemas.openxmlformats.org/officeDocument/2006/relationships/oleObject" Target="../embeddings/oleObject179.bin"/><Relationship Id="rId6" Type="http://schemas.openxmlformats.org/officeDocument/2006/relationships/image" Target="../media/image195.emf"/><Relationship Id="rId5" Type="http://schemas.openxmlformats.org/officeDocument/2006/relationships/oleObject" Target="../embeddings/oleObject178.bin"/><Relationship Id="rId4" Type="http://schemas.openxmlformats.org/officeDocument/2006/relationships/image" Target="../media/image194.emf"/><Relationship Id="rId3" Type="http://schemas.openxmlformats.org/officeDocument/2006/relationships/oleObject" Target="../embeddings/oleObject177.bin"/><Relationship Id="rId2" Type="http://schemas.openxmlformats.org/officeDocument/2006/relationships/image" Target="../media/image193.emf"/><Relationship Id="rId12" Type="http://schemas.openxmlformats.org/officeDocument/2006/relationships/vmlDrawing" Target="../drawings/vmlDrawing54.vml"/><Relationship Id="rId11" Type="http://schemas.openxmlformats.org/officeDocument/2006/relationships/slideLayout" Target="../slideLayouts/slideLayout7.xml"/><Relationship Id="rId10" Type="http://schemas.openxmlformats.org/officeDocument/2006/relationships/image" Target="../media/image197.emf"/><Relationship Id="rId1" Type="http://schemas.openxmlformats.org/officeDocument/2006/relationships/oleObject" Target="../embeddings/oleObject176.bin"/></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55.vml"/><Relationship Id="rId7" Type="http://schemas.openxmlformats.org/officeDocument/2006/relationships/slideLayout" Target="../slideLayouts/slideLayout7.xml"/><Relationship Id="rId6" Type="http://schemas.openxmlformats.org/officeDocument/2006/relationships/image" Target="../media/image197.emf"/><Relationship Id="rId5" Type="http://schemas.openxmlformats.org/officeDocument/2006/relationships/oleObject" Target="../embeddings/oleObject183.bin"/><Relationship Id="rId4" Type="http://schemas.openxmlformats.org/officeDocument/2006/relationships/image" Target="../media/image199.emf"/><Relationship Id="rId3" Type="http://schemas.openxmlformats.org/officeDocument/2006/relationships/oleObject" Target="../embeddings/oleObject182.bin"/><Relationship Id="rId2" Type="http://schemas.openxmlformats.org/officeDocument/2006/relationships/image" Target="../media/image198.emf"/><Relationship Id="rId1" Type="http://schemas.openxmlformats.org/officeDocument/2006/relationships/oleObject" Target="../embeddings/oleObject181.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188.bin"/><Relationship Id="rId8" Type="http://schemas.openxmlformats.org/officeDocument/2006/relationships/image" Target="../media/image203.emf"/><Relationship Id="rId7" Type="http://schemas.openxmlformats.org/officeDocument/2006/relationships/oleObject" Target="../embeddings/oleObject187.bin"/><Relationship Id="rId6" Type="http://schemas.openxmlformats.org/officeDocument/2006/relationships/image" Target="../media/image202.emf"/><Relationship Id="rId5" Type="http://schemas.openxmlformats.org/officeDocument/2006/relationships/oleObject" Target="../embeddings/oleObject186.bin"/><Relationship Id="rId4" Type="http://schemas.openxmlformats.org/officeDocument/2006/relationships/image" Target="../media/image201.emf"/><Relationship Id="rId3" Type="http://schemas.openxmlformats.org/officeDocument/2006/relationships/oleObject" Target="../embeddings/oleObject185.bin"/><Relationship Id="rId2" Type="http://schemas.openxmlformats.org/officeDocument/2006/relationships/image" Target="../media/image200.emf"/><Relationship Id="rId16" Type="http://schemas.openxmlformats.org/officeDocument/2006/relationships/vmlDrawing" Target="../drawings/vmlDrawing56.vml"/><Relationship Id="rId15" Type="http://schemas.openxmlformats.org/officeDocument/2006/relationships/slideLayout" Target="../slideLayouts/slideLayout7.xml"/><Relationship Id="rId14" Type="http://schemas.openxmlformats.org/officeDocument/2006/relationships/image" Target="../media/image206.emf"/><Relationship Id="rId13" Type="http://schemas.openxmlformats.org/officeDocument/2006/relationships/oleObject" Target="../embeddings/oleObject190.bin"/><Relationship Id="rId12" Type="http://schemas.openxmlformats.org/officeDocument/2006/relationships/image" Target="../media/image205.emf"/><Relationship Id="rId11" Type="http://schemas.openxmlformats.org/officeDocument/2006/relationships/oleObject" Target="../embeddings/oleObject189.bin"/><Relationship Id="rId10" Type="http://schemas.openxmlformats.org/officeDocument/2006/relationships/image" Target="../media/image204.emf"/><Relationship Id="rId1" Type="http://schemas.openxmlformats.org/officeDocument/2006/relationships/oleObject" Target="../embeddings/oleObject184.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210.emf"/><Relationship Id="rId7" Type="http://schemas.openxmlformats.org/officeDocument/2006/relationships/oleObject" Target="../embeddings/oleObject194.bin"/><Relationship Id="rId6" Type="http://schemas.openxmlformats.org/officeDocument/2006/relationships/image" Target="../media/image209.emf"/><Relationship Id="rId5" Type="http://schemas.openxmlformats.org/officeDocument/2006/relationships/oleObject" Target="../embeddings/oleObject193.bin"/><Relationship Id="rId4" Type="http://schemas.openxmlformats.org/officeDocument/2006/relationships/image" Target="../media/image208.emf"/><Relationship Id="rId3" Type="http://schemas.openxmlformats.org/officeDocument/2006/relationships/oleObject" Target="../embeddings/oleObject192.bin"/><Relationship Id="rId2" Type="http://schemas.openxmlformats.org/officeDocument/2006/relationships/image" Target="../media/image207.wmf"/><Relationship Id="rId15" Type="http://schemas.openxmlformats.org/officeDocument/2006/relationships/vmlDrawing" Target="../drawings/vmlDrawing57.vml"/><Relationship Id="rId14" Type="http://schemas.openxmlformats.org/officeDocument/2006/relationships/slideLayout" Target="../slideLayouts/slideLayout7.xml"/><Relationship Id="rId13" Type="http://schemas.openxmlformats.org/officeDocument/2006/relationships/image" Target="../media/image213.png"/><Relationship Id="rId12" Type="http://schemas.openxmlformats.org/officeDocument/2006/relationships/image" Target="../media/image212.png"/><Relationship Id="rId11" Type="http://schemas.openxmlformats.org/officeDocument/2006/relationships/image" Target="../media/image190.jpeg"/><Relationship Id="rId10" Type="http://schemas.openxmlformats.org/officeDocument/2006/relationships/image" Target="../media/image211.emf"/><Relationship Id="rId1" Type="http://schemas.openxmlformats.org/officeDocument/2006/relationships/oleObject" Target="../embeddings/oleObject191.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17.emf"/><Relationship Id="rId7" Type="http://schemas.openxmlformats.org/officeDocument/2006/relationships/oleObject" Target="../embeddings/oleObject199.bin"/><Relationship Id="rId6" Type="http://schemas.openxmlformats.org/officeDocument/2006/relationships/image" Target="../media/image216.emf"/><Relationship Id="rId5" Type="http://schemas.openxmlformats.org/officeDocument/2006/relationships/oleObject" Target="../embeddings/oleObject198.bin"/><Relationship Id="rId4" Type="http://schemas.openxmlformats.org/officeDocument/2006/relationships/image" Target="../media/image215.emf"/><Relationship Id="rId3" Type="http://schemas.openxmlformats.org/officeDocument/2006/relationships/oleObject" Target="../embeddings/oleObject197.bin"/><Relationship Id="rId2" Type="http://schemas.openxmlformats.org/officeDocument/2006/relationships/image" Target="../media/image214.emf"/><Relationship Id="rId12" Type="http://schemas.openxmlformats.org/officeDocument/2006/relationships/vmlDrawing" Target="../drawings/vmlDrawing58.vml"/><Relationship Id="rId11" Type="http://schemas.openxmlformats.org/officeDocument/2006/relationships/slideLayout" Target="../slideLayouts/slideLayout7.xml"/><Relationship Id="rId10" Type="http://schemas.openxmlformats.org/officeDocument/2006/relationships/image" Target="../media/image218.emf"/><Relationship Id="rId1" Type="http://schemas.openxmlformats.org/officeDocument/2006/relationships/oleObject" Target="../embeddings/oleObject196.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205.bin"/><Relationship Id="rId8" Type="http://schemas.openxmlformats.org/officeDocument/2006/relationships/image" Target="../media/image222.emf"/><Relationship Id="rId7" Type="http://schemas.openxmlformats.org/officeDocument/2006/relationships/oleObject" Target="../embeddings/oleObject204.bin"/><Relationship Id="rId6" Type="http://schemas.openxmlformats.org/officeDocument/2006/relationships/image" Target="../media/image221.emf"/><Relationship Id="rId5" Type="http://schemas.openxmlformats.org/officeDocument/2006/relationships/oleObject" Target="../embeddings/oleObject203.bin"/><Relationship Id="rId4" Type="http://schemas.openxmlformats.org/officeDocument/2006/relationships/image" Target="../media/image220.emf"/><Relationship Id="rId3" Type="http://schemas.openxmlformats.org/officeDocument/2006/relationships/oleObject" Target="../embeddings/oleObject202.bin"/><Relationship Id="rId2" Type="http://schemas.openxmlformats.org/officeDocument/2006/relationships/image" Target="../media/image219.emf"/><Relationship Id="rId16" Type="http://schemas.openxmlformats.org/officeDocument/2006/relationships/vmlDrawing" Target="../drawings/vmlDrawing59.vml"/><Relationship Id="rId15" Type="http://schemas.openxmlformats.org/officeDocument/2006/relationships/slideLayout" Target="../slideLayouts/slideLayout7.xml"/><Relationship Id="rId14" Type="http://schemas.openxmlformats.org/officeDocument/2006/relationships/image" Target="../media/image225.emf"/><Relationship Id="rId13" Type="http://schemas.openxmlformats.org/officeDocument/2006/relationships/oleObject" Target="../embeddings/oleObject207.bin"/><Relationship Id="rId12" Type="http://schemas.openxmlformats.org/officeDocument/2006/relationships/image" Target="../media/image224.emf"/><Relationship Id="rId11" Type="http://schemas.openxmlformats.org/officeDocument/2006/relationships/oleObject" Target="../embeddings/oleObject206.bin"/><Relationship Id="rId10" Type="http://schemas.openxmlformats.org/officeDocument/2006/relationships/image" Target="../media/image223.emf"/><Relationship Id="rId1" Type="http://schemas.openxmlformats.org/officeDocument/2006/relationships/oleObject" Target="../embeddings/oleObject201.bin"/></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212.bin"/><Relationship Id="rId8" Type="http://schemas.openxmlformats.org/officeDocument/2006/relationships/image" Target="../media/image229.emf"/><Relationship Id="rId7" Type="http://schemas.openxmlformats.org/officeDocument/2006/relationships/oleObject" Target="../embeddings/oleObject211.bin"/><Relationship Id="rId6" Type="http://schemas.openxmlformats.org/officeDocument/2006/relationships/image" Target="../media/image228.emf"/><Relationship Id="rId5" Type="http://schemas.openxmlformats.org/officeDocument/2006/relationships/oleObject" Target="../embeddings/oleObject210.bin"/><Relationship Id="rId4" Type="http://schemas.openxmlformats.org/officeDocument/2006/relationships/image" Target="../media/image227.emf"/><Relationship Id="rId3" Type="http://schemas.openxmlformats.org/officeDocument/2006/relationships/oleObject" Target="../embeddings/oleObject209.bin"/><Relationship Id="rId22" Type="http://schemas.openxmlformats.org/officeDocument/2006/relationships/vmlDrawing" Target="../drawings/vmlDrawing60.vml"/><Relationship Id="rId21" Type="http://schemas.openxmlformats.org/officeDocument/2006/relationships/slideLayout" Target="../slideLayouts/slideLayout7.xml"/><Relationship Id="rId20" Type="http://schemas.openxmlformats.org/officeDocument/2006/relationships/image" Target="../media/image235.emf"/><Relationship Id="rId2" Type="http://schemas.openxmlformats.org/officeDocument/2006/relationships/image" Target="../media/image226.emf"/><Relationship Id="rId19" Type="http://schemas.openxmlformats.org/officeDocument/2006/relationships/oleObject" Target="../embeddings/oleObject217.bin"/><Relationship Id="rId18" Type="http://schemas.openxmlformats.org/officeDocument/2006/relationships/image" Target="../media/image234.emf"/><Relationship Id="rId17" Type="http://schemas.openxmlformats.org/officeDocument/2006/relationships/oleObject" Target="../embeddings/oleObject216.bin"/><Relationship Id="rId16" Type="http://schemas.openxmlformats.org/officeDocument/2006/relationships/image" Target="../media/image233.emf"/><Relationship Id="rId15" Type="http://schemas.openxmlformats.org/officeDocument/2006/relationships/oleObject" Target="../embeddings/oleObject215.bin"/><Relationship Id="rId14" Type="http://schemas.openxmlformats.org/officeDocument/2006/relationships/image" Target="../media/image232.emf"/><Relationship Id="rId13" Type="http://schemas.openxmlformats.org/officeDocument/2006/relationships/oleObject" Target="../embeddings/oleObject214.bin"/><Relationship Id="rId12" Type="http://schemas.openxmlformats.org/officeDocument/2006/relationships/image" Target="../media/image231.emf"/><Relationship Id="rId11" Type="http://schemas.openxmlformats.org/officeDocument/2006/relationships/oleObject" Target="../embeddings/oleObject213.bin"/><Relationship Id="rId10" Type="http://schemas.openxmlformats.org/officeDocument/2006/relationships/image" Target="../media/image230.emf"/><Relationship Id="rId1" Type="http://schemas.openxmlformats.org/officeDocument/2006/relationships/oleObject" Target="../embeddings/oleObject208.bin"/></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222.bin"/><Relationship Id="rId8" Type="http://schemas.openxmlformats.org/officeDocument/2006/relationships/image" Target="../media/image239.emf"/><Relationship Id="rId7" Type="http://schemas.openxmlformats.org/officeDocument/2006/relationships/oleObject" Target="../embeddings/oleObject221.bin"/><Relationship Id="rId6" Type="http://schemas.openxmlformats.org/officeDocument/2006/relationships/image" Target="../media/image238.wmf"/><Relationship Id="rId5" Type="http://schemas.openxmlformats.org/officeDocument/2006/relationships/oleObject" Target="../embeddings/oleObject220.bin"/><Relationship Id="rId4" Type="http://schemas.openxmlformats.org/officeDocument/2006/relationships/image" Target="../media/image237.emf"/><Relationship Id="rId3" Type="http://schemas.openxmlformats.org/officeDocument/2006/relationships/oleObject" Target="../embeddings/oleObject219.bin"/><Relationship Id="rId2" Type="http://schemas.openxmlformats.org/officeDocument/2006/relationships/image" Target="../media/image236.emf"/><Relationship Id="rId14" Type="http://schemas.openxmlformats.org/officeDocument/2006/relationships/vmlDrawing" Target="../drawings/vmlDrawing61.vml"/><Relationship Id="rId13" Type="http://schemas.openxmlformats.org/officeDocument/2006/relationships/slideLayout" Target="../slideLayouts/slideLayout7.xml"/><Relationship Id="rId12" Type="http://schemas.openxmlformats.org/officeDocument/2006/relationships/image" Target="../media/image241.emf"/><Relationship Id="rId11" Type="http://schemas.openxmlformats.org/officeDocument/2006/relationships/oleObject" Target="../embeddings/oleObject223.bin"/><Relationship Id="rId10" Type="http://schemas.openxmlformats.org/officeDocument/2006/relationships/image" Target="../media/image240.emf"/><Relationship Id="rId1" Type="http://schemas.openxmlformats.org/officeDocument/2006/relationships/oleObject" Target="../embeddings/oleObject218.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228.bin"/><Relationship Id="rId8" Type="http://schemas.openxmlformats.org/officeDocument/2006/relationships/image" Target="../media/image245.emf"/><Relationship Id="rId7" Type="http://schemas.openxmlformats.org/officeDocument/2006/relationships/oleObject" Target="../embeddings/oleObject227.bin"/><Relationship Id="rId6" Type="http://schemas.openxmlformats.org/officeDocument/2006/relationships/image" Target="../media/image244.emf"/><Relationship Id="rId5" Type="http://schemas.openxmlformats.org/officeDocument/2006/relationships/oleObject" Target="../embeddings/oleObject226.bin"/><Relationship Id="rId4" Type="http://schemas.openxmlformats.org/officeDocument/2006/relationships/image" Target="../media/image243.emf"/><Relationship Id="rId3" Type="http://schemas.openxmlformats.org/officeDocument/2006/relationships/oleObject" Target="../embeddings/oleObject225.bin"/><Relationship Id="rId20" Type="http://schemas.openxmlformats.org/officeDocument/2006/relationships/vmlDrawing" Target="../drawings/vmlDrawing62.vml"/><Relationship Id="rId2" Type="http://schemas.openxmlformats.org/officeDocument/2006/relationships/image" Target="../media/image242.emf"/><Relationship Id="rId19" Type="http://schemas.openxmlformats.org/officeDocument/2006/relationships/slideLayout" Target="../slideLayouts/slideLayout7.xml"/><Relationship Id="rId18" Type="http://schemas.openxmlformats.org/officeDocument/2006/relationships/image" Target="../media/image250.emf"/><Relationship Id="rId17" Type="http://schemas.openxmlformats.org/officeDocument/2006/relationships/oleObject" Target="../embeddings/oleObject232.bin"/><Relationship Id="rId16" Type="http://schemas.openxmlformats.org/officeDocument/2006/relationships/image" Target="../media/image249.emf"/><Relationship Id="rId15" Type="http://schemas.openxmlformats.org/officeDocument/2006/relationships/oleObject" Target="../embeddings/oleObject231.bin"/><Relationship Id="rId14" Type="http://schemas.openxmlformats.org/officeDocument/2006/relationships/image" Target="../media/image248.emf"/><Relationship Id="rId13" Type="http://schemas.openxmlformats.org/officeDocument/2006/relationships/oleObject" Target="../embeddings/oleObject230.bin"/><Relationship Id="rId12" Type="http://schemas.openxmlformats.org/officeDocument/2006/relationships/image" Target="../media/image247.emf"/><Relationship Id="rId11" Type="http://schemas.openxmlformats.org/officeDocument/2006/relationships/oleObject" Target="../embeddings/oleObject229.bin"/><Relationship Id="rId10" Type="http://schemas.openxmlformats.org/officeDocument/2006/relationships/image" Target="../media/image246.emf"/><Relationship Id="rId1" Type="http://schemas.openxmlformats.org/officeDocument/2006/relationships/oleObject" Target="../embeddings/oleObject224.bin"/></Relationships>
</file>

<file path=ppt/slides/_rels/slide7.xml.rels><?xml version="1.0" encoding="UTF-8" standalone="yes"?>
<Relationships xmlns="http://schemas.openxmlformats.org/package/2006/relationships"><Relationship Id="rId7" Type="http://schemas.openxmlformats.org/officeDocument/2006/relationships/vmlDrawing" Target="../drawings/vmlDrawing6.v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emf"/><Relationship Id="rId3" Type="http://schemas.openxmlformats.org/officeDocument/2006/relationships/oleObject" Target="../embeddings/oleObject9.bin"/><Relationship Id="rId2" Type="http://schemas.openxmlformats.org/officeDocument/2006/relationships/image" Target="../media/image9.emf"/><Relationship Id="rId1" Type="http://schemas.openxmlformats.org/officeDocument/2006/relationships/oleObject" Target="../embeddings/oleObject8.bin"/></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4.emf"/><Relationship Id="rId7" Type="http://schemas.openxmlformats.org/officeDocument/2006/relationships/oleObject" Target="../embeddings/oleObject236.bin"/><Relationship Id="rId6" Type="http://schemas.openxmlformats.org/officeDocument/2006/relationships/image" Target="../media/image253.wmf"/><Relationship Id="rId5" Type="http://schemas.openxmlformats.org/officeDocument/2006/relationships/oleObject" Target="../embeddings/oleObject235.bin"/><Relationship Id="rId4" Type="http://schemas.openxmlformats.org/officeDocument/2006/relationships/image" Target="../media/image252.emf"/><Relationship Id="rId3" Type="http://schemas.openxmlformats.org/officeDocument/2006/relationships/oleObject" Target="../embeddings/oleObject234.bin"/><Relationship Id="rId2" Type="http://schemas.openxmlformats.org/officeDocument/2006/relationships/image" Target="../media/image251.wmf"/><Relationship Id="rId10" Type="http://schemas.openxmlformats.org/officeDocument/2006/relationships/vmlDrawing" Target="../drawings/vmlDrawing63.vml"/><Relationship Id="rId1" Type="http://schemas.openxmlformats.org/officeDocument/2006/relationships/oleObject" Target="../embeddings/oleObject233.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241.bin"/><Relationship Id="rId8" Type="http://schemas.openxmlformats.org/officeDocument/2006/relationships/image" Target="../media/image258.emf"/><Relationship Id="rId7" Type="http://schemas.openxmlformats.org/officeDocument/2006/relationships/oleObject" Target="../embeddings/oleObject240.bin"/><Relationship Id="rId6" Type="http://schemas.openxmlformats.org/officeDocument/2006/relationships/image" Target="../media/image257.emf"/><Relationship Id="rId5" Type="http://schemas.openxmlformats.org/officeDocument/2006/relationships/oleObject" Target="../embeddings/oleObject239.bin"/><Relationship Id="rId4" Type="http://schemas.openxmlformats.org/officeDocument/2006/relationships/image" Target="../media/image256.wmf"/><Relationship Id="rId3" Type="http://schemas.openxmlformats.org/officeDocument/2006/relationships/oleObject" Target="../embeddings/oleObject238.bin"/><Relationship Id="rId2" Type="http://schemas.openxmlformats.org/officeDocument/2006/relationships/image" Target="../media/image255.emf"/><Relationship Id="rId19" Type="http://schemas.openxmlformats.org/officeDocument/2006/relationships/notesSlide" Target="../notesSlides/notesSlide5.xml"/><Relationship Id="rId18" Type="http://schemas.openxmlformats.org/officeDocument/2006/relationships/vmlDrawing" Target="../drawings/vmlDrawing64.vml"/><Relationship Id="rId17" Type="http://schemas.openxmlformats.org/officeDocument/2006/relationships/slideLayout" Target="../slideLayouts/slideLayout7.xml"/><Relationship Id="rId16" Type="http://schemas.openxmlformats.org/officeDocument/2006/relationships/image" Target="../media/image262.wmf"/><Relationship Id="rId15" Type="http://schemas.openxmlformats.org/officeDocument/2006/relationships/oleObject" Target="../embeddings/oleObject244.bin"/><Relationship Id="rId14" Type="http://schemas.openxmlformats.org/officeDocument/2006/relationships/image" Target="../media/image261.wmf"/><Relationship Id="rId13" Type="http://schemas.openxmlformats.org/officeDocument/2006/relationships/oleObject" Target="../embeddings/oleObject243.bin"/><Relationship Id="rId12" Type="http://schemas.openxmlformats.org/officeDocument/2006/relationships/image" Target="../media/image260.emf"/><Relationship Id="rId11" Type="http://schemas.openxmlformats.org/officeDocument/2006/relationships/oleObject" Target="../embeddings/oleObject242.bin"/><Relationship Id="rId10" Type="http://schemas.openxmlformats.org/officeDocument/2006/relationships/image" Target="../media/image259.emf"/><Relationship Id="rId1" Type="http://schemas.openxmlformats.org/officeDocument/2006/relationships/oleObject" Target="../embeddings/oleObject237.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249.bin"/><Relationship Id="rId8" Type="http://schemas.openxmlformats.org/officeDocument/2006/relationships/image" Target="../media/image266.wmf"/><Relationship Id="rId7" Type="http://schemas.openxmlformats.org/officeDocument/2006/relationships/oleObject" Target="../embeddings/oleObject248.bin"/><Relationship Id="rId6" Type="http://schemas.openxmlformats.org/officeDocument/2006/relationships/image" Target="../media/image265.emf"/><Relationship Id="rId5" Type="http://schemas.openxmlformats.org/officeDocument/2006/relationships/oleObject" Target="../embeddings/oleObject247.bin"/><Relationship Id="rId4" Type="http://schemas.openxmlformats.org/officeDocument/2006/relationships/image" Target="../media/image264.emf"/><Relationship Id="rId3" Type="http://schemas.openxmlformats.org/officeDocument/2006/relationships/oleObject" Target="../embeddings/oleObject246.bin"/><Relationship Id="rId20" Type="http://schemas.openxmlformats.org/officeDocument/2006/relationships/vmlDrawing" Target="../drawings/vmlDrawing65.vml"/><Relationship Id="rId2" Type="http://schemas.openxmlformats.org/officeDocument/2006/relationships/image" Target="../media/image263.emf"/><Relationship Id="rId19" Type="http://schemas.openxmlformats.org/officeDocument/2006/relationships/slideLayout" Target="../slideLayouts/slideLayout7.xml"/><Relationship Id="rId18" Type="http://schemas.openxmlformats.org/officeDocument/2006/relationships/image" Target="../media/image271.wmf"/><Relationship Id="rId17" Type="http://schemas.openxmlformats.org/officeDocument/2006/relationships/oleObject" Target="../embeddings/oleObject253.bin"/><Relationship Id="rId16" Type="http://schemas.openxmlformats.org/officeDocument/2006/relationships/image" Target="../media/image270.wmf"/><Relationship Id="rId15" Type="http://schemas.openxmlformats.org/officeDocument/2006/relationships/oleObject" Target="../embeddings/oleObject252.bin"/><Relationship Id="rId14" Type="http://schemas.openxmlformats.org/officeDocument/2006/relationships/image" Target="../media/image269.wmf"/><Relationship Id="rId13" Type="http://schemas.openxmlformats.org/officeDocument/2006/relationships/oleObject" Target="../embeddings/oleObject251.bin"/><Relationship Id="rId12" Type="http://schemas.openxmlformats.org/officeDocument/2006/relationships/image" Target="../media/image268.wmf"/><Relationship Id="rId11" Type="http://schemas.openxmlformats.org/officeDocument/2006/relationships/oleObject" Target="../embeddings/oleObject250.bin"/><Relationship Id="rId10" Type="http://schemas.openxmlformats.org/officeDocument/2006/relationships/image" Target="../media/image267.wmf"/><Relationship Id="rId1" Type="http://schemas.openxmlformats.org/officeDocument/2006/relationships/oleObject" Target="../embeddings/oleObject245.bin"/></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66.vml"/><Relationship Id="rId5" Type="http://schemas.openxmlformats.org/officeDocument/2006/relationships/slideLayout" Target="../slideLayouts/slideLayout7.xml"/><Relationship Id="rId4" Type="http://schemas.openxmlformats.org/officeDocument/2006/relationships/image" Target="../media/image273.wmf"/><Relationship Id="rId3" Type="http://schemas.openxmlformats.org/officeDocument/2006/relationships/oleObject" Target="../embeddings/oleObject255.bin"/><Relationship Id="rId2" Type="http://schemas.openxmlformats.org/officeDocument/2006/relationships/image" Target="../media/image272.wmf"/><Relationship Id="rId1" Type="http://schemas.openxmlformats.org/officeDocument/2006/relationships/oleObject" Target="../embeddings/oleObject254.bin"/></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77.emf"/><Relationship Id="rId7" Type="http://schemas.openxmlformats.org/officeDocument/2006/relationships/oleObject" Target="../embeddings/oleObject259.bin"/><Relationship Id="rId6" Type="http://schemas.openxmlformats.org/officeDocument/2006/relationships/image" Target="../media/image276.wmf"/><Relationship Id="rId5" Type="http://schemas.openxmlformats.org/officeDocument/2006/relationships/oleObject" Target="../embeddings/oleObject258.bin"/><Relationship Id="rId4" Type="http://schemas.openxmlformats.org/officeDocument/2006/relationships/image" Target="../media/image275.emf"/><Relationship Id="rId3" Type="http://schemas.openxmlformats.org/officeDocument/2006/relationships/oleObject" Target="../embeddings/oleObject257.bin"/><Relationship Id="rId2" Type="http://schemas.openxmlformats.org/officeDocument/2006/relationships/image" Target="../media/image274.wmf"/><Relationship Id="rId10" Type="http://schemas.openxmlformats.org/officeDocument/2006/relationships/vmlDrawing" Target="../drawings/vmlDrawing67.vml"/><Relationship Id="rId1" Type="http://schemas.openxmlformats.org/officeDocument/2006/relationships/oleObject" Target="../embeddings/oleObject256.bin"/></Relationships>
</file>

<file path=ppt/slides/_rels/slide75.xml.rels><?xml version="1.0" encoding="UTF-8" standalone="yes"?>
<Relationships xmlns="http://schemas.openxmlformats.org/package/2006/relationships"><Relationship Id="rId9" Type="http://schemas.openxmlformats.org/officeDocument/2006/relationships/oleObject" Target="../embeddings/oleObject264.bin"/><Relationship Id="rId8" Type="http://schemas.openxmlformats.org/officeDocument/2006/relationships/image" Target="../media/image281.wmf"/><Relationship Id="rId7" Type="http://schemas.openxmlformats.org/officeDocument/2006/relationships/oleObject" Target="../embeddings/oleObject263.bin"/><Relationship Id="rId6" Type="http://schemas.openxmlformats.org/officeDocument/2006/relationships/image" Target="../media/image280.wmf"/><Relationship Id="rId5" Type="http://schemas.openxmlformats.org/officeDocument/2006/relationships/oleObject" Target="../embeddings/oleObject262.bin"/><Relationship Id="rId4" Type="http://schemas.openxmlformats.org/officeDocument/2006/relationships/image" Target="../media/image279.wmf"/><Relationship Id="rId3" Type="http://schemas.openxmlformats.org/officeDocument/2006/relationships/oleObject" Target="../embeddings/oleObject261.bin"/><Relationship Id="rId2" Type="http://schemas.openxmlformats.org/officeDocument/2006/relationships/image" Target="../media/image278.wmf"/><Relationship Id="rId12" Type="http://schemas.openxmlformats.org/officeDocument/2006/relationships/vmlDrawing" Target="../drawings/vmlDrawing68.vml"/><Relationship Id="rId11" Type="http://schemas.openxmlformats.org/officeDocument/2006/relationships/slideLayout" Target="../slideLayouts/slideLayout7.xml"/><Relationship Id="rId10" Type="http://schemas.openxmlformats.org/officeDocument/2006/relationships/image" Target="../media/image282.wmf"/><Relationship Id="rId1" Type="http://schemas.openxmlformats.org/officeDocument/2006/relationships/oleObject" Target="../embeddings/oleObject260.bin"/></Relationships>
</file>

<file path=ppt/slides/_rels/slide76.xml.rels><?xml version="1.0" encoding="UTF-8" standalone="yes"?>
<Relationships xmlns="http://schemas.openxmlformats.org/package/2006/relationships"><Relationship Id="rId9" Type="http://schemas.openxmlformats.org/officeDocument/2006/relationships/oleObject" Target="../embeddings/oleObject269.bin"/><Relationship Id="rId8" Type="http://schemas.openxmlformats.org/officeDocument/2006/relationships/image" Target="../media/image286.png"/><Relationship Id="rId7" Type="http://schemas.openxmlformats.org/officeDocument/2006/relationships/oleObject" Target="../embeddings/oleObject268.bin"/><Relationship Id="rId6" Type="http://schemas.openxmlformats.org/officeDocument/2006/relationships/image" Target="../media/image285.wmf"/><Relationship Id="rId5" Type="http://schemas.openxmlformats.org/officeDocument/2006/relationships/oleObject" Target="../embeddings/oleObject267.bin"/><Relationship Id="rId4" Type="http://schemas.openxmlformats.org/officeDocument/2006/relationships/image" Target="../media/image284.wmf"/><Relationship Id="rId3" Type="http://schemas.openxmlformats.org/officeDocument/2006/relationships/oleObject" Target="../embeddings/oleObject266.bin"/><Relationship Id="rId2" Type="http://schemas.openxmlformats.org/officeDocument/2006/relationships/image" Target="../media/image283.wmf"/><Relationship Id="rId16" Type="http://schemas.openxmlformats.org/officeDocument/2006/relationships/vmlDrawing" Target="../drawings/vmlDrawing69.vml"/><Relationship Id="rId15" Type="http://schemas.openxmlformats.org/officeDocument/2006/relationships/slideLayout" Target="../slideLayouts/slideLayout7.xml"/><Relationship Id="rId14" Type="http://schemas.openxmlformats.org/officeDocument/2006/relationships/image" Target="../media/image289.emf"/><Relationship Id="rId13" Type="http://schemas.openxmlformats.org/officeDocument/2006/relationships/oleObject" Target="../embeddings/oleObject271.bin"/><Relationship Id="rId12" Type="http://schemas.openxmlformats.org/officeDocument/2006/relationships/image" Target="../media/image288.emf"/><Relationship Id="rId11" Type="http://schemas.openxmlformats.org/officeDocument/2006/relationships/oleObject" Target="../embeddings/oleObject270.bin"/><Relationship Id="rId10" Type="http://schemas.openxmlformats.org/officeDocument/2006/relationships/image" Target="../media/image287.emf"/><Relationship Id="rId1" Type="http://schemas.openxmlformats.org/officeDocument/2006/relationships/oleObject" Target="../embeddings/oleObject265.bin"/></Relationships>
</file>

<file path=ppt/slides/_rels/slide7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3.emf"/><Relationship Id="rId7" Type="http://schemas.openxmlformats.org/officeDocument/2006/relationships/oleObject" Target="../embeddings/oleObject275.bin"/><Relationship Id="rId6" Type="http://schemas.openxmlformats.org/officeDocument/2006/relationships/image" Target="../media/image292.emf"/><Relationship Id="rId5" Type="http://schemas.openxmlformats.org/officeDocument/2006/relationships/oleObject" Target="../embeddings/oleObject274.bin"/><Relationship Id="rId4" Type="http://schemas.openxmlformats.org/officeDocument/2006/relationships/image" Target="../media/image291.emf"/><Relationship Id="rId3" Type="http://schemas.openxmlformats.org/officeDocument/2006/relationships/oleObject" Target="../embeddings/oleObject273.bin"/><Relationship Id="rId2" Type="http://schemas.openxmlformats.org/officeDocument/2006/relationships/image" Target="../media/image290.png"/><Relationship Id="rId10" Type="http://schemas.openxmlformats.org/officeDocument/2006/relationships/vmlDrawing" Target="../drawings/vmlDrawing70.vml"/><Relationship Id="rId1" Type="http://schemas.openxmlformats.org/officeDocument/2006/relationships/oleObject" Target="../embeddings/oleObject27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oleObject" Target="../embeddings/oleObject11.bin"/><Relationship Id="rId3" Type="http://schemas.openxmlformats.org/officeDocument/2006/relationships/image" Target="../media/image2.jpeg"/><Relationship Id="rId2" Type="http://schemas.openxmlformats.org/officeDocument/2006/relationships/image" Target="../media/image12.emf"/><Relationship Id="rId1"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15.emf"/><Relationship Id="rId3" Type="http://schemas.openxmlformats.org/officeDocument/2006/relationships/oleObject" Target="../embeddings/oleObject13.bin"/><Relationship Id="rId2" Type="http://schemas.openxmlformats.org/officeDocument/2006/relationships/image" Target="../media/image14.emf"/><Relationship Id="rId1"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Text Box 37"/>
          <p:cNvSpPr txBox="1"/>
          <p:nvPr/>
        </p:nvSpPr>
        <p:spPr>
          <a:xfrm>
            <a:off x="107504" y="509319"/>
            <a:ext cx="8601521" cy="646331"/>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ctr" eaLnBrk="1" hangingPunct="1">
              <a:buClrTx/>
              <a:buSzTx/>
              <a:buFontTx/>
              <a:buNone/>
            </a:pPr>
            <a:r>
              <a:rPr lang="en-US" sz="3600" b="1" dirty="0">
                <a:solidFill>
                  <a:schemeClr val="bg1"/>
                </a:solidFill>
                <a:latin typeface="Times New Roman" panose="02020603050405020304" pitchFamily="18" charset="0"/>
                <a:ea typeface="隶书" panose="02010509060101010101" pitchFamily="49" charset="-122"/>
                <a:cs typeface="Times New Roman" panose="02020603050405020304" pitchFamily="18" charset="0"/>
              </a:rPr>
              <a:t>Chapter 4   </a:t>
            </a:r>
            <a:r>
              <a:rPr lang="en-US" altLang="zh-CN" sz="3600" b="1" dirty="0" smtClean="0">
                <a:solidFill>
                  <a:schemeClr val="bg1"/>
                </a:solidFill>
                <a:latin typeface="Times New Roman" panose="02020603050405020304" pitchFamily="18" charset="0"/>
                <a:ea typeface="隶书" panose="02010509060101010101" pitchFamily="49" charset="-122"/>
                <a:cs typeface="Times New Roman" panose="02020603050405020304" pitchFamily="18" charset="0"/>
              </a:rPr>
              <a:t>First-Order Circuits</a:t>
            </a:r>
            <a:endParaRPr lang="en-US" sz="3600" b="1" dirty="0">
              <a:solidFill>
                <a:schemeClr val="bg1"/>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2121" name="Text Box 73"/>
          <p:cNvSpPr txBox="1"/>
          <p:nvPr/>
        </p:nvSpPr>
        <p:spPr>
          <a:xfrm>
            <a:off x="467544" y="4551213"/>
            <a:ext cx="8036505" cy="95313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buClrTx/>
              <a:buSzTx/>
              <a:buNone/>
            </a:pPr>
            <a:r>
              <a:rPr lang="en-US" altLang="zh-CN" sz="2800" b="1" dirty="0">
                <a:solidFill>
                  <a:schemeClr val="bg1"/>
                </a:solidFill>
                <a:latin typeface="楷体_GB2312" panose="02010609030101010101" pitchFamily="49" charset="-122"/>
                <a:ea typeface="楷体_GB2312" panose="02010609030101010101" pitchFamily="49" charset="-122"/>
              </a:rPr>
              <a:t> </a:t>
            </a:r>
            <a:r>
              <a:rPr lang="en-US" altLang="zh-CN" sz="2800" b="1" dirty="0">
                <a:solidFill>
                  <a:schemeClr val="bg1"/>
                </a:solidFill>
                <a:latin typeface="Times New Roman" panose="02020603050405020304" pitchFamily="18" charset="0"/>
                <a:cs typeface="Times New Roman" panose="02020603050405020304" pitchFamily="18" charset="0"/>
              </a:rPr>
              <a:t>3. Zero-input response</a:t>
            </a:r>
            <a:r>
              <a:rPr lang="zh-CN" altLang="en-US" sz="2800" b="1" dirty="0">
                <a:solidFill>
                  <a:schemeClr val="bg1"/>
                </a:solidFill>
                <a:latin typeface="Times New Roman" panose="02020603050405020304" pitchFamily="18" charset="0"/>
                <a:cs typeface="Times New Roman" panose="02020603050405020304" pitchFamily="18" charset="0"/>
              </a:rPr>
              <a:t>，</a:t>
            </a:r>
            <a:r>
              <a:rPr lang="en-US" altLang="zh-CN" sz="2800" b="1" dirty="0">
                <a:solidFill>
                  <a:schemeClr val="bg1"/>
                </a:solidFill>
                <a:latin typeface="Times New Roman" panose="02020603050405020304" pitchFamily="18" charset="0"/>
                <a:cs typeface="Times New Roman" panose="02020603050405020304" pitchFamily="18" charset="0"/>
              </a:rPr>
              <a:t>Zero-state response and </a:t>
            </a:r>
            <a:r>
              <a:rPr lang="en-US" altLang="zh-CN" sz="2800" b="1" dirty="0" smtClean="0">
                <a:solidFill>
                  <a:schemeClr val="bg1"/>
                </a:solidFill>
                <a:latin typeface="Times New Roman" panose="02020603050405020304" pitchFamily="18" charset="0"/>
                <a:cs typeface="Times New Roman" panose="02020603050405020304" pitchFamily="18" charset="0"/>
              </a:rPr>
              <a:t>complete </a:t>
            </a:r>
            <a:r>
              <a:rPr lang="en-US" altLang="zh-CN" sz="2800" b="1" dirty="0">
                <a:solidFill>
                  <a:schemeClr val="bg1"/>
                </a:solidFill>
                <a:latin typeface="Times New Roman" panose="02020603050405020304" pitchFamily="18" charset="0"/>
                <a:cs typeface="Times New Roman" panose="02020603050405020304" pitchFamily="18" charset="0"/>
              </a:rPr>
              <a:t>response</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2122" name="Text Box 74"/>
          <p:cNvSpPr txBox="1"/>
          <p:nvPr/>
        </p:nvSpPr>
        <p:spPr>
          <a:xfrm>
            <a:off x="500380" y="1561465"/>
            <a:ext cx="2564765" cy="583565"/>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Font typeface="Wingdings" panose="05000000000000000000" pitchFamily="2" charset="2"/>
              <a:buChar char="l"/>
            </a:pPr>
            <a:r>
              <a:rPr lang="en-US" altLang="zh-CN" b="1" dirty="0">
                <a:solidFill>
                  <a:schemeClr val="bg1"/>
                </a:solidFill>
                <a:latin typeface="楷体_GB2312" panose="02010609030101010101" pitchFamily="49" charset="-122"/>
                <a:ea typeface="楷体_GB2312" panose="02010609030101010101" pitchFamily="49" charset="-122"/>
              </a:rPr>
              <a:t> </a:t>
            </a:r>
            <a:r>
              <a:rPr lang="en-US" altLang="zh-CN"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key points</a:t>
            </a:r>
            <a:endParaRPr lang="en-US" altLang="zh-CN"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2125" name="Text Box 77"/>
          <p:cNvSpPr txBox="1"/>
          <p:nvPr/>
        </p:nvSpPr>
        <p:spPr>
          <a:xfrm>
            <a:off x="645693" y="3594660"/>
            <a:ext cx="8498305" cy="52197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2. </a:t>
            </a:r>
            <a:r>
              <a:rPr lang="en-US" altLang="zh-CN" sz="2800" b="1" dirty="0" smtClean="0">
                <a:solidFill>
                  <a:schemeClr val="bg1"/>
                </a:solidFill>
                <a:latin typeface="Times New Roman" panose="02020603050405020304" pitchFamily="18" charset="0"/>
                <a:cs typeface="Times New Roman" panose="02020603050405020304" pitchFamily="18" charset="0"/>
              </a:rPr>
              <a:t>Equation </a:t>
            </a:r>
            <a:r>
              <a:rPr lang="en-US" altLang="zh-CN" sz="2800" b="1" dirty="0">
                <a:solidFill>
                  <a:schemeClr val="bg1"/>
                </a:solidFill>
                <a:latin typeface="Times New Roman" panose="02020603050405020304" pitchFamily="18" charset="0"/>
                <a:cs typeface="Times New Roman" panose="02020603050405020304" pitchFamily="18" charset="0"/>
              </a:rPr>
              <a:t>and initial </a:t>
            </a:r>
            <a:r>
              <a:rPr lang="en-US" altLang="zh-CN" sz="2800" b="1" dirty="0" smtClean="0">
                <a:solidFill>
                  <a:schemeClr val="bg1"/>
                </a:solidFill>
                <a:latin typeface="Times New Roman" panose="02020603050405020304" pitchFamily="18" charset="0"/>
                <a:cs typeface="Times New Roman" panose="02020603050405020304" pitchFamily="18" charset="0"/>
              </a:rPr>
              <a:t>conditions of dynamic circuits </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sp>
        <p:nvSpPr>
          <p:cNvPr id="9" name="Text Box 77"/>
          <p:cNvSpPr txBox="1"/>
          <p:nvPr/>
        </p:nvSpPr>
        <p:spPr>
          <a:xfrm>
            <a:off x="593304" y="2515245"/>
            <a:ext cx="4360545" cy="52197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1. </a:t>
            </a:r>
            <a:r>
              <a:rPr lang="en-US" altLang="zh-CN" sz="2800" b="1" dirty="0" err="1" smtClean="0">
                <a:solidFill>
                  <a:schemeClr val="bg1"/>
                </a:solidFill>
                <a:latin typeface="Times New Roman" panose="02020603050405020304" pitchFamily="18" charset="0"/>
                <a:cs typeface="Times New Roman" panose="02020603050405020304" pitchFamily="18" charset="0"/>
              </a:rPr>
              <a:t>Capatiors</a:t>
            </a:r>
            <a:r>
              <a:rPr lang="en-US" altLang="zh-CN" sz="2800" b="1" dirty="0" smtClean="0">
                <a:solidFill>
                  <a:schemeClr val="bg1"/>
                </a:solidFill>
                <a:latin typeface="Times New Roman" panose="02020603050405020304" pitchFamily="18" charset="0"/>
                <a:cs typeface="Times New Roman" panose="02020603050405020304" pitchFamily="18" charset="0"/>
              </a:rPr>
              <a:t> and Inductors </a:t>
            </a:r>
            <a:endPar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085">
                                            <p:txEl>
                                              <p:pRg st="0" end="0"/>
                                            </p:txEl>
                                          </p:spTgt>
                                        </p:tgtEl>
                                        <p:attrNameLst>
                                          <p:attrName>style.visibility</p:attrName>
                                        </p:attrNameLst>
                                      </p:cBhvr>
                                      <p:to>
                                        <p:strVal val="visible"/>
                                      </p:to>
                                    </p:set>
                                    <p:anim calcmode="lin" valueType="num">
                                      <p:cBhvr additive="base">
                                        <p:cTn id="7" dur="500" fill="hold"/>
                                        <p:tgtEl>
                                          <p:spTgt spid="20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22"/>
                                        </p:tgtEl>
                                        <p:attrNameLst>
                                          <p:attrName>style.visibility</p:attrName>
                                        </p:attrNameLst>
                                      </p:cBhvr>
                                      <p:to>
                                        <p:strVal val="visible"/>
                                      </p:to>
                                    </p:set>
                                    <p:anim calcmode="lin" valueType="num">
                                      <p:cBhvr additive="base">
                                        <p:cTn id="13" dur="500" fill="hold"/>
                                        <p:tgtEl>
                                          <p:spTgt spid="2122"/>
                                        </p:tgtEl>
                                        <p:attrNameLst>
                                          <p:attrName>ppt_x</p:attrName>
                                        </p:attrNameLst>
                                      </p:cBhvr>
                                      <p:tavLst>
                                        <p:tav tm="0">
                                          <p:val>
                                            <p:strVal val="0-#ppt_w/2"/>
                                          </p:val>
                                        </p:tav>
                                        <p:tav tm="100000">
                                          <p:val>
                                            <p:strVal val="#ppt_x"/>
                                          </p:val>
                                        </p:tav>
                                      </p:tavLst>
                                    </p:anim>
                                    <p:anim calcmode="lin" valueType="num">
                                      <p:cBhvr additive="base">
                                        <p:cTn id="14" dur="500" fill="hold"/>
                                        <p:tgtEl>
                                          <p:spTgt spid="21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ipe(left)">
                                      <p:cBhvr>
                                        <p:cTn id="19" dur="20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125">
                                            <p:txEl>
                                              <p:pRg st="0" end="0"/>
                                            </p:txEl>
                                          </p:spTgt>
                                        </p:tgtEl>
                                        <p:attrNameLst>
                                          <p:attrName>style.visibility</p:attrName>
                                        </p:attrNameLst>
                                      </p:cBhvr>
                                      <p:to>
                                        <p:strVal val="visible"/>
                                      </p:to>
                                    </p:set>
                                    <p:animEffect transition="in" filter="wipe(left)">
                                      <p:cBhvr>
                                        <p:cTn id="24" dur="2000"/>
                                        <p:tgtEl>
                                          <p:spTgt spid="2125">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121">
                                            <p:txEl>
                                              <p:pRg st="0" end="0"/>
                                            </p:txEl>
                                          </p:spTgt>
                                        </p:tgtEl>
                                        <p:attrNameLst>
                                          <p:attrName>style.visibility</p:attrName>
                                        </p:attrNameLst>
                                      </p:cBhvr>
                                      <p:to>
                                        <p:strVal val="visible"/>
                                      </p:to>
                                    </p:set>
                                    <p:animEffect transition="in" filter="wipe(left)">
                                      <p:cBhvr>
                                        <p:cTn id="29" dur="2000"/>
                                        <p:tgtEl>
                                          <p:spTgt spid="2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5" grpId="0" uiExpand="1" build="p"/>
      <p:bldP spid="2121" grpId="0" build="p"/>
      <p:bldP spid="2122" grpId="0" bldLvl="0" animBg="1"/>
      <p:bldP spid="2125" grpId="0" build="p"/>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140" name="Object 4"/>
          <p:cNvGraphicFramePr>
            <a:graphicFrameLocks noChangeAspect="1"/>
          </p:cNvGraphicFramePr>
          <p:nvPr/>
        </p:nvGraphicFramePr>
        <p:xfrm>
          <a:off x="4777423" y="2077085"/>
          <a:ext cx="3084830" cy="1028700"/>
        </p:xfrm>
        <a:graphic>
          <a:graphicData uri="http://schemas.openxmlformats.org/presentationml/2006/ole">
            <mc:AlternateContent xmlns:mc="http://schemas.openxmlformats.org/markup-compatibility/2006">
              <mc:Choice xmlns:v="urn:schemas-microsoft-com:vml" Requires="v">
                <p:oleObj spid="_x0000_s9230" name="" r:id="rId1" imgW="1219200" imgH="393700" progId="Equation.DSMT4">
                  <p:embed/>
                </p:oleObj>
              </mc:Choice>
              <mc:Fallback>
                <p:oleObj name="" r:id="rId1" imgW="1219200" imgH="393700" progId="Equation.DSMT4">
                  <p:embed/>
                  <p:pic>
                    <p:nvPicPr>
                      <p:cNvPr id="0" name="图片 3075"/>
                      <p:cNvPicPr/>
                      <p:nvPr/>
                    </p:nvPicPr>
                    <p:blipFill>
                      <a:blip r:embed="rId2">
                        <a:clrChange>
                          <a:clrFrom>
                            <a:srgbClr val="000000"/>
                          </a:clrFrom>
                          <a:clrTo>
                            <a:srgbClr val="808080"/>
                          </a:clrTo>
                        </a:clrChange>
                      </a:blip>
                      <a:stretch>
                        <a:fillRect/>
                      </a:stretch>
                    </p:blipFill>
                    <p:spPr>
                      <a:xfrm>
                        <a:off x="4777423" y="2077085"/>
                        <a:ext cx="3084830" cy="1028700"/>
                      </a:xfrm>
                      <a:prstGeom prst="rect">
                        <a:avLst/>
                      </a:prstGeom>
                      <a:noFill/>
                      <a:ln w="38100">
                        <a:noFill/>
                        <a:miter/>
                      </a:ln>
                    </p:spPr>
                  </p:pic>
                </p:oleObj>
              </mc:Fallback>
            </mc:AlternateContent>
          </a:graphicData>
        </a:graphic>
      </p:graphicFrame>
      <p:sp>
        <p:nvSpPr>
          <p:cNvPr id="219141" name="Rectangle 5"/>
          <p:cNvSpPr/>
          <p:nvPr/>
        </p:nvSpPr>
        <p:spPr>
          <a:xfrm>
            <a:off x="468313" y="260350"/>
            <a:ext cx="6696641" cy="523220"/>
          </a:xfrm>
          <a:prstGeom prst="rect">
            <a:avLst/>
          </a:prstGeom>
          <a:noFill/>
          <a:ln w="38100" cap="flat" cmpd="sng">
            <a:solidFill>
              <a:srgbClr val="00FFFF"/>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a:t>
            </a:r>
            <a:r>
              <a:rPr lang="en-US" altLang="zh-CN" sz="2800" b="1" dirty="0">
                <a:solidFill>
                  <a:schemeClr val="bg1"/>
                </a:solidFill>
                <a:latin typeface="Times New Roman" panose="02020603050405020304" pitchFamily="18" charset="0"/>
                <a:ea typeface="仿宋_GB2312" panose="02010609030101010101" pitchFamily="49" charset="-122"/>
              </a:rPr>
              <a:t>Voltage-current relationship of inductor</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sp>
        <p:nvSpPr>
          <p:cNvPr id="219158" name="AutoShape 22"/>
          <p:cNvSpPr/>
          <p:nvPr/>
        </p:nvSpPr>
        <p:spPr>
          <a:xfrm>
            <a:off x="207010" y="2284094"/>
            <a:ext cx="1798651" cy="1359231"/>
          </a:xfrm>
          <a:prstGeom prst="wedgeRectCallout">
            <a:avLst>
              <a:gd name="adj1" fmla="val 33194"/>
              <a:gd name="adj2" fmla="val -68554"/>
            </a:avLst>
          </a:prstGeom>
          <a:solidFill>
            <a:srgbClr val="FF0000"/>
          </a:solid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ea typeface="仿宋_GB2312" panose="02010609030101010101" pitchFamily="49" charset="-122"/>
              </a:rPr>
              <a:t>associate </a:t>
            </a:r>
            <a:r>
              <a:rPr lang="en-US" altLang="zh-CN" sz="2400" b="1" dirty="0">
                <a:solidFill>
                  <a:schemeClr val="bg1"/>
                </a:solidFill>
                <a:latin typeface="Times New Roman" panose="02020603050405020304" pitchFamily="18" charset="0"/>
                <a:ea typeface="仿宋_GB2312" panose="02010609030101010101" pitchFamily="49" charset="-122"/>
                <a:sym typeface="+mn-ea"/>
              </a:rPr>
              <a:t>reference direction</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19159" name="AutoShape 23" descr="羊皮纸"/>
          <p:cNvSpPr/>
          <p:nvPr/>
        </p:nvSpPr>
        <p:spPr>
          <a:xfrm>
            <a:off x="5056505" y="1057910"/>
            <a:ext cx="3533140" cy="549910"/>
          </a:xfrm>
          <a:prstGeom prst="wedgeRoundRectCallout">
            <a:avLst>
              <a:gd name="adj1" fmla="val -32278"/>
              <a:gd name="adj2" fmla="val 166133"/>
              <a:gd name="adj3" fmla="val 16667"/>
            </a:avLst>
          </a:prstGeom>
          <a:blipFill rotWithShape="1">
            <a:blip r:embed="rId3"/>
          </a:blip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rgbClr val="FF0000"/>
                </a:solidFill>
                <a:latin typeface="Times New Roman" panose="02020603050405020304" pitchFamily="18" charset="0"/>
                <a:ea typeface="仿宋_GB2312" panose="02010609030101010101" pitchFamily="49" charset="-122"/>
                <a:sym typeface="+mn-ea"/>
              </a:rPr>
              <a:t>Differential </a:t>
            </a:r>
            <a:r>
              <a:rPr lang="en-US" altLang="zh-CN" sz="2400" b="1" dirty="0">
                <a:solidFill>
                  <a:srgbClr val="FF0000"/>
                </a:solidFill>
                <a:latin typeface="Times New Roman" panose="02020603050405020304" pitchFamily="18" charset="0"/>
                <a:ea typeface="仿宋_GB2312" panose="02010609030101010101" pitchFamily="49" charset="-122"/>
                <a:sym typeface="+mn-ea"/>
              </a:rPr>
              <a:t>expression</a:t>
            </a:r>
            <a:endParaRPr lang="zh-CN" altLang="en-US" sz="2400" b="1" dirty="0">
              <a:solidFill>
                <a:srgbClr val="FF0000"/>
              </a:solidFill>
              <a:latin typeface="Times New Roman" panose="02020603050405020304" pitchFamily="18" charset="0"/>
              <a:ea typeface="仿宋_GB2312" panose="02010609030101010101" pitchFamily="49" charset="-122"/>
            </a:endParaRPr>
          </a:p>
        </p:txBody>
      </p:sp>
      <p:sp>
        <p:nvSpPr>
          <p:cNvPr id="219161" name="Rectangle 25"/>
          <p:cNvSpPr/>
          <p:nvPr/>
        </p:nvSpPr>
        <p:spPr>
          <a:xfrm>
            <a:off x="207010" y="3604171"/>
            <a:ext cx="8829486"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(1) </a:t>
            </a:r>
            <a:r>
              <a:rPr lang="en-US" sz="2400" b="1" dirty="0">
                <a:solidFill>
                  <a:schemeClr val="bg1"/>
                </a:solidFill>
                <a:latin typeface="Times New Roman" panose="02020603050405020304" pitchFamily="18" charset="0"/>
                <a:ea typeface="仿宋_GB2312" panose="02010609030101010101" pitchFamily="49" charset="-122"/>
              </a:rPr>
              <a:t>The voltage value of inductor </a:t>
            </a:r>
            <a:r>
              <a:rPr lang="en-US" altLang="zh-CN" sz="2400" b="1" dirty="0">
                <a:solidFill>
                  <a:schemeClr val="bg1"/>
                </a:solidFill>
                <a:latin typeface="Times New Roman" panose="02020603050405020304" pitchFamily="18" charset="0"/>
                <a:ea typeface="仿宋_GB2312" panose="02010609030101010101" pitchFamily="49" charset="-122"/>
                <a:sym typeface="+mn-ea"/>
              </a:rPr>
              <a:t>is only dependent on the change rate of </a:t>
            </a:r>
            <a:r>
              <a:rPr lang="en-US" altLang="zh-CN" sz="2400" b="1" dirty="0" err="1">
                <a:solidFill>
                  <a:schemeClr val="bg1"/>
                </a:solidFill>
                <a:latin typeface="Times New Roman" panose="02020603050405020304" pitchFamily="18" charset="0"/>
                <a:ea typeface="仿宋_GB2312" panose="02010609030101010101" pitchFamily="49" charset="-122"/>
                <a:sym typeface="+mn-ea"/>
              </a:rPr>
              <a:t>i</a:t>
            </a:r>
            <a:r>
              <a:rPr lang="en-US" altLang="zh-CN" sz="2400" b="1" dirty="0">
                <a:solidFill>
                  <a:schemeClr val="bg1"/>
                </a:solidFill>
                <a:latin typeface="Times New Roman" panose="02020603050405020304" pitchFamily="18" charset="0"/>
                <a:ea typeface="仿宋_GB2312" panose="02010609030101010101" pitchFamily="49" charset="-122"/>
                <a:sym typeface="+mn-ea"/>
              </a:rPr>
              <a:t>, and has nothing to do with the value of </a:t>
            </a:r>
            <a:r>
              <a:rPr lang="en-US" altLang="zh-CN" sz="2400" b="1" dirty="0" err="1">
                <a:solidFill>
                  <a:schemeClr val="bg1"/>
                </a:solidFill>
                <a:latin typeface="Times New Roman" panose="02020603050405020304" pitchFamily="18" charset="0"/>
                <a:ea typeface="仿宋_GB2312" panose="02010609030101010101" pitchFamily="49" charset="-122"/>
                <a:sym typeface="+mn-ea"/>
              </a:rPr>
              <a:t>i</a:t>
            </a:r>
            <a:r>
              <a:rPr lang="en-US" altLang="zh-CN" sz="2400" b="1" dirty="0">
                <a:solidFill>
                  <a:schemeClr val="bg1"/>
                </a:solidFill>
                <a:latin typeface="Times New Roman" panose="02020603050405020304" pitchFamily="18" charset="0"/>
                <a:ea typeface="仿宋_GB2312" panose="02010609030101010101" pitchFamily="49" charset="-122"/>
                <a:sym typeface="+mn-ea"/>
              </a:rPr>
              <a:t>. </a:t>
            </a:r>
            <a:r>
              <a:rPr lang="en-US" altLang="zh-CN" sz="2400" b="1" dirty="0" err="1">
                <a:solidFill>
                  <a:schemeClr val="bg1"/>
                </a:solidFill>
                <a:latin typeface="Times New Roman" panose="02020603050405020304" pitchFamily="18" charset="0"/>
                <a:ea typeface="仿宋_GB2312" panose="02010609030101010101" pitchFamily="49" charset="-122"/>
              </a:rPr>
              <a:t>i</a:t>
            </a:r>
            <a:r>
              <a:rPr lang="zh-CN" altLang="en-US" sz="2400" b="1" dirty="0">
                <a:solidFill>
                  <a:schemeClr val="bg1"/>
                </a:solidFill>
                <a:latin typeface="Times New Roman" panose="02020603050405020304" pitchFamily="18" charset="0"/>
                <a:ea typeface="仿宋_GB2312" panose="02010609030101010101" pitchFamily="49" charset="-122"/>
              </a:rPr>
              <a:t>nductor is a dynamic element</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19162" name="Rectangle 26"/>
          <p:cNvSpPr/>
          <p:nvPr/>
        </p:nvSpPr>
        <p:spPr>
          <a:xfrm>
            <a:off x="231811" y="4728350"/>
            <a:ext cx="8588662"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(2) The voltage across an inductor is zero when the current is constant. Thus, the inductor acts like a short circuit to dc;</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19163" name="Text Box 27"/>
          <p:cNvSpPr txBox="1"/>
          <p:nvPr/>
        </p:nvSpPr>
        <p:spPr>
          <a:xfrm>
            <a:off x="232349" y="5521523"/>
            <a:ext cx="8829485"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mn-ea"/>
              </a:rPr>
              <a:t>(3)I</a:t>
            </a:r>
            <a:r>
              <a:rPr lang="zh-CN" altLang="en-US" sz="2400" b="1" dirty="0">
                <a:solidFill>
                  <a:schemeClr val="bg1"/>
                </a:solidFill>
                <a:latin typeface="Times New Roman" panose="02020603050405020304" pitchFamily="18" charset="0"/>
                <a:ea typeface="仿宋_GB2312" panose="02010609030101010101" pitchFamily="49" charset="-122"/>
                <a:sym typeface="+mn-ea"/>
              </a:rPr>
              <a:t>n the actual circuit</a:t>
            </a:r>
            <a:r>
              <a:rPr lang="en-US" altLang="zh-CN" sz="2400" b="1" dirty="0">
                <a:solidFill>
                  <a:schemeClr val="bg1"/>
                </a:solidFill>
                <a:latin typeface="Times New Roman" panose="02020603050405020304" pitchFamily="18" charset="0"/>
                <a:ea typeface="仿宋_GB2312" panose="02010609030101010101" pitchFamily="49" charset="-122"/>
                <a:sym typeface="+mn-ea"/>
              </a:rPr>
              <a:t>,</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the voltage value of  inductor is finite. </a:t>
            </a:r>
            <a:r>
              <a:rPr lang="en-US" sz="2400" b="1" dirty="0">
                <a:solidFill>
                  <a:schemeClr val="bg1"/>
                </a:solidFill>
                <a:latin typeface="Times New Roman" panose="02020603050405020304" pitchFamily="18" charset="0"/>
                <a:ea typeface="仿宋_GB2312" panose="02010609030101010101" pitchFamily="49" charset="-122"/>
              </a:rPr>
              <a:t>The current flowing through an inductor cannot change </a:t>
            </a:r>
            <a:r>
              <a:rPr lang="en-US" sz="2400" b="1" dirty="0" err="1">
                <a:solidFill>
                  <a:schemeClr val="bg1"/>
                </a:solidFill>
                <a:latin typeface="Times New Roman" panose="02020603050405020304" pitchFamily="18" charset="0"/>
                <a:ea typeface="仿宋_GB2312" panose="02010609030101010101" pitchFamily="49" charset="-122"/>
              </a:rPr>
              <a:t>abtuptly</a:t>
            </a:r>
            <a:r>
              <a:rPr lang="en-US" altLang="zh-CN" sz="2400" b="1" dirty="0">
                <a:solidFill>
                  <a:schemeClr val="bg1"/>
                </a:solidFill>
                <a:latin typeface="Times New Roman" panose="02020603050405020304" pitchFamily="18" charset="0"/>
                <a:ea typeface="仿宋_GB2312" panose="02010609030101010101" pitchFamily="49" charset="-122"/>
              </a:rPr>
              <a:t>, and it </a:t>
            </a:r>
            <a:r>
              <a:rPr lang="en-US" altLang="zh-CN" sz="2400" b="1" dirty="0">
                <a:solidFill>
                  <a:schemeClr val="bg1"/>
                </a:solidFill>
                <a:latin typeface="Times New Roman" panose="02020603050405020304" pitchFamily="18" charset="0"/>
                <a:ea typeface="仿宋_GB2312" panose="02010609030101010101" pitchFamily="49" charset="-122"/>
                <a:sym typeface="+mn-ea"/>
              </a:rPr>
              <a:t>must be a continuous function of time.</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nvGrpSpPr>
          <p:cNvPr id="2" name="Group 28"/>
          <p:cNvGrpSpPr/>
          <p:nvPr/>
        </p:nvGrpSpPr>
        <p:grpSpPr>
          <a:xfrm>
            <a:off x="684213" y="836613"/>
            <a:ext cx="3455987" cy="1454150"/>
            <a:chOff x="1655" y="2432"/>
            <a:chExt cx="2495" cy="1056"/>
          </a:xfrm>
        </p:grpSpPr>
        <p:graphicFrame>
          <p:nvGraphicFramePr>
            <p:cNvPr id="11278" name="Object 29"/>
            <p:cNvGraphicFramePr>
              <a:graphicFrameLocks noChangeAspect="1"/>
            </p:cNvGraphicFramePr>
            <p:nvPr/>
          </p:nvGraphicFramePr>
          <p:xfrm>
            <a:off x="1701" y="2750"/>
            <a:ext cx="2449" cy="325"/>
          </p:xfrm>
          <a:graphic>
            <a:graphicData uri="http://schemas.openxmlformats.org/presentationml/2006/ole">
              <mc:AlternateContent xmlns:mc="http://schemas.openxmlformats.org/markup-compatibility/2006">
                <mc:Choice xmlns:v="urn:schemas-microsoft-com:vml" Requires="v">
                  <p:oleObj spid="_x0000_s9231" name="" r:id="rId4" imgW="895350" imgH="123825" progId="Visio.Drawing.6">
                    <p:embed/>
                  </p:oleObj>
                </mc:Choice>
                <mc:Fallback>
                  <p:oleObj name="" r:id="rId4" imgW="895350" imgH="123825" progId="Visio.Drawing.6">
                    <p:embed/>
                    <p:pic>
                      <p:nvPicPr>
                        <p:cNvPr id="0" name="图片 3089"/>
                        <p:cNvPicPr/>
                        <p:nvPr/>
                      </p:nvPicPr>
                      <p:blipFill>
                        <a:blip r:embed="rId5"/>
                        <a:stretch>
                          <a:fillRect/>
                        </a:stretch>
                      </p:blipFill>
                      <p:spPr>
                        <a:xfrm>
                          <a:off x="1701" y="2750"/>
                          <a:ext cx="2449" cy="325"/>
                        </a:xfrm>
                        <a:prstGeom prst="rect">
                          <a:avLst/>
                        </a:prstGeom>
                        <a:noFill/>
                        <a:ln w="38100">
                          <a:noFill/>
                          <a:miter/>
                        </a:ln>
                      </p:spPr>
                    </p:pic>
                  </p:oleObj>
                </mc:Fallback>
              </mc:AlternateContent>
            </a:graphicData>
          </a:graphic>
        </p:graphicFrame>
        <p:sp>
          <p:nvSpPr>
            <p:cNvPr id="11279" name="AutoShape 30"/>
            <p:cNvSpPr/>
            <p:nvPr/>
          </p:nvSpPr>
          <p:spPr>
            <a:xfrm>
              <a:off x="1973" y="2795"/>
              <a:ext cx="409" cy="91"/>
            </a:xfrm>
            <a:prstGeom prst="rightArrow">
              <a:avLst>
                <a:gd name="adj1" fmla="val 50000"/>
                <a:gd name="adj2" fmla="val 112362"/>
              </a:avLst>
            </a:prstGeom>
            <a:solidFill>
              <a:schemeClr val="bg1"/>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11280" name="Text Box 31"/>
            <p:cNvSpPr txBox="1"/>
            <p:nvPr/>
          </p:nvSpPr>
          <p:spPr>
            <a:xfrm>
              <a:off x="1655" y="3022"/>
              <a:ext cx="382" cy="4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11281" name="Text Box 32"/>
            <p:cNvSpPr txBox="1"/>
            <p:nvPr/>
          </p:nvSpPr>
          <p:spPr>
            <a:xfrm>
              <a:off x="3651" y="3022"/>
              <a:ext cx="382" cy="46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11282" name="Text Box 33"/>
            <p:cNvSpPr txBox="1"/>
            <p:nvPr/>
          </p:nvSpPr>
          <p:spPr>
            <a:xfrm>
              <a:off x="2501" y="3022"/>
              <a:ext cx="668" cy="37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u (t)</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11283" name="Text Box 34"/>
            <p:cNvSpPr txBox="1"/>
            <p:nvPr/>
          </p:nvSpPr>
          <p:spPr>
            <a:xfrm>
              <a:off x="1973" y="2472"/>
              <a:ext cx="364" cy="37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11284" name="Text Box 35"/>
            <p:cNvSpPr txBox="1"/>
            <p:nvPr/>
          </p:nvSpPr>
          <p:spPr>
            <a:xfrm>
              <a:off x="2609" y="2432"/>
              <a:ext cx="498" cy="37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L</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grpSp>
      <p:sp>
        <p:nvSpPr>
          <p:cNvPr id="219172" name="Line 36"/>
          <p:cNvSpPr/>
          <p:nvPr/>
        </p:nvSpPr>
        <p:spPr>
          <a:xfrm>
            <a:off x="4356100" y="3429000"/>
            <a:ext cx="2736850" cy="0"/>
          </a:xfrm>
          <a:prstGeom prst="line">
            <a:avLst/>
          </a:prstGeom>
          <a:ln w="57150" cap="flat" cmpd="sng">
            <a:solidFill>
              <a:srgbClr val="FF9900"/>
            </a:solidFill>
            <a:prstDash val="solid"/>
            <a:headEnd type="oval" w="med" len="med"/>
            <a:tailEnd type="oval" w="med" len="med"/>
          </a:ln>
        </p:spPr>
      </p:sp>
      <p:sp>
        <p:nvSpPr>
          <p:cNvPr id="219173" name="AutoShape 37"/>
          <p:cNvSpPr/>
          <p:nvPr/>
        </p:nvSpPr>
        <p:spPr>
          <a:xfrm rot="1891188">
            <a:off x="3856038" y="2781618"/>
            <a:ext cx="792162" cy="215900"/>
          </a:xfrm>
          <a:prstGeom prst="rightArrow">
            <a:avLst>
              <a:gd name="adj1" fmla="val 50000"/>
              <a:gd name="adj2" fmla="val 91727"/>
            </a:avLst>
          </a:prstGeom>
          <a:solidFill>
            <a:srgbClr val="FF3300"/>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219158"/>
                                        </p:tgtEl>
                                        <p:attrNameLst>
                                          <p:attrName>style.visibility</p:attrName>
                                        </p:attrNameLst>
                                      </p:cBhvr>
                                      <p:to>
                                        <p:strVal val="visible"/>
                                      </p:to>
                                    </p:set>
                                    <p:animEffect transition="in" filter="wedge">
                                      <p:cBhvr>
                                        <p:cTn id="11" dur="2000"/>
                                        <p:tgtEl>
                                          <p:spTgt spid="219158"/>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19140"/>
                                        </p:tgtEl>
                                        <p:attrNameLst>
                                          <p:attrName>style.visibility</p:attrName>
                                        </p:attrNameLst>
                                      </p:cBhvr>
                                      <p:to>
                                        <p:strVal val="visible"/>
                                      </p:to>
                                    </p:set>
                                    <p:animEffect transition="in" filter="strips(downRight)">
                                      <p:cBhvr>
                                        <p:cTn id="16" dur="5000"/>
                                        <p:tgtEl>
                                          <p:spTgt spid="219140"/>
                                        </p:tgtEl>
                                      </p:cBhvr>
                                    </p:animEffect>
                                  </p:childTnLst>
                                </p:cTn>
                              </p:par>
                            </p:childTnLst>
                          </p:cTn>
                        </p:par>
                        <p:par>
                          <p:cTn id="17" fill="hold">
                            <p:stCondLst>
                              <p:cond delay="5000"/>
                            </p:stCondLst>
                            <p:childTnLst>
                              <p:par>
                                <p:cTn id="18" presetID="20" presetClass="entr" presetSubtype="0" fill="hold" grpId="0" nodeType="afterEffect">
                                  <p:stCondLst>
                                    <p:cond delay="0"/>
                                  </p:stCondLst>
                                  <p:childTnLst>
                                    <p:set>
                                      <p:cBhvr>
                                        <p:cTn id="19" dur="1" fill="hold">
                                          <p:stCondLst>
                                            <p:cond delay="0"/>
                                          </p:stCondLst>
                                        </p:cTn>
                                        <p:tgtEl>
                                          <p:spTgt spid="219159"/>
                                        </p:tgtEl>
                                        <p:attrNameLst>
                                          <p:attrName>style.visibility</p:attrName>
                                        </p:attrNameLst>
                                      </p:cBhvr>
                                      <p:to>
                                        <p:strVal val="visible"/>
                                      </p:to>
                                    </p:set>
                                    <p:animEffect transition="in" filter="wedge">
                                      <p:cBhvr>
                                        <p:cTn id="20" dur="2000"/>
                                        <p:tgtEl>
                                          <p:spTgt spid="219159"/>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iterate type="lt">
                                    <p:tmPct val="100000"/>
                                  </p:iterate>
                                  <p:childTnLst>
                                    <p:set>
                                      <p:cBhvr>
                                        <p:cTn id="24" dur="1" fill="hold">
                                          <p:stCondLst>
                                            <p:cond delay="0"/>
                                          </p:stCondLst>
                                        </p:cTn>
                                        <p:tgtEl>
                                          <p:spTgt spid="219161"/>
                                        </p:tgtEl>
                                        <p:attrNameLst>
                                          <p:attrName>style.visibility</p:attrName>
                                        </p:attrNameLst>
                                      </p:cBhvr>
                                      <p:to>
                                        <p:strVal val="visible"/>
                                      </p:to>
                                    </p:set>
                                    <p:anim calcmode="lin" valueType="num">
                                      <p:cBhvr>
                                        <p:cTn id="25" dur="90" fill="hold"/>
                                        <p:tgtEl>
                                          <p:spTgt spid="219161"/>
                                        </p:tgtEl>
                                        <p:attrNameLst>
                                          <p:attrName>ppt_w</p:attrName>
                                        </p:attrNameLst>
                                      </p:cBhvr>
                                      <p:tavLst>
                                        <p:tav tm="0">
                                          <p:val>
                                            <p:strVal val="#ppt_w*0.70"/>
                                          </p:val>
                                        </p:tav>
                                        <p:tav tm="100000">
                                          <p:val>
                                            <p:strVal val="#ppt_w"/>
                                          </p:val>
                                        </p:tav>
                                      </p:tavLst>
                                    </p:anim>
                                    <p:anim calcmode="lin" valueType="num">
                                      <p:cBhvr>
                                        <p:cTn id="26" dur="90" fill="hold"/>
                                        <p:tgtEl>
                                          <p:spTgt spid="219161"/>
                                        </p:tgtEl>
                                        <p:attrNameLst>
                                          <p:attrName>ppt_h</p:attrName>
                                        </p:attrNameLst>
                                      </p:cBhvr>
                                      <p:tavLst>
                                        <p:tav tm="0">
                                          <p:val>
                                            <p:strVal val="#ppt_h"/>
                                          </p:val>
                                        </p:tav>
                                        <p:tav tm="100000">
                                          <p:val>
                                            <p:strVal val="#ppt_h"/>
                                          </p:val>
                                        </p:tav>
                                      </p:tavLst>
                                    </p:anim>
                                    <p:animEffect transition="in" filter="fade">
                                      <p:cBhvr>
                                        <p:cTn id="27" dur="90"/>
                                        <p:tgtEl>
                                          <p:spTgt spid="219161"/>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iterate type="lt">
                                    <p:tmPct val="100000"/>
                                  </p:iterate>
                                  <p:childTnLst>
                                    <p:set>
                                      <p:cBhvr>
                                        <p:cTn id="31" dur="1" fill="hold">
                                          <p:stCondLst>
                                            <p:cond delay="0"/>
                                          </p:stCondLst>
                                        </p:cTn>
                                        <p:tgtEl>
                                          <p:spTgt spid="219162"/>
                                        </p:tgtEl>
                                        <p:attrNameLst>
                                          <p:attrName>style.visibility</p:attrName>
                                        </p:attrNameLst>
                                      </p:cBhvr>
                                      <p:to>
                                        <p:strVal val="visible"/>
                                      </p:to>
                                    </p:set>
                                    <p:anim calcmode="lin" valueType="num">
                                      <p:cBhvr>
                                        <p:cTn id="32" dur="90" fill="hold"/>
                                        <p:tgtEl>
                                          <p:spTgt spid="219162"/>
                                        </p:tgtEl>
                                        <p:attrNameLst>
                                          <p:attrName>ppt_w</p:attrName>
                                        </p:attrNameLst>
                                      </p:cBhvr>
                                      <p:tavLst>
                                        <p:tav tm="0">
                                          <p:val>
                                            <p:strVal val="#ppt_w*0.70"/>
                                          </p:val>
                                        </p:tav>
                                        <p:tav tm="100000">
                                          <p:val>
                                            <p:strVal val="#ppt_w"/>
                                          </p:val>
                                        </p:tav>
                                      </p:tavLst>
                                    </p:anim>
                                    <p:anim calcmode="lin" valueType="num">
                                      <p:cBhvr>
                                        <p:cTn id="33" dur="90" fill="hold"/>
                                        <p:tgtEl>
                                          <p:spTgt spid="219162"/>
                                        </p:tgtEl>
                                        <p:attrNameLst>
                                          <p:attrName>ppt_h</p:attrName>
                                        </p:attrNameLst>
                                      </p:cBhvr>
                                      <p:tavLst>
                                        <p:tav tm="0">
                                          <p:val>
                                            <p:strVal val="#ppt_h"/>
                                          </p:val>
                                        </p:tav>
                                        <p:tav tm="100000">
                                          <p:val>
                                            <p:strVal val="#ppt_h"/>
                                          </p:val>
                                        </p:tav>
                                      </p:tavLst>
                                    </p:anim>
                                    <p:animEffect transition="in" filter="fade">
                                      <p:cBhvr>
                                        <p:cTn id="34" dur="90"/>
                                        <p:tgtEl>
                                          <p:spTgt spid="2191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9173"/>
                                        </p:tgtEl>
                                        <p:attrNameLst>
                                          <p:attrName>style.visibility</p:attrName>
                                        </p:attrNameLst>
                                      </p:cBhvr>
                                      <p:to>
                                        <p:strVal val="visible"/>
                                      </p:to>
                                    </p:set>
                                    <p:animEffect transition="in" filter="wipe(up)">
                                      <p:cBhvr>
                                        <p:cTn id="39" dur="500"/>
                                        <p:tgtEl>
                                          <p:spTgt spid="219173"/>
                                        </p:tgtEl>
                                      </p:cBhvr>
                                    </p:animEffect>
                                  </p:childTnLst>
                                </p:cTn>
                              </p:par>
                            </p:childTnLst>
                          </p:cTn>
                        </p:par>
                        <p:par>
                          <p:cTn id="40" fill="hold">
                            <p:stCondLst>
                              <p:cond delay="500"/>
                            </p:stCondLst>
                            <p:childTnLst>
                              <p:par>
                                <p:cTn id="41" presetID="3" presetClass="entr" presetSubtype="10" fill="hold" nodeType="afterEffect">
                                  <p:stCondLst>
                                    <p:cond delay="0"/>
                                  </p:stCondLst>
                                  <p:childTnLst>
                                    <p:set>
                                      <p:cBhvr>
                                        <p:cTn id="42" dur="1" fill="hold">
                                          <p:stCondLst>
                                            <p:cond delay="0"/>
                                          </p:stCondLst>
                                        </p:cTn>
                                        <p:tgtEl>
                                          <p:spTgt spid="219172"/>
                                        </p:tgtEl>
                                        <p:attrNameLst>
                                          <p:attrName>style.visibility</p:attrName>
                                        </p:attrNameLst>
                                      </p:cBhvr>
                                      <p:to>
                                        <p:strVal val="visible"/>
                                      </p:to>
                                    </p:set>
                                    <p:animEffect transition="in" filter="blinds(horizontal)">
                                      <p:cBhvr>
                                        <p:cTn id="43" dur="500"/>
                                        <p:tgtEl>
                                          <p:spTgt spid="219172"/>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grpId="0" nodeType="clickEffect">
                                  <p:stCondLst>
                                    <p:cond delay="0"/>
                                  </p:stCondLst>
                                  <p:iterate type="lt">
                                    <p:tmPct val="100000"/>
                                  </p:iterate>
                                  <p:childTnLst>
                                    <p:set>
                                      <p:cBhvr>
                                        <p:cTn id="47" dur="1" fill="hold">
                                          <p:stCondLst>
                                            <p:cond delay="0"/>
                                          </p:stCondLst>
                                        </p:cTn>
                                        <p:tgtEl>
                                          <p:spTgt spid="219163"/>
                                        </p:tgtEl>
                                        <p:attrNameLst>
                                          <p:attrName>style.visibility</p:attrName>
                                        </p:attrNameLst>
                                      </p:cBhvr>
                                      <p:to>
                                        <p:strVal val="visible"/>
                                      </p:to>
                                    </p:set>
                                    <p:animEffect transition="in" filter="slide(fromRight)">
                                      <p:cBhvr>
                                        <p:cTn id="48" dur="90"/>
                                        <p:tgtEl>
                                          <p:spTgt spid="21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58" grpId="0" bldLvl="0" animBg="1"/>
      <p:bldP spid="219159" grpId="0" bldLvl="0" animBg="1"/>
      <p:bldP spid="219161" grpId="0"/>
      <p:bldP spid="219162" grpId="0"/>
      <p:bldP spid="219163" grpId="0"/>
      <p:bldP spid="21917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72" name="Text Box 12"/>
          <p:cNvSpPr txBox="1"/>
          <p:nvPr/>
        </p:nvSpPr>
        <p:spPr>
          <a:xfrm>
            <a:off x="251669" y="3026519"/>
            <a:ext cx="8424787" cy="830997"/>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inductor current depends on the past history of the inductor voltage. Hence, the inductor has memory property.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20173" name="Text Box 13"/>
          <p:cNvSpPr txBox="1"/>
          <p:nvPr/>
        </p:nvSpPr>
        <p:spPr>
          <a:xfrm>
            <a:off x="1382078" y="4004063"/>
            <a:ext cx="7162800" cy="2677656"/>
          </a:xfrm>
          <a:prstGeom prst="rect">
            <a:avLst/>
          </a:prstGeom>
          <a:solidFill>
            <a:srgbClr val="008080"/>
          </a:solid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00000"/>
              </a:lnSpc>
              <a:spcBef>
                <a:spcPts val="0"/>
              </a:spcBef>
              <a:buNone/>
            </a:pPr>
            <a:r>
              <a:rPr lang="en-US" altLang="zh-CN" sz="2400" b="1" dirty="0">
                <a:solidFill>
                  <a:schemeClr val="bg1"/>
                </a:solidFill>
                <a:latin typeface="Times New Roman" panose="02020603050405020304" pitchFamily="18" charset="0"/>
                <a:cs typeface="Times New Roman" panose="02020603050405020304" pitchFamily="18" charset="0"/>
                <a:sym typeface="+mn-ea"/>
              </a:rPr>
              <a:t> </a:t>
            </a:r>
            <a:r>
              <a:rPr lang="en-US" altLang="zh-CN" sz="2400" b="1" dirty="0">
                <a:solidFill>
                  <a:schemeClr val="bg1"/>
                </a:solidFill>
                <a:latin typeface="Times New Roman" panose="02020603050405020304" pitchFamily="18" charset="0"/>
                <a:cs typeface="Times New Roman" panose="02020603050405020304" pitchFamily="18" charset="0"/>
              </a:rPr>
              <a:t>(1) When </a:t>
            </a:r>
            <a:r>
              <a:rPr lang="en-US" altLang="zh-CN" sz="2400" b="1" i="1" dirty="0">
                <a:solidFill>
                  <a:schemeClr val="bg1"/>
                </a:solidFill>
                <a:latin typeface="Times New Roman" panose="02020603050405020304" pitchFamily="18" charset="0"/>
                <a:cs typeface="Times New Roman" panose="02020603050405020304" pitchFamily="18" charset="0"/>
              </a:rPr>
              <a:t>u</a:t>
            </a:r>
            <a:r>
              <a:rPr lang="en-US" altLang="zh-CN" sz="2400" b="1" dirty="0">
                <a:solidFill>
                  <a:schemeClr val="bg1"/>
                </a:solidFill>
                <a:latin typeface="Times New Roman" panose="02020603050405020304" pitchFamily="18" charset="0"/>
                <a:cs typeface="Times New Roman" panose="02020603050405020304" pitchFamily="18" charset="0"/>
              </a:rPr>
              <a:t> and </a:t>
            </a:r>
            <a:r>
              <a:rPr lang="en-US" altLang="zh-CN" sz="2400" b="1" i="1" dirty="0" err="1">
                <a:solidFill>
                  <a:schemeClr val="bg1"/>
                </a:solidFill>
                <a:latin typeface="Times New Roman" panose="02020603050405020304" pitchFamily="18" charset="0"/>
                <a:cs typeface="Times New Roman" panose="02020603050405020304" pitchFamily="18" charset="0"/>
                <a:sym typeface="+mn-ea"/>
              </a:rPr>
              <a:t>i</a:t>
            </a:r>
            <a:r>
              <a:rPr lang="en-US" altLang="zh-CN" sz="2400" b="1" i="1" dirty="0">
                <a:solidFill>
                  <a:schemeClr val="bg1"/>
                </a:solidFill>
                <a:latin typeface="Times New Roman" panose="02020603050405020304" pitchFamily="18" charset="0"/>
                <a:cs typeface="Times New Roman" panose="02020603050405020304" pitchFamily="18" charset="0"/>
                <a:sym typeface="+mn-ea"/>
              </a:rPr>
              <a:t> </a:t>
            </a:r>
            <a:r>
              <a:rPr lang="en-US" altLang="zh-CN" sz="2400" b="1" dirty="0">
                <a:solidFill>
                  <a:schemeClr val="bg1"/>
                </a:solidFill>
                <a:latin typeface="Times New Roman" panose="02020603050405020304" pitchFamily="18" charset="0"/>
                <a:cs typeface="Times New Roman" panose="02020603050405020304" pitchFamily="18" charset="0"/>
                <a:sym typeface="+mn-ea"/>
              </a:rPr>
              <a:t>use</a:t>
            </a:r>
            <a:r>
              <a:rPr lang="en-US" altLang="zh-CN" sz="2400" b="1" dirty="0">
                <a:solidFill>
                  <a:schemeClr val="bg1"/>
                </a:solidFill>
                <a:latin typeface="Times New Roman" panose="02020603050405020304" pitchFamily="18" charset="0"/>
                <a:cs typeface="Times New Roman" panose="02020603050405020304" pitchFamily="18" charset="0"/>
              </a:rPr>
              <a:t> the non-associate direction, the above differential and integral expressions should be preceded by a minus sign;</a:t>
            </a: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algn="just" eaLnBrk="1" hangingPunct="1">
              <a:spcBef>
                <a:spcPts val="0"/>
              </a:spcBef>
              <a:buNone/>
            </a:pPr>
            <a:r>
              <a:rPr lang="en-US" altLang="zh-CN" sz="2400" b="1" dirty="0">
                <a:solidFill>
                  <a:schemeClr val="bg1"/>
                </a:solidFill>
                <a:latin typeface="Times New Roman" panose="02020603050405020304" pitchFamily="18" charset="0"/>
                <a:cs typeface="Times New Roman" panose="02020603050405020304" pitchFamily="18" charset="0"/>
              </a:rPr>
              <a:t>(2) In the above formula, </a:t>
            </a:r>
            <a:r>
              <a:rPr lang="en-US" altLang="zh-CN" sz="2400" b="1" i="1" dirty="0" err="1">
                <a:solidFill>
                  <a:schemeClr val="bg1"/>
                </a:solidFill>
                <a:latin typeface="Times New Roman" panose="02020603050405020304" pitchFamily="18" charset="0"/>
                <a:cs typeface="Times New Roman" panose="02020603050405020304" pitchFamily="18" charset="0"/>
              </a:rPr>
              <a:t>i</a:t>
            </a:r>
            <a:r>
              <a:rPr lang="en-US" altLang="zh-CN" sz="2400" b="1" dirty="0">
                <a:solidFill>
                  <a:schemeClr val="bg1"/>
                </a:solidFill>
                <a:latin typeface="Times New Roman" panose="02020603050405020304" pitchFamily="18" charset="0"/>
                <a:cs typeface="Times New Roman" panose="02020603050405020304" pitchFamily="18" charset="0"/>
              </a:rPr>
              <a:t>(t</a:t>
            </a:r>
            <a:r>
              <a:rPr lang="en-US" altLang="zh-CN" sz="2400" b="1" baseline="-25000" dirty="0">
                <a:solidFill>
                  <a:schemeClr val="bg1"/>
                </a:solidFill>
                <a:latin typeface="Times New Roman" panose="02020603050405020304" pitchFamily="18" charset="0"/>
                <a:cs typeface="Times New Roman" panose="02020603050405020304" pitchFamily="18" charset="0"/>
              </a:rPr>
              <a:t>0</a:t>
            </a:r>
            <a:r>
              <a:rPr lang="en-US" altLang="zh-CN" sz="2400" b="1" dirty="0">
                <a:solidFill>
                  <a:schemeClr val="bg1"/>
                </a:solidFill>
                <a:latin typeface="Times New Roman" panose="02020603050405020304" pitchFamily="18" charset="0"/>
                <a:cs typeface="Times New Roman" panose="02020603050405020304" pitchFamily="18" charset="0"/>
              </a:rPr>
              <a:t>) is called the initial current value of the inductor, which reflects the energy storage state at the initial time, also known as the initial state.</a:t>
            </a:r>
            <a:endParaRPr lang="zh-CN" altLang="en-US" sz="2400" b="1" dirty="0">
              <a:solidFill>
                <a:schemeClr val="bg1"/>
              </a:solidFill>
              <a:latin typeface="Times New Roman" panose="02020603050405020304" pitchFamily="18" charset="0"/>
              <a:ea typeface="Times New Roman" panose="02020603050405020304" pitchFamily="18" charset="0"/>
            </a:endParaRPr>
          </a:p>
        </p:txBody>
      </p:sp>
      <p:sp>
        <p:nvSpPr>
          <p:cNvPr id="220177" name="AutoShape 17" descr="羊皮纸"/>
          <p:cNvSpPr/>
          <p:nvPr/>
        </p:nvSpPr>
        <p:spPr>
          <a:xfrm>
            <a:off x="5796136" y="2060575"/>
            <a:ext cx="3096195" cy="951865"/>
          </a:xfrm>
          <a:prstGeom prst="wedgeRoundRectCallout">
            <a:avLst>
              <a:gd name="adj1" fmla="val -78523"/>
              <a:gd name="adj2" fmla="val -36931"/>
              <a:gd name="adj3" fmla="val 16667"/>
            </a:avLst>
          </a:prstGeom>
          <a:blipFill rotWithShape="1">
            <a:blip r:embed="rId1"/>
          </a:blip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sz="2400" b="1" dirty="0">
                <a:solidFill>
                  <a:srgbClr val="FF0000"/>
                </a:solidFill>
                <a:latin typeface="Times New Roman" panose="02020603050405020304" pitchFamily="18" charset="0"/>
                <a:ea typeface="仿宋_GB2312" panose="02010609030101010101" pitchFamily="49" charset="-122"/>
              </a:rPr>
              <a:t>Integral </a:t>
            </a:r>
            <a:r>
              <a:rPr lang="en-US" sz="2400" b="1" dirty="0">
                <a:solidFill>
                  <a:srgbClr val="FF0000"/>
                </a:solidFill>
                <a:latin typeface="Times New Roman" panose="02020603050405020304" pitchFamily="18" charset="0"/>
                <a:ea typeface="仿宋_GB2312" panose="02010609030101010101" pitchFamily="49" charset="-122"/>
              </a:rPr>
              <a:t>expression</a:t>
            </a:r>
            <a:endParaRPr sz="2400" b="1" dirty="0">
              <a:solidFill>
                <a:srgbClr val="FF0000"/>
              </a:solidFill>
              <a:latin typeface="Times New Roman" panose="02020603050405020304" pitchFamily="18" charset="0"/>
              <a:ea typeface="仿宋_GB2312" panose="02010609030101010101" pitchFamily="49" charset="-122"/>
            </a:endParaRPr>
          </a:p>
        </p:txBody>
      </p:sp>
      <p:sp>
        <p:nvSpPr>
          <p:cNvPr id="220178" name="Text Box 18"/>
          <p:cNvSpPr txBox="1"/>
          <p:nvPr/>
        </p:nvSpPr>
        <p:spPr>
          <a:xfrm>
            <a:off x="183236" y="2404760"/>
            <a:ext cx="1079500" cy="521970"/>
          </a:xfrm>
          <a:prstGeom prst="rect">
            <a:avLst/>
          </a:prstGeom>
          <a:solidFill>
            <a:srgbClr val="993366"/>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Thus:</a:t>
            </a:r>
            <a:endParaRPr lang="en-US" altLang="zh-CN" sz="2800" b="1" dirty="0">
              <a:solidFill>
                <a:schemeClr val="bg1"/>
              </a:solidFill>
              <a:latin typeface="Times New Roman" panose="02020603050405020304" pitchFamily="18" charset="0"/>
              <a:ea typeface="Times New Roman" panose="02020603050405020304" pitchFamily="18" charset="0"/>
            </a:endParaRPr>
          </a:p>
        </p:txBody>
      </p:sp>
      <p:sp>
        <p:nvSpPr>
          <p:cNvPr id="220179" name="Text Box 19"/>
          <p:cNvSpPr txBox="1"/>
          <p:nvPr/>
        </p:nvSpPr>
        <p:spPr>
          <a:xfrm>
            <a:off x="173355" y="3933825"/>
            <a:ext cx="942975" cy="521970"/>
          </a:xfrm>
          <a:prstGeom prst="rect">
            <a:avLst/>
          </a:prstGeom>
          <a:solidFill>
            <a:srgbClr val="993366"/>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Note:</a:t>
            </a:r>
            <a:endParaRPr lang="en-US" altLang="zh-CN" sz="2800" b="1" dirty="0">
              <a:solidFill>
                <a:schemeClr val="bg1"/>
              </a:solidFill>
              <a:latin typeface="Times New Roman" panose="02020603050405020304" pitchFamily="18" charset="0"/>
              <a:ea typeface="Times New Roman" panose="02020603050405020304" pitchFamily="18" charset="0"/>
            </a:endParaRPr>
          </a:p>
        </p:txBody>
      </p:sp>
      <p:graphicFrame>
        <p:nvGraphicFramePr>
          <p:cNvPr id="3" name="Object 8"/>
          <p:cNvGraphicFramePr>
            <a:graphicFrameLocks noChangeAspect="1"/>
          </p:cNvGraphicFramePr>
          <p:nvPr/>
        </p:nvGraphicFramePr>
        <p:xfrm>
          <a:off x="811870" y="264624"/>
          <a:ext cx="6872560" cy="1648313"/>
        </p:xfrm>
        <a:graphic>
          <a:graphicData uri="http://schemas.openxmlformats.org/presentationml/2006/ole">
            <mc:AlternateContent xmlns:mc="http://schemas.openxmlformats.org/markup-compatibility/2006">
              <mc:Choice xmlns:v="urn:schemas-microsoft-com:vml" Requires="v">
                <p:oleObj spid="_x0000_s10248" name="" r:id="rId2" imgW="6870700" imgH="1790700" progId="Equation.DSMT4">
                  <p:embed/>
                </p:oleObj>
              </mc:Choice>
              <mc:Fallback>
                <p:oleObj name="" r:id="rId2" imgW="6870700" imgH="1790700" progId="Equation.DSMT4">
                  <p:embed/>
                  <p:pic>
                    <p:nvPicPr>
                      <p:cNvPr id="0" name="图片 3078"/>
                      <p:cNvPicPr/>
                      <p:nvPr/>
                    </p:nvPicPr>
                    <p:blipFill>
                      <a:blip r:embed="rId3">
                        <a:clrChange>
                          <a:clrFrom>
                            <a:srgbClr val="000000"/>
                          </a:clrFrom>
                          <a:clrTo>
                            <a:srgbClr val="000000"/>
                          </a:clrTo>
                        </a:clrChange>
                      </a:blip>
                      <a:stretch>
                        <a:fillRect/>
                      </a:stretch>
                    </p:blipFill>
                    <p:spPr>
                      <a:xfrm>
                        <a:off x="811870" y="264624"/>
                        <a:ext cx="6872560" cy="16483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20177"/>
                                        </p:tgtEl>
                                        <p:attrNameLst>
                                          <p:attrName>style.visibility</p:attrName>
                                        </p:attrNameLst>
                                      </p:cBhvr>
                                      <p:to>
                                        <p:strVal val="visible"/>
                                      </p:to>
                                    </p:set>
                                    <p:animEffect transition="in" filter="wedge">
                                      <p:cBhvr>
                                        <p:cTn id="7" dur="2000"/>
                                        <p:tgtEl>
                                          <p:spTgt spid="220177"/>
                                        </p:tgtEl>
                                      </p:cBhvr>
                                    </p:animEffect>
                                  </p:childTnLst>
                                </p:cTn>
                              </p:par>
                            </p:childTnLst>
                          </p:cTn>
                        </p:par>
                      </p:childTnLst>
                    </p:cTn>
                  </p:par>
                  <p:par>
                    <p:cTn id="8" fill="hold">
                      <p:stCondLst>
                        <p:cond delay="indefinite"/>
                      </p:stCondLst>
                      <p:childTnLst>
                        <p:par>
                          <p:cTn id="9" fill="hold">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220178"/>
                                        </p:tgtEl>
                                        <p:attrNameLst>
                                          <p:attrName>style.visibility</p:attrName>
                                        </p:attrNameLst>
                                      </p:cBhvr>
                                      <p:to>
                                        <p:strVal val="visible"/>
                                      </p:to>
                                    </p:set>
                                    <p:animEffect transition="in" filter="fade">
                                      <p:cBhvr>
                                        <p:cTn id="12" dur="385" decel="100000"/>
                                        <p:tgtEl>
                                          <p:spTgt spid="220178"/>
                                        </p:tgtEl>
                                      </p:cBhvr>
                                    </p:animEffect>
                                    <p:animScale>
                                      <p:cBhvr>
                                        <p:cTn id="13" dur="385" decel="100000"/>
                                        <p:tgtEl>
                                          <p:spTgt spid="220178"/>
                                        </p:tgtEl>
                                      </p:cBhvr>
                                      <p:from x="10000" y="10000"/>
                                      <p:to x="200000" y="450000"/>
                                    </p:animScale>
                                    <p:animScale>
                                      <p:cBhvr>
                                        <p:cTn id="14" dur="615" accel="100000" fill="hold">
                                          <p:stCondLst>
                                            <p:cond delay="385"/>
                                          </p:stCondLst>
                                        </p:cTn>
                                        <p:tgtEl>
                                          <p:spTgt spid="220178"/>
                                        </p:tgtEl>
                                      </p:cBhvr>
                                      <p:from x="200000" y="450000"/>
                                      <p:to x="100000" y="100000"/>
                                    </p:animScale>
                                    <p:set>
                                      <p:cBhvr>
                                        <p:cTn id="15" dur="385" fill="hold"/>
                                        <p:tgtEl>
                                          <p:spTgt spid="220178"/>
                                        </p:tgtEl>
                                        <p:attrNameLst>
                                          <p:attrName>ppt_x</p:attrName>
                                        </p:attrNameLst>
                                      </p:cBhvr>
                                      <p:to>
                                        <p:strVal val="(0.5)"/>
                                      </p:to>
                                    </p:set>
                                    <p:anim from="(0.5)" to="(#ppt_x)" calcmode="lin" valueType="num">
                                      <p:cBhvr>
                                        <p:cTn id="16" dur="615" accel="100000" fill="hold">
                                          <p:stCondLst>
                                            <p:cond delay="385"/>
                                          </p:stCondLst>
                                        </p:cTn>
                                        <p:tgtEl>
                                          <p:spTgt spid="220178"/>
                                        </p:tgtEl>
                                        <p:attrNameLst>
                                          <p:attrName>ppt_x</p:attrName>
                                        </p:attrNameLst>
                                      </p:cBhvr>
                                    </p:anim>
                                    <p:set>
                                      <p:cBhvr>
                                        <p:cTn id="17" dur="385" fill="hold"/>
                                        <p:tgtEl>
                                          <p:spTgt spid="220178"/>
                                        </p:tgtEl>
                                        <p:attrNameLst>
                                          <p:attrName>ppt_y</p:attrName>
                                        </p:attrNameLst>
                                      </p:cBhvr>
                                      <p:to>
                                        <p:strVal val="(#ppt_y+0.4)"/>
                                      </p:to>
                                    </p:set>
                                    <p:anim from="(#ppt_y+0.4)" to="(#ppt_y)" calcmode="lin" valueType="num">
                                      <p:cBhvr>
                                        <p:cTn id="18" dur="615" accel="100000" fill="hold">
                                          <p:stCondLst>
                                            <p:cond delay="385"/>
                                          </p:stCondLst>
                                        </p:cTn>
                                        <p:tgtEl>
                                          <p:spTgt spid="220178"/>
                                        </p:tgtEl>
                                        <p:attrNameLst>
                                          <p:attrName>ppt_y</p:attrName>
                                        </p:attrNameLst>
                                      </p:cBhvr>
                                    </p:anim>
                                  </p:childTnLst>
                                </p:cTn>
                              </p:par>
                            </p:childTnLst>
                          </p:cTn>
                        </p:par>
                        <p:par>
                          <p:cTn id="19" fill="hold">
                            <p:stCondLst>
                              <p:cond delay="1000"/>
                            </p:stCondLst>
                            <p:childTnLst>
                              <p:par>
                                <p:cTn id="20" presetID="55" presetClass="entr" presetSubtype="0" fill="hold" grpId="0" nodeType="afterEffect">
                                  <p:stCondLst>
                                    <p:cond delay="0"/>
                                  </p:stCondLst>
                                  <p:iterate type="lt">
                                    <p:tmPct val="100000"/>
                                  </p:iterate>
                                  <p:childTnLst>
                                    <p:set>
                                      <p:cBhvr>
                                        <p:cTn id="21" dur="1" fill="hold">
                                          <p:stCondLst>
                                            <p:cond delay="0"/>
                                          </p:stCondLst>
                                        </p:cTn>
                                        <p:tgtEl>
                                          <p:spTgt spid="220172"/>
                                        </p:tgtEl>
                                        <p:attrNameLst>
                                          <p:attrName>style.visibility</p:attrName>
                                        </p:attrNameLst>
                                      </p:cBhvr>
                                      <p:to>
                                        <p:strVal val="visible"/>
                                      </p:to>
                                    </p:set>
                                    <p:anim calcmode="lin" valueType="num">
                                      <p:cBhvr>
                                        <p:cTn id="22" dur="90" fill="hold"/>
                                        <p:tgtEl>
                                          <p:spTgt spid="220172"/>
                                        </p:tgtEl>
                                        <p:attrNameLst>
                                          <p:attrName>ppt_w</p:attrName>
                                        </p:attrNameLst>
                                      </p:cBhvr>
                                      <p:tavLst>
                                        <p:tav tm="0">
                                          <p:val>
                                            <p:strVal val="#ppt_w*0.70"/>
                                          </p:val>
                                        </p:tav>
                                        <p:tav tm="100000">
                                          <p:val>
                                            <p:strVal val="#ppt_w"/>
                                          </p:val>
                                        </p:tav>
                                      </p:tavLst>
                                    </p:anim>
                                    <p:anim calcmode="lin" valueType="num">
                                      <p:cBhvr>
                                        <p:cTn id="23" dur="90" fill="hold"/>
                                        <p:tgtEl>
                                          <p:spTgt spid="220172"/>
                                        </p:tgtEl>
                                        <p:attrNameLst>
                                          <p:attrName>ppt_h</p:attrName>
                                        </p:attrNameLst>
                                      </p:cBhvr>
                                      <p:tavLst>
                                        <p:tav tm="0">
                                          <p:val>
                                            <p:strVal val="#ppt_h"/>
                                          </p:val>
                                        </p:tav>
                                        <p:tav tm="100000">
                                          <p:val>
                                            <p:strVal val="#ppt_h"/>
                                          </p:val>
                                        </p:tav>
                                      </p:tavLst>
                                    </p:anim>
                                    <p:animEffect transition="in" filter="fade">
                                      <p:cBhvr>
                                        <p:cTn id="24" dur="90"/>
                                        <p:tgtEl>
                                          <p:spTgt spid="220172"/>
                                        </p:tgtEl>
                                      </p:cBhvr>
                                    </p:animEffect>
                                  </p:childTnLst>
                                </p:cTn>
                              </p:par>
                            </p:childTnLst>
                          </p:cTn>
                        </p:par>
                      </p:childTnLst>
                    </p:cTn>
                  </p:par>
                  <p:par>
                    <p:cTn id="25" fill="hold">
                      <p:stCondLst>
                        <p:cond delay="indefinite"/>
                      </p:stCondLst>
                      <p:childTnLst>
                        <p:par>
                          <p:cTn id="26" fill="hold">
                            <p:stCondLst>
                              <p:cond delay="0"/>
                            </p:stCondLst>
                            <p:childTnLst>
                              <p:par>
                                <p:cTn id="27" presetID="19" presetClass="entr" presetSubtype="10" fill="hold" grpId="0" nodeType="clickEffect">
                                  <p:stCondLst>
                                    <p:cond delay="0"/>
                                  </p:stCondLst>
                                  <p:childTnLst>
                                    <p:set>
                                      <p:cBhvr>
                                        <p:cTn id="28" dur="1" fill="hold">
                                          <p:stCondLst>
                                            <p:cond delay="0"/>
                                          </p:stCondLst>
                                        </p:cTn>
                                        <p:tgtEl>
                                          <p:spTgt spid="220179"/>
                                        </p:tgtEl>
                                        <p:attrNameLst>
                                          <p:attrName>style.visibility</p:attrName>
                                        </p:attrNameLst>
                                      </p:cBhvr>
                                      <p:to>
                                        <p:strVal val="visible"/>
                                      </p:to>
                                    </p:set>
                                    <p:anim calcmode="lin" valueType="num">
                                      <p:cBhvr>
                                        <p:cTn id="29" dur="1000" fill="hold"/>
                                        <p:tgtEl>
                                          <p:spTgt spid="220179"/>
                                        </p:tgtEl>
                                        <p:attrNameLst>
                                          <p:attrName>ppt_w</p:attrName>
                                        </p:attrNameLst>
                                      </p:cBhvr>
                                      <p:tavLst>
                                        <p:tav tm="0" fmla="#ppt_w*sin(2.5*pi*$)">
                                          <p:val>
                                            <p:fltVal val="0"/>
                                          </p:val>
                                        </p:tav>
                                        <p:tav tm="100000">
                                          <p:val>
                                            <p:fltVal val="1"/>
                                          </p:val>
                                        </p:tav>
                                      </p:tavLst>
                                    </p:anim>
                                    <p:anim calcmode="lin" valueType="num">
                                      <p:cBhvr>
                                        <p:cTn id="30" dur="1000" fill="hold"/>
                                        <p:tgtEl>
                                          <p:spTgt spid="22017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iterate type="lt">
                                    <p:tmPct val="100000"/>
                                  </p:iterate>
                                  <p:childTnLst>
                                    <p:set>
                                      <p:cBhvr>
                                        <p:cTn id="34" dur="1" fill="hold">
                                          <p:stCondLst>
                                            <p:cond delay="0"/>
                                          </p:stCondLst>
                                        </p:cTn>
                                        <p:tgtEl>
                                          <p:spTgt spid="220173"/>
                                        </p:tgtEl>
                                        <p:attrNameLst>
                                          <p:attrName>style.visibility</p:attrName>
                                        </p:attrNameLst>
                                      </p:cBhvr>
                                      <p:to>
                                        <p:strVal val="visible"/>
                                      </p:to>
                                    </p:set>
                                    <p:anim calcmode="lin" valueType="num">
                                      <p:cBhvr>
                                        <p:cTn id="35" dur="90" fill="hold"/>
                                        <p:tgtEl>
                                          <p:spTgt spid="220173"/>
                                        </p:tgtEl>
                                        <p:attrNameLst>
                                          <p:attrName>ppt_w</p:attrName>
                                        </p:attrNameLst>
                                      </p:cBhvr>
                                      <p:tavLst>
                                        <p:tav tm="0">
                                          <p:val>
                                            <p:fltVal val="0"/>
                                          </p:val>
                                        </p:tav>
                                        <p:tav tm="100000">
                                          <p:val>
                                            <p:strVal val="#ppt_w"/>
                                          </p:val>
                                        </p:tav>
                                      </p:tavLst>
                                    </p:anim>
                                    <p:anim calcmode="lin" valueType="num">
                                      <p:cBhvr>
                                        <p:cTn id="36" dur="90" fill="hold"/>
                                        <p:tgtEl>
                                          <p:spTgt spid="2201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2" grpId="0"/>
      <p:bldP spid="220173" grpId="0" bldLvl="0" animBg="1"/>
      <p:bldP spid="220177" grpId="0" bldLvl="0" animBg="1"/>
      <p:bldP spid="220178" grpId="0" bldLvl="0" animBg="1"/>
      <p:bldP spid="22017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Text Box 4"/>
          <p:cNvSpPr txBox="1"/>
          <p:nvPr/>
        </p:nvSpPr>
        <p:spPr>
          <a:xfrm>
            <a:off x="323850" y="323542"/>
            <a:ext cx="4251960" cy="523220"/>
          </a:xfrm>
          <a:prstGeom prst="rect">
            <a:avLst/>
          </a:prstGeom>
          <a:solidFill>
            <a:srgbClr val="FF0000"/>
          </a:solid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3.  </a:t>
            </a:r>
            <a:r>
              <a:rPr lang="zh-CN" altLang="en-US" sz="2800" b="1" dirty="0">
                <a:solidFill>
                  <a:schemeClr val="bg1"/>
                </a:solidFill>
                <a:latin typeface="Times New Roman" panose="02020603050405020304" pitchFamily="18" charset="0"/>
                <a:ea typeface="仿宋_GB2312" panose="02010609030101010101" pitchFamily="49" charset="-122"/>
                <a:sym typeface="+mn-ea"/>
              </a:rPr>
              <a:t>The power and energy</a:t>
            </a:r>
            <a:endParaRPr lang="en-US" altLang="zh-CN" sz="2800" b="1" dirty="0">
              <a:solidFill>
                <a:schemeClr val="bg1"/>
              </a:solidFill>
              <a:latin typeface="Times New Roman" panose="02020603050405020304" pitchFamily="18" charset="0"/>
              <a:ea typeface="仿宋_GB2312" panose="02010609030101010101" pitchFamily="49" charset="-122"/>
              <a:sym typeface="+mn-ea"/>
            </a:endParaRPr>
          </a:p>
        </p:txBody>
      </p:sp>
      <p:sp>
        <p:nvSpPr>
          <p:cNvPr id="221194" name="Text Box 10"/>
          <p:cNvSpPr txBox="1"/>
          <p:nvPr/>
        </p:nvSpPr>
        <p:spPr>
          <a:xfrm>
            <a:off x="611505" y="1340485"/>
            <a:ext cx="1645285" cy="46037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Power</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21195" name="Text Box 11"/>
          <p:cNvSpPr txBox="1"/>
          <p:nvPr/>
        </p:nvSpPr>
        <p:spPr>
          <a:xfrm>
            <a:off x="334112" y="4191684"/>
            <a:ext cx="1152525" cy="521970"/>
          </a:xfrm>
          <a:prstGeom prst="rect">
            <a:avLst/>
          </a:prstGeom>
          <a:solidFill>
            <a:srgbClr val="993366"/>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Thus:</a:t>
            </a:r>
            <a:endParaRPr lang="en-US" altLang="zh-CN" sz="2800" b="1" dirty="0">
              <a:solidFill>
                <a:schemeClr val="bg1"/>
              </a:solidFill>
              <a:latin typeface="Times New Roman" panose="02020603050405020304" pitchFamily="18" charset="0"/>
              <a:ea typeface="Times New Roman" panose="02020603050405020304" pitchFamily="18" charset="0"/>
            </a:endParaRPr>
          </a:p>
        </p:txBody>
      </p:sp>
      <p:sp>
        <p:nvSpPr>
          <p:cNvPr id="221196" name="Text Box 12"/>
          <p:cNvSpPr txBox="1"/>
          <p:nvPr/>
        </p:nvSpPr>
        <p:spPr>
          <a:xfrm>
            <a:off x="107504" y="4691380"/>
            <a:ext cx="8928992" cy="19389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In a period of time, the inductor can absorb the energy from the external supply and convert it into magnetic energy for storage. In another period of time, it releases the energy back to the circuit. Therefore, the inductor is a passive component and an energy storage component, which does not consume energy.</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21197" name="AutoShape 13" descr="羊皮纸"/>
          <p:cNvSpPr/>
          <p:nvPr/>
        </p:nvSpPr>
        <p:spPr>
          <a:xfrm>
            <a:off x="6444208" y="541682"/>
            <a:ext cx="1511891" cy="1311910"/>
          </a:xfrm>
          <a:prstGeom prst="wedgeRectCallout">
            <a:avLst>
              <a:gd name="adj1" fmla="val -84120"/>
              <a:gd name="adj2" fmla="val 14655"/>
            </a:avLst>
          </a:prstGeom>
          <a:blipFill rotWithShape="1">
            <a:blip r:embed="rId1"/>
          </a:blipFill>
          <a:ln w="9525"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rgbClr val="FF0000"/>
                </a:solidFill>
                <a:latin typeface="Times New Roman" panose="02020603050405020304" pitchFamily="18" charset="0"/>
                <a:ea typeface="仿宋_GB2312" panose="02010609030101010101" pitchFamily="49" charset="-122"/>
              </a:rPr>
              <a:t>associate </a:t>
            </a:r>
            <a:r>
              <a:rPr lang="en-US" altLang="zh-CN" sz="2400" b="1" dirty="0">
                <a:solidFill>
                  <a:srgbClr val="FF0000"/>
                </a:solidFill>
                <a:latin typeface="Times New Roman" panose="02020603050405020304" pitchFamily="18" charset="0"/>
                <a:ea typeface="仿宋_GB2312" panose="02010609030101010101" pitchFamily="49" charset="-122"/>
                <a:sym typeface="+mn-ea"/>
              </a:rPr>
              <a:t>reference direction</a:t>
            </a:r>
            <a:endParaRPr lang="zh-CN" altLang="en-US" sz="2400" b="1" dirty="0">
              <a:solidFill>
                <a:srgbClr val="FF0000"/>
              </a:solidFill>
              <a:latin typeface="Times New Roman" panose="02020603050405020304" pitchFamily="18" charset="0"/>
              <a:ea typeface="仿宋_GB2312" panose="02010609030101010101" pitchFamily="49" charset="-122"/>
            </a:endParaRPr>
          </a:p>
        </p:txBody>
      </p:sp>
      <p:graphicFrame>
        <p:nvGraphicFramePr>
          <p:cNvPr id="3" name="Object 8"/>
          <p:cNvGraphicFramePr>
            <a:graphicFrameLocks noChangeAspect="1"/>
          </p:cNvGraphicFramePr>
          <p:nvPr/>
        </p:nvGraphicFramePr>
        <p:xfrm>
          <a:off x="3355975" y="929323"/>
          <a:ext cx="2581275" cy="1065212"/>
        </p:xfrm>
        <a:graphic>
          <a:graphicData uri="http://schemas.openxmlformats.org/presentationml/2006/ole">
            <mc:AlternateContent xmlns:mc="http://schemas.openxmlformats.org/markup-compatibility/2006">
              <mc:Choice xmlns:v="urn:schemas-microsoft-com:vml" Requires="v">
                <p:oleObj spid="_x0000_s11284" name="" r:id="rId2" imgW="1257300" imgH="520700" progId="Equation.DSMT4">
                  <p:embed/>
                </p:oleObj>
              </mc:Choice>
              <mc:Fallback>
                <p:oleObj name="" r:id="rId2" imgW="1257300" imgH="520700" progId="Equation.DSMT4">
                  <p:embed/>
                  <p:pic>
                    <p:nvPicPr>
                      <p:cNvPr id="0" name="图片 3087"/>
                      <p:cNvPicPr/>
                      <p:nvPr/>
                    </p:nvPicPr>
                    <p:blipFill>
                      <a:blip r:embed="rId3">
                        <a:clrChange>
                          <a:clrFrom>
                            <a:srgbClr val="000000"/>
                          </a:clrFrom>
                          <a:clrTo>
                            <a:srgbClr val="000000"/>
                          </a:clrTo>
                        </a:clrChange>
                      </a:blip>
                      <a:stretch>
                        <a:fillRect/>
                      </a:stretch>
                    </p:blipFill>
                    <p:spPr>
                      <a:xfrm>
                        <a:off x="3355975" y="929323"/>
                        <a:ext cx="2581275" cy="1065212"/>
                      </a:xfrm>
                      <a:prstGeom prst="rect">
                        <a:avLst/>
                      </a:prstGeom>
                      <a:noFill/>
                      <a:ln w="38100">
                        <a:noFill/>
                        <a:miter/>
                      </a:ln>
                    </p:spPr>
                  </p:pic>
                </p:oleObj>
              </mc:Fallback>
            </mc:AlternateContent>
          </a:graphicData>
        </a:graphic>
      </p:graphicFrame>
      <p:grpSp>
        <p:nvGrpSpPr>
          <p:cNvPr id="2" name="组合 1"/>
          <p:cNvGrpSpPr/>
          <p:nvPr/>
        </p:nvGrpSpPr>
        <p:grpSpPr>
          <a:xfrm>
            <a:off x="673100" y="2026435"/>
            <a:ext cx="8003407" cy="954107"/>
            <a:chOff x="684213" y="2015323"/>
            <a:chExt cx="7775687" cy="954109"/>
          </a:xfrm>
        </p:grpSpPr>
        <p:sp>
          <p:nvSpPr>
            <p:cNvPr id="13324" name="Text Box 8"/>
            <p:cNvSpPr txBox="1"/>
            <p:nvPr/>
          </p:nvSpPr>
          <p:spPr>
            <a:xfrm>
              <a:off x="684213" y="2015323"/>
              <a:ext cx="7775687" cy="954109"/>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AutoNum type="arabicParenBoth"/>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 the c</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urrent increase</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 </a:t>
              </a:r>
              <a:r>
                <a:rPr lang="en-US" altLang="zh-CN" sz="28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&gt;0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d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/d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&gt;0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so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&gt;0,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p&gt;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inductor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absorbed power.</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13325" name="Object 11"/>
            <p:cNvGraphicFramePr>
              <a:graphicFrameLocks noChangeAspect="1"/>
            </p:cNvGraphicFramePr>
            <p:nvPr/>
          </p:nvGraphicFramePr>
          <p:xfrm>
            <a:off x="7852284" y="2044040"/>
            <a:ext cx="583318" cy="499111"/>
          </p:xfrm>
          <a:graphic>
            <a:graphicData uri="http://schemas.openxmlformats.org/presentationml/2006/ole">
              <mc:AlternateContent xmlns:mc="http://schemas.openxmlformats.org/markup-compatibility/2006">
                <mc:Choice xmlns:v="urn:schemas-microsoft-com:vml" Requires="v">
                  <p:oleObj spid="_x0000_s11285" name="" r:id="rId4" imgW="266700" imgH="228600" progId="Equation.DSMT4">
                    <p:embed/>
                  </p:oleObj>
                </mc:Choice>
                <mc:Fallback>
                  <p:oleObj name="" r:id="rId4" imgW="266700" imgH="228600" progId="Equation.DSMT4">
                    <p:embed/>
                    <p:pic>
                      <p:nvPicPr>
                        <p:cNvPr id="0" name="图片 3088"/>
                        <p:cNvPicPr/>
                        <p:nvPr/>
                      </p:nvPicPr>
                      <p:blipFill>
                        <a:blip r:embed="rId5"/>
                        <a:stretch>
                          <a:fillRect/>
                        </a:stretch>
                      </p:blipFill>
                      <p:spPr>
                        <a:xfrm>
                          <a:off x="7852284" y="2044040"/>
                          <a:ext cx="583318" cy="499111"/>
                        </a:xfrm>
                        <a:prstGeom prst="rect">
                          <a:avLst/>
                        </a:prstGeom>
                        <a:noFill/>
                        <a:ln w="38100">
                          <a:noFill/>
                          <a:miter/>
                        </a:ln>
                      </p:spPr>
                    </p:pic>
                  </p:oleObj>
                </mc:Fallback>
              </mc:AlternateContent>
            </a:graphicData>
          </a:graphic>
        </p:graphicFrame>
      </p:grpSp>
      <p:grpSp>
        <p:nvGrpSpPr>
          <p:cNvPr id="4" name="组合 3"/>
          <p:cNvGrpSpPr/>
          <p:nvPr/>
        </p:nvGrpSpPr>
        <p:grpSpPr>
          <a:xfrm>
            <a:off x="820420" y="3123567"/>
            <a:ext cx="7877810" cy="953135"/>
            <a:chOff x="684213" y="3065149"/>
            <a:chExt cx="7127875" cy="953135"/>
          </a:xfrm>
        </p:grpSpPr>
        <p:sp>
          <p:nvSpPr>
            <p:cNvPr id="13322" name="Text Box 9"/>
            <p:cNvSpPr txBox="1"/>
            <p:nvPr/>
          </p:nvSpPr>
          <p:spPr>
            <a:xfrm>
              <a:off x="684213" y="3065149"/>
              <a:ext cx="7127875" cy="953135"/>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AutoNum type="arabicParenBoth" startAt="2"/>
              </a:pPr>
              <a:r>
                <a:rPr lang="en-US" altLang="zh-CN" sz="2400" b="1" dirty="0">
                  <a:solidFill>
                    <a:schemeClr val="bg1"/>
                  </a:solidFill>
                  <a:latin typeface="Times New Roman" panose="02020603050405020304" pitchFamily="18" charset="0"/>
                  <a:ea typeface="仿宋_GB2312" panose="02010609030101010101" pitchFamily="49" charset="-122"/>
                </a:rPr>
                <a:t>When the current decreases, </a:t>
              </a:r>
              <a:r>
                <a:rPr lang="en-US" altLang="zh-CN" sz="2800" b="1" i="1" dirty="0" err="1">
                  <a:solidFill>
                    <a:schemeClr val="bg1"/>
                  </a:solidFill>
                  <a:latin typeface="Times New Roman" panose="02020603050405020304" pitchFamily="18" charset="0"/>
                  <a:ea typeface="仿宋_GB2312" panose="02010609030101010101" pitchFamily="49" charset="-122"/>
                </a:rPr>
                <a:t>i</a:t>
              </a:r>
              <a:r>
                <a:rPr lang="en-US" altLang="zh-CN" sz="2800" b="1" i="1" dirty="0">
                  <a:solidFill>
                    <a:schemeClr val="bg1"/>
                  </a:solidFill>
                  <a:latin typeface="Times New Roman" panose="02020603050405020304" pitchFamily="18" charset="0"/>
                  <a:ea typeface="仿宋_GB2312" panose="02010609030101010101" pitchFamily="49" charset="-122"/>
                </a:rPr>
                <a:t>&gt;</a:t>
              </a:r>
              <a:r>
                <a:rPr lang="en-US" altLang="zh-CN" sz="2800" b="1" dirty="0">
                  <a:solidFill>
                    <a:schemeClr val="bg1"/>
                  </a:solidFill>
                  <a:latin typeface="Times New Roman" panose="02020603050405020304" pitchFamily="18" charset="0"/>
                  <a:ea typeface="仿宋_GB2312" panose="02010609030101010101" pitchFamily="49" charset="-122"/>
                </a:rPr>
                <a:t>0, d </a:t>
              </a:r>
              <a:r>
                <a:rPr lang="en-US" altLang="zh-CN" sz="2800" b="1" i="1" dirty="0">
                  <a:solidFill>
                    <a:schemeClr val="bg1"/>
                  </a:solidFill>
                  <a:latin typeface="Times New Roman" panose="02020603050405020304" pitchFamily="18" charset="0"/>
                  <a:ea typeface="仿宋_GB2312" panose="02010609030101010101" pitchFamily="49" charset="-122"/>
                </a:rPr>
                <a:t>i</a:t>
              </a:r>
              <a:r>
                <a:rPr lang="en-US" altLang="zh-CN" sz="2800" b="1" dirty="0">
                  <a:solidFill>
                    <a:schemeClr val="bg1"/>
                  </a:solidFill>
                  <a:latin typeface="Times New Roman" panose="02020603050405020304" pitchFamily="18" charset="0"/>
                  <a:ea typeface="仿宋_GB2312" panose="02010609030101010101" pitchFamily="49" charset="-122"/>
                </a:rPr>
                <a:t>/d </a:t>
              </a:r>
              <a:r>
                <a:rPr lang="en-US" altLang="zh-CN" sz="2800" b="1" i="1" dirty="0">
                  <a:solidFill>
                    <a:schemeClr val="bg1"/>
                  </a:solidFill>
                  <a:latin typeface="Times New Roman" panose="02020603050405020304" pitchFamily="18" charset="0"/>
                  <a:ea typeface="仿宋_GB2312" panose="02010609030101010101" pitchFamily="49" charset="-122"/>
                </a:rPr>
                <a:t>t</a:t>
              </a:r>
              <a:r>
                <a:rPr lang="en-US" altLang="zh-CN" sz="2800" b="1" dirty="0">
                  <a:solidFill>
                    <a:schemeClr val="bg1"/>
                  </a:solidFill>
                  <a:latin typeface="Times New Roman" panose="02020603050405020304" pitchFamily="18" charset="0"/>
                  <a:ea typeface="仿宋_GB2312" panose="02010609030101010101" pitchFamily="49" charset="-122"/>
                </a:rPr>
                <a:t>&lt;0</a:t>
              </a:r>
              <a:r>
                <a:rPr lang="en-US" altLang="zh-CN" sz="2400" b="1" dirty="0">
                  <a:solidFill>
                    <a:schemeClr val="bg1"/>
                  </a:solidFill>
                  <a:latin typeface="Times New Roman" panose="02020603050405020304" pitchFamily="18" charset="0"/>
                  <a:ea typeface="仿宋_GB2312" panose="02010609030101010101" pitchFamily="49" charset="-122"/>
                </a:rPr>
                <a:t>, so </a:t>
              </a: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dirty="0">
                  <a:solidFill>
                    <a:schemeClr val="bg1"/>
                  </a:solidFill>
                  <a:latin typeface="Times New Roman" panose="02020603050405020304" pitchFamily="18" charset="0"/>
                  <a:ea typeface="仿宋_GB2312" panose="02010609030101010101" pitchFamily="49" charset="-122"/>
                </a:rPr>
                <a:t>&lt;0, </a:t>
              </a:r>
              <a:r>
                <a:rPr lang="en-US" altLang="zh-CN" sz="2800" b="1" i="1" dirty="0">
                  <a:solidFill>
                    <a:schemeClr val="bg1"/>
                  </a:solidFill>
                  <a:latin typeface="Times New Roman" panose="02020603050405020304" pitchFamily="18" charset="0"/>
                  <a:ea typeface="仿宋_GB2312" panose="02010609030101010101" pitchFamily="49" charset="-122"/>
                </a:rPr>
                <a:t>p</a:t>
              </a:r>
              <a:r>
                <a:rPr lang="en-US" altLang="zh-CN" sz="2800" b="1" dirty="0">
                  <a:solidFill>
                    <a:schemeClr val="bg1"/>
                  </a:solidFill>
                  <a:latin typeface="Times New Roman" panose="02020603050405020304" pitchFamily="18" charset="0"/>
                  <a:ea typeface="仿宋_GB2312" panose="02010609030101010101" pitchFamily="49" charset="-122"/>
                </a:rPr>
                <a:t>&lt;0</a:t>
              </a:r>
              <a:r>
                <a:rPr lang="en-US" altLang="zh-CN" sz="2400" b="1" dirty="0">
                  <a:solidFill>
                    <a:schemeClr val="bg1"/>
                  </a:solidFill>
                  <a:latin typeface="Times New Roman" panose="02020603050405020304" pitchFamily="18" charset="0"/>
                  <a:ea typeface="仿宋_GB2312" panose="02010609030101010101" pitchFamily="49" charset="-122"/>
                </a:rPr>
                <a:t>, inductor </a:t>
              </a:r>
              <a:r>
                <a:rPr lang="en-US" altLang="zh-CN" sz="2400" b="1" dirty="0">
                  <a:solidFill>
                    <a:schemeClr val="bg1"/>
                  </a:solidFill>
                  <a:latin typeface="Times New Roman" panose="02020603050405020304" pitchFamily="18" charset="0"/>
                  <a:ea typeface="仿宋_GB2312" panose="02010609030101010101" pitchFamily="49" charset="-122"/>
                  <a:sym typeface="+mn-ea"/>
                </a:rPr>
                <a:t>deliver</a:t>
              </a:r>
              <a:r>
                <a:rPr lang="zh-CN" altLang="en-US" sz="2400" b="1" dirty="0">
                  <a:solidFill>
                    <a:schemeClr val="bg1"/>
                  </a:solidFill>
                  <a:latin typeface="Times New Roman" panose="02020603050405020304" pitchFamily="18" charset="0"/>
                  <a:ea typeface="仿宋_GB2312" panose="02010609030101010101" pitchFamily="49" charset="-122"/>
                  <a:sym typeface="+mn-ea"/>
                </a:rPr>
                <a:t> power</a:t>
              </a:r>
              <a:r>
                <a:rPr lang="en-US" altLang="zh-CN" sz="2400" b="1" dirty="0">
                  <a:solidFill>
                    <a:schemeClr val="bg1"/>
                  </a:solidFill>
                  <a:latin typeface="Times New Roman" panose="02020603050405020304" pitchFamily="18" charset="0"/>
                  <a:ea typeface="仿宋_GB2312" panose="02010609030101010101" pitchFamily="49" charset="-122"/>
                  <a:sym typeface="+mn-ea"/>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13323" name="Object 12"/>
            <p:cNvGraphicFramePr>
              <a:graphicFrameLocks noChangeAspect="1"/>
            </p:cNvGraphicFramePr>
            <p:nvPr/>
          </p:nvGraphicFramePr>
          <p:xfrm>
            <a:off x="7228333" y="3065622"/>
            <a:ext cx="583169" cy="499745"/>
          </p:xfrm>
          <a:graphic>
            <a:graphicData uri="http://schemas.openxmlformats.org/presentationml/2006/ole">
              <mc:AlternateContent xmlns:mc="http://schemas.openxmlformats.org/markup-compatibility/2006">
                <mc:Choice xmlns:v="urn:schemas-microsoft-com:vml" Requires="v">
                  <p:oleObj spid="_x0000_s11286" name="" r:id="rId6" imgW="266700" imgH="228600" progId="Equation.DSMT4">
                    <p:embed/>
                  </p:oleObj>
                </mc:Choice>
                <mc:Fallback>
                  <p:oleObj name="" r:id="rId6" imgW="266700" imgH="228600" progId="Equation.DSMT4">
                    <p:embed/>
                    <p:pic>
                      <p:nvPicPr>
                        <p:cNvPr id="0" name="图片 3089"/>
                        <p:cNvPicPr/>
                        <p:nvPr/>
                      </p:nvPicPr>
                      <p:blipFill>
                        <a:blip r:embed="rId7"/>
                        <a:stretch>
                          <a:fillRect/>
                        </a:stretch>
                      </p:blipFill>
                      <p:spPr>
                        <a:xfrm>
                          <a:off x="7228333" y="3065622"/>
                          <a:ext cx="583169" cy="49974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additive="base">
                                        <p:cTn id="7" dur="300" fill="hold"/>
                                        <p:tgtEl>
                                          <p:spTgt spid="221188"/>
                                        </p:tgtEl>
                                        <p:attrNameLst>
                                          <p:attrName>ppt_x</p:attrName>
                                        </p:attrNameLst>
                                      </p:cBhvr>
                                      <p:tavLst>
                                        <p:tav tm="0">
                                          <p:val>
                                            <p:strVal val="0-#ppt_w/2"/>
                                          </p:val>
                                        </p:tav>
                                        <p:tav tm="100000">
                                          <p:val>
                                            <p:strVal val="#ppt_x"/>
                                          </p:val>
                                        </p:tav>
                                      </p:tavLst>
                                    </p:anim>
                                    <p:anim calcmode="lin" valueType="num">
                                      <p:cBhvr additive="base">
                                        <p:cTn id="8" dur="300" fill="hold"/>
                                        <p:tgtEl>
                                          <p:spTgt spid="2211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1194"/>
                                        </p:tgtEl>
                                        <p:attrNameLst>
                                          <p:attrName>style.visibility</p:attrName>
                                        </p:attrNameLst>
                                      </p:cBhvr>
                                      <p:to>
                                        <p:strVal val="visible"/>
                                      </p:to>
                                    </p:set>
                                    <p:anim calcmode="lin" valueType="num">
                                      <p:cBhvr additive="base">
                                        <p:cTn id="13" dur="500" fill="hold"/>
                                        <p:tgtEl>
                                          <p:spTgt spid="221194"/>
                                        </p:tgtEl>
                                        <p:attrNameLst>
                                          <p:attrName>ppt_x</p:attrName>
                                        </p:attrNameLst>
                                      </p:cBhvr>
                                      <p:tavLst>
                                        <p:tav tm="0">
                                          <p:val>
                                            <p:strVal val="#ppt_x"/>
                                          </p:val>
                                        </p:tav>
                                        <p:tav tm="100000">
                                          <p:val>
                                            <p:strVal val="#ppt_x"/>
                                          </p:val>
                                        </p:tav>
                                      </p:tavLst>
                                    </p:anim>
                                    <p:anim calcmode="lin" valueType="num">
                                      <p:cBhvr additive="base">
                                        <p:cTn id="14" dur="500" fill="hold"/>
                                        <p:tgtEl>
                                          <p:spTgt spid="22119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2000"/>
                                        <p:tgtEl>
                                          <p:spTgt spid="3"/>
                                        </p:tgtEl>
                                      </p:cBhvr>
                                    </p:animEffect>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21197"/>
                                        </p:tgtEl>
                                        <p:attrNameLst>
                                          <p:attrName>style.visibility</p:attrName>
                                        </p:attrNameLst>
                                      </p:cBhvr>
                                      <p:to>
                                        <p:strVal val="visible"/>
                                      </p:to>
                                    </p:set>
                                    <p:animEffect transition="in" filter="wedge">
                                      <p:cBhvr>
                                        <p:cTn id="23" dur="1000"/>
                                        <p:tgtEl>
                                          <p:spTgt spid="221197"/>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1" presetClass="entr" presetSubtype="0" fill="hold" grpId="0" nodeType="clickEffect">
                                  <p:stCondLst>
                                    <p:cond delay="0"/>
                                  </p:stCondLst>
                                  <p:childTnLst>
                                    <p:set>
                                      <p:cBhvr>
                                        <p:cTn id="35" dur="1" fill="hold">
                                          <p:stCondLst>
                                            <p:cond delay="0"/>
                                          </p:stCondLst>
                                        </p:cTn>
                                        <p:tgtEl>
                                          <p:spTgt spid="221195"/>
                                        </p:tgtEl>
                                        <p:attrNameLst>
                                          <p:attrName>style.visibility</p:attrName>
                                        </p:attrNameLst>
                                      </p:cBhvr>
                                      <p:to>
                                        <p:strVal val="visible"/>
                                      </p:to>
                                    </p:set>
                                    <p:animEffect transition="in" filter="fade">
                                      <p:cBhvr>
                                        <p:cTn id="36" dur="385" decel="100000"/>
                                        <p:tgtEl>
                                          <p:spTgt spid="221195"/>
                                        </p:tgtEl>
                                      </p:cBhvr>
                                    </p:animEffect>
                                    <p:animScale>
                                      <p:cBhvr>
                                        <p:cTn id="37" dur="385" decel="100000"/>
                                        <p:tgtEl>
                                          <p:spTgt spid="221195"/>
                                        </p:tgtEl>
                                      </p:cBhvr>
                                      <p:from x="10000" y="10000"/>
                                      <p:to x="200000" y="450000"/>
                                    </p:animScale>
                                    <p:animScale>
                                      <p:cBhvr>
                                        <p:cTn id="38" dur="615" accel="100000" fill="hold">
                                          <p:stCondLst>
                                            <p:cond delay="385"/>
                                          </p:stCondLst>
                                        </p:cTn>
                                        <p:tgtEl>
                                          <p:spTgt spid="221195"/>
                                        </p:tgtEl>
                                      </p:cBhvr>
                                      <p:from x="200000" y="450000"/>
                                      <p:to x="100000" y="100000"/>
                                    </p:animScale>
                                    <p:set>
                                      <p:cBhvr>
                                        <p:cTn id="39" dur="385" fill="hold"/>
                                        <p:tgtEl>
                                          <p:spTgt spid="221195"/>
                                        </p:tgtEl>
                                        <p:attrNameLst>
                                          <p:attrName>ppt_x</p:attrName>
                                        </p:attrNameLst>
                                      </p:cBhvr>
                                      <p:to>
                                        <p:strVal val="(0.5)"/>
                                      </p:to>
                                    </p:set>
                                    <p:anim from="(0.5)" to="(#ppt_x)" calcmode="lin" valueType="num">
                                      <p:cBhvr>
                                        <p:cTn id="40" dur="615" accel="100000" fill="hold">
                                          <p:stCondLst>
                                            <p:cond delay="385"/>
                                          </p:stCondLst>
                                        </p:cTn>
                                        <p:tgtEl>
                                          <p:spTgt spid="221195"/>
                                        </p:tgtEl>
                                        <p:attrNameLst>
                                          <p:attrName>ppt_x</p:attrName>
                                        </p:attrNameLst>
                                      </p:cBhvr>
                                    </p:anim>
                                    <p:set>
                                      <p:cBhvr>
                                        <p:cTn id="41" dur="385" fill="hold"/>
                                        <p:tgtEl>
                                          <p:spTgt spid="221195"/>
                                        </p:tgtEl>
                                        <p:attrNameLst>
                                          <p:attrName>ppt_y</p:attrName>
                                        </p:attrNameLst>
                                      </p:cBhvr>
                                      <p:to>
                                        <p:strVal val="(#ppt_y+0.4)"/>
                                      </p:to>
                                    </p:set>
                                    <p:anim from="(#ppt_y+0.4)" to="(#ppt_y)" calcmode="lin" valueType="num">
                                      <p:cBhvr>
                                        <p:cTn id="42" dur="615" accel="100000" fill="hold">
                                          <p:stCondLst>
                                            <p:cond delay="385"/>
                                          </p:stCondLst>
                                        </p:cTn>
                                        <p:tgtEl>
                                          <p:spTgt spid="221195"/>
                                        </p:tgtEl>
                                        <p:attrNameLst>
                                          <p:attrName>ppt_y</p:attrName>
                                        </p:attrNameLst>
                                      </p:cBhvr>
                                    </p:anim>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grpId="0" nodeType="clickEffect">
                                  <p:stCondLst>
                                    <p:cond delay="0"/>
                                  </p:stCondLst>
                                  <p:iterate type="lt">
                                    <p:tmPct val="100000"/>
                                  </p:iterate>
                                  <p:childTnLst>
                                    <p:set>
                                      <p:cBhvr>
                                        <p:cTn id="46" dur="1" fill="hold">
                                          <p:stCondLst>
                                            <p:cond delay="0"/>
                                          </p:stCondLst>
                                        </p:cTn>
                                        <p:tgtEl>
                                          <p:spTgt spid="221196"/>
                                        </p:tgtEl>
                                        <p:attrNameLst>
                                          <p:attrName>style.visibility</p:attrName>
                                        </p:attrNameLst>
                                      </p:cBhvr>
                                      <p:to>
                                        <p:strVal val="visible"/>
                                      </p:to>
                                    </p:set>
                                    <p:anim calcmode="lin" valueType="num">
                                      <p:cBhvr>
                                        <p:cTn id="47" dur="90" fill="hold"/>
                                        <p:tgtEl>
                                          <p:spTgt spid="221196"/>
                                        </p:tgtEl>
                                        <p:attrNameLst>
                                          <p:attrName>ppt_w</p:attrName>
                                        </p:attrNameLst>
                                      </p:cBhvr>
                                      <p:tavLst>
                                        <p:tav tm="0">
                                          <p:val>
                                            <p:strVal val="#ppt_w*0.70"/>
                                          </p:val>
                                        </p:tav>
                                        <p:tav tm="100000">
                                          <p:val>
                                            <p:strVal val="#ppt_w"/>
                                          </p:val>
                                        </p:tav>
                                      </p:tavLst>
                                    </p:anim>
                                    <p:anim calcmode="lin" valueType="num">
                                      <p:cBhvr>
                                        <p:cTn id="48" dur="90" fill="hold"/>
                                        <p:tgtEl>
                                          <p:spTgt spid="221196"/>
                                        </p:tgtEl>
                                        <p:attrNameLst>
                                          <p:attrName>ppt_h</p:attrName>
                                        </p:attrNameLst>
                                      </p:cBhvr>
                                      <p:tavLst>
                                        <p:tav tm="0">
                                          <p:val>
                                            <p:strVal val="#ppt_h"/>
                                          </p:val>
                                        </p:tav>
                                        <p:tav tm="100000">
                                          <p:val>
                                            <p:strVal val="#ppt_h"/>
                                          </p:val>
                                        </p:tav>
                                      </p:tavLst>
                                    </p:anim>
                                    <p:animEffect transition="in" filter="fade">
                                      <p:cBhvr>
                                        <p:cTn id="49" dur="90"/>
                                        <p:tgtEl>
                                          <p:spTgt spid="221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ldLvl="0" animBg="1"/>
      <p:bldP spid="221194" grpId="0" bldLvl="0" animBg="1"/>
      <p:bldP spid="221195" grpId="0" bldLvl="0" animBg="1"/>
      <p:bldP spid="221196" grpId="0"/>
      <p:bldP spid="22119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8" name="Text Box 4"/>
          <p:cNvSpPr txBox="1"/>
          <p:nvPr/>
        </p:nvSpPr>
        <p:spPr>
          <a:xfrm>
            <a:off x="238125" y="4897636"/>
            <a:ext cx="8783320" cy="1938992"/>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(1)The energy of the inductor is only related to the current value at that time, and the inductor current cannot change abruptly, which reflects the energy cannot change abruptly;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just" eaLnBrk="1" hangingPunct="1">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The energy stored in the inductor must be greater than or equal to zero.</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26309" name="Text Box 5"/>
          <p:cNvSpPr txBox="1"/>
          <p:nvPr/>
        </p:nvSpPr>
        <p:spPr>
          <a:xfrm>
            <a:off x="468630" y="3068315"/>
            <a:ext cx="5327506" cy="461665"/>
          </a:xfrm>
          <a:prstGeom prst="rect">
            <a:avLst/>
          </a:prstGeom>
          <a:solidFill>
            <a:srgbClr val="008080"/>
          </a:solid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cs typeface="Times New Roman" panose="02020603050405020304" pitchFamily="18" charset="0"/>
                <a:sym typeface="+mn-ea"/>
              </a:rPr>
              <a:t>The energy </a:t>
            </a:r>
            <a:r>
              <a:rPr lang="en-US" altLang="zh-CN" sz="2400" b="1" dirty="0">
                <a:solidFill>
                  <a:schemeClr val="bg1"/>
                </a:solidFill>
                <a:latin typeface="Times New Roman" panose="02020603050405020304" pitchFamily="18" charset="0"/>
                <a:cs typeface="Times New Roman" panose="02020603050405020304" pitchFamily="18" charset="0"/>
                <a:sym typeface="+mn-ea"/>
              </a:rPr>
              <a:t>changes </a:t>
            </a:r>
            <a:r>
              <a:rPr lang="zh-CN" altLang="en-US" sz="2400" b="1" dirty="0">
                <a:solidFill>
                  <a:schemeClr val="bg1"/>
                </a:solidFill>
                <a:latin typeface="Times New Roman" panose="02020603050405020304" pitchFamily="18" charset="0"/>
                <a:cs typeface="Times New Roman" panose="02020603050405020304" pitchFamily="18" charset="0"/>
                <a:sym typeface="+mn-ea"/>
              </a:rPr>
              <a:t>from t</a:t>
            </a:r>
            <a:r>
              <a:rPr lang="zh-CN" altLang="en-US" sz="2400" b="1" baseline="-25000" dirty="0">
                <a:solidFill>
                  <a:schemeClr val="bg1"/>
                </a:solidFill>
                <a:latin typeface="Times New Roman" panose="02020603050405020304" pitchFamily="18" charset="0"/>
                <a:cs typeface="Times New Roman" panose="02020603050405020304" pitchFamily="18" charset="0"/>
                <a:sym typeface="+mn-ea"/>
              </a:rPr>
              <a:t>0</a:t>
            </a:r>
            <a:r>
              <a:rPr lang="zh-CN" altLang="en-US" sz="2400" b="1" dirty="0">
                <a:solidFill>
                  <a:schemeClr val="bg1"/>
                </a:solidFill>
                <a:latin typeface="Times New Roman" panose="02020603050405020304" pitchFamily="18" charset="0"/>
                <a:cs typeface="Times New Roman" panose="02020603050405020304" pitchFamily="18" charset="0"/>
                <a:sym typeface="+mn-ea"/>
              </a:rPr>
              <a:t>  to t</a:t>
            </a:r>
            <a:r>
              <a:rPr lang="zh-CN" altLang="en-US"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26312" name="Text Box 8"/>
          <p:cNvSpPr txBox="1"/>
          <p:nvPr/>
        </p:nvSpPr>
        <p:spPr>
          <a:xfrm>
            <a:off x="468630" y="333375"/>
            <a:ext cx="4300220" cy="46037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chemeClr val="bg1"/>
                </a:solidFill>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sym typeface="+mn-ea"/>
              </a:rPr>
              <a:t>E</a:t>
            </a:r>
            <a:r>
              <a:rPr lang="zh-CN" altLang="en-US" sz="2400" b="1" dirty="0">
                <a:solidFill>
                  <a:schemeClr val="bg1"/>
                </a:solidFill>
                <a:latin typeface="Times New Roman" panose="02020603050405020304" pitchFamily="18" charset="0"/>
                <a:ea typeface="仿宋_GB2312" panose="02010609030101010101" pitchFamily="49" charset="-122"/>
                <a:sym typeface="+mn-ea"/>
              </a:rPr>
              <a:t>nergy storage </a:t>
            </a:r>
            <a:r>
              <a:rPr lang="en-US" altLang="zh-CN" sz="2400" b="1" dirty="0">
                <a:solidFill>
                  <a:schemeClr val="bg1"/>
                </a:solidFill>
                <a:latin typeface="Times New Roman" panose="02020603050405020304" pitchFamily="18" charset="0"/>
                <a:ea typeface="仿宋_GB2312" panose="02010609030101010101" pitchFamily="49" charset="-122"/>
                <a:sym typeface="+mn-ea"/>
              </a:rPr>
              <a:t>of inductors</a:t>
            </a:r>
            <a:endParaRPr lang="en-US" altLang="zh-CN" sz="2400" b="1" dirty="0">
              <a:solidFill>
                <a:schemeClr val="bg1"/>
              </a:solidFill>
              <a:latin typeface="Times New Roman" panose="02020603050405020304" pitchFamily="18" charset="0"/>
              <a:ea typeface="仿宋_GB2312" panose="02010609030101010101" pitchFamily="49" charset="-122"/>
              <a:sym typeface="+mn-ea"/>
            </a:endParaRPr>
          </a:p>
        </p:txBody>
      </p:sp>
      <p:sp>
        <p:nvSpPr>
          <p:cNvPr id="226313" name="Text Box 9"/>
          <p:cNvSpPr txBox="1"/>
          <p:nvPr/>
        </p:nvSpPr>
        <p:spPr>
          <a:xfrm>
            <a:off x="212682" y="4415790"/>
            <a:ext cx="1073785" cy="521970"/>
          </a:xfrm>
          <a:prstGeom prst="rect">
            <a:avLst/>
          </a:prstGeom>
          <a:solidFill>
            <a:srgbClr val="993366"/>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Thus:</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Object 8"/>
          <p:cNvGraphicFramePr>
            <a:graphicFrameLocks noChangeAspect="1"/>
          </p:cNvGraphicFramePr>
          <p:nvPr/>
        </p:nvGraphicFramePr>
        <p:xfrm>
          <a:off x="714375" y="3573016"/>
          <a:ext cx="7215188" cy="962025"/>
        </p:xfrm>
        <a:graphic>
          <a:graphicData uri="http://schemas.openxmlformats.org/presentationml/2006/ole">
            <mc:AlternateContent xmlns:mc="http://schemas.openxmlformats.org/markup-compatibility/2006">
              <mc:Choice xmlns:v="urn:schemas-microsoft-com:vml" Requires="v">
                <p:oleObj spid="_x0000_s12302" name="" r:id="rId1" imgW="3924300" imgH="520700" progId="Equation.DSMT4">
                  <p:embed/>
                </p:oleObj>
              </mc:Choice>
              <mc:Fallback>
                <p:oleObj name="" r:id="rId1" imgW="3924300" imgH="520700" progId="Equation.DSMT4">
                  <p:embed/>
                  <p:pic>
                    <p:nvPicPr>
                      <p:cNvPr id="0" name="图片 3090"/>
                      <p:cNvPicPr/>
                      <p:nvPr/>
                    </p:nvPicPr>
                    <p:blipFill>
                      <a:blip r:embed="rId2">
                        <a:clrChange>
                          <a:clrFrom>
                            <a:srgbClr val="000000"/>
                          </a:clrFrom>
                          <a:clrTo>
                            <a:srgbClr val="000000"/>
                          </a:clrTo>
                        </a:clrChange>
                      </a:blip>
                      <a:stretch>
                        <a:fillRect/>
                      </a:stretch>
                    </p:blipFill>
                    <p:spPr>
                      <a:xfrm>
                        <a:off x="714375" y="3573016"/>
                        <a:ext cx="7215188" cy="962025"/>
                      </a:xfrm>
                      <a:prstGeom prst="rect">
                        <a:avLst/>
                      </a:prstGeom>
                      <a:noFill/>
                      <a:ln w="38100">
                        <a:noFill/>
                        <a:miter/>
                      </a:ln>
                    </p:spPr>
                  </p:pic>
                </p:oleObj>
              </mc:Fallback>
            </mc:AlternateContent>
          </a:graphicData>
        </a:graphic>
      </p:graphicFrame>
      <p:grpSp>
        <p:nvGrpSpPr>
          <p:cNvPr id="5" name="组合 4"/>
          <p:cNvGrpSpPr/>
          <p:nvPr/>
        </p:nvGrpSpPr>
        <p:grpSpPr>
          <a:xfrm>
            <a:off x="77470" y="793750"/>
            <a:ext cx="8185785" cy="2171700"/>
            <a:chOff x="122" y="1250"/>
            <a:chExt cx="12891" cy="3420"/>
          </a:xfrm>
        </p:grpSpPr>
        <p:graphicFrame>
          <p:nvGraphicFramePr>
            <p:cNvPr id="2" name="Object 8"/>
            <p:cNvGraphicFramePr>
              <a:graphicFrameLocks noChangeAspect="1"/>
            </p:cNvGraphicFramePr>
            <p:nvPr/>
          </p:nvGraphicFramePr>
          <p:xfrm>
            <a:off x="375" y="1250"/>
            <a:ext cx="12638" cy="3420"/>
          </p:xfrm>
          <a:graphic>
            <a:graphicData uri="http://schemas.openxmlformats.org/presentationml/2006/ole">
              <mc:AlternateContent xmlns:mc="http://schemas.openxmlformats.org/markup-compatibility/2006">
                <mc:Choice xmlns:v="urn:schemas-microsoft-com:vml" Requires="v">
                  <p:oleObj spid="_x0000_s12303" name="" r:id="rId3" imgW="4356100" imgH="1181100" progId="Equation.DSMT4">
                    <p:embed/>
                  </p:oleObj>
                </mc:Choice>
                <mc:Fallback>
                  <p:oleObj name="" r:id="rId3" imgW="4356100" imgH="1181100" progId="Equation.DSMT4">
                    <p:embed/>
                    <p:pic>
                      <p:nvPicPr>
                        <p:cNvPr id="0" name="图片 3091"/>
                        <p:cNvPicPr/>
                        <p:nvPr/>
                      </p:nvPicPr>
                      <p:blipFill>
                        <a:blip r:embed="rId4">
                          <a:clrChange>
                            <a:clrFrom>
                              <a:srgbClr val="000000"/>
                            </a:clrFrom>
                            <a:clrTo>
                              <a:srgbClr val="000000"/>
                            </a:clrTo>
                          </a:clrChange>
                        </a:blip>
                        <a:stretch>
                          <a:fillRect/>
                        </a:stretch>
                      </p:blipFill>
                      <p:spPr>
                        <a:xfrm>
                          <a:off x="375" y="1250"/>
                          <a:ext cx="12638" cy="3420"/>
                        </a:xfrm>
                        <a:prstGeom prst="rect">
                          <a:avLst/>
                        </a:prstGeom>
                        <a:noFill/>
                        <a:ln w="38100">
                          <a:noFill/>
                          <a:miter/>
                        </a:ln>
                      </p:spPr>
                    </p:pic>
                  </p:oleObj>
                </mc:Fallback>
              </mc:AlternateContent>
            </a:graphicData>
          </a:graphic>
        </p:graphicFrame>
        <p:sp>
          <p:nvSpPr>
            <p:cNvPr id="4" name="文本框 3"/>
            <p:cNvSpPr txBox="1"/>
            <p:nvPr/>
          </p:nvSpPr>
          <p:spPr>
            <a:xfrm>
              <a:off x="122" y="3109"/>
              <a:ext cx="616" cy="628"/>
            </a:xfrm>
            <a:prstGeom prst="rect">
              <a:avLst/>
            </a:prstGeom>
            <a:solidFill>
              <a:srgbClr val="2121FF"/>
            </a:solidFill>
          </p:spPr>
          <p:txBody>
            <a:bodyPr wrap="square" rtlCol="0">
              <a:spAutoFit/>
            </a:bodyPr>
            <a:lstStyle/>
            <a:p>
              <a:r>
                <a:rPr lang="en-US" altLang="zh-CN" sz="2000" b="0">
                  <a:solidFill>
                    <a:schemeClr val="bg1"/>
                  </a:solidFill>
                  <a:latin typeface="Times New Roman" panose="02020603050405020304" pitchFamily="18" charset="0"/>
                  <a:cs typeface="Times New Roman" panose="02020603050405020304" pitchFamily="18" charset="0"/>
                </a:rPr>
                <a:t>if</a:t>
              </a:r>
              <a:endParaRPr lang="en-US" altLang="zh-CN" sz="2000"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12"/>
                                        </p:tgtEl>
                                        <p:attrNameLst>
                                          <p:attrName>style.visibility</p:attrName>
                                        </p:attrNameLst>
                                      </p:cBhvr>
                                      <p:to>
                                        <p:strVal val="visible"/>
                                      </p:to>
                                    </p:set>
                                    <p:anim calcmode="lin" valueType="num">
                                      <p:cBhvr additive="base">
                                        <p:cTn id="7" dur="500" fill="hold"/>
                                        <p:tgtEl>
                                          <p:spTgt spid="226312"/>
                                        </p:tgtEl>
                                        <p:attrNameLst>
                                          <p:attrName>ppt_x</p:attrName>
                                        </p:attrNameLst>
                                      </p:cBhvr>
                                      <p:tavLst>
                                        <p:tav tm="0">
                                          <p:val>
                                            <p:strVal val="0-#ppt_w/2"/>
                                          </p:val>
                                        </p:tav>
                                        <p:tav tm="100000">
                                          <p:val>
                                            <p:strVal val="#ppt_x"/>
                                          </p:val>
                                        </p:tav>
                                      </p:tavLst>
                                    </p:anim>
                                    <p:anim calcmode="lin" valueType="num">
                                      <p:cBhvr additive="base">
                                        <p:cTn id="8" dur="500" fill="hold"/>
                                        <p:tgtEl>
                                          <p:spTgt spid="2263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26309"/>
                                        </p:tgtEl>
                                        <p:attrNameLst>
                                          <p:attrName>style.visibility</p:attrName>
                                        </p:attrNameLst>
                                      </p:cBhvr>
                                      <p:to>
                                        <p:strVal val="visible"/>
                                      </p:to>
                                    </p:set>
                                    <p:anim calcmode="lin" valueType="num">
                                      <p:cBhvr>
                                        <p:cTn id="19" dur="500" fill="hold"/>
                                        <p:tgtEl>
                                          <p:spTgt spid="226309"/>
                                        </p:tgtEl>
                                        <p:attrNameLst>
                                          <p:attrName>ppt_w</p:attrName>
                                        </p:attrNameLst>
                                      </p:cBhvr>
                                      <p:tavLst>
                                        <p:tav tm="0">
                                          <p:val>
                                            <p:fltVal val="0"/>
                                          </p:val>
                                        </p:tav>
                                        <p:tav tm="100000">
                                          <p:val>
                                            <p:strVal val="#ppt_w"/>
                                          </p:val>
                                        </p:tav>
                                      </p:tavLst>
                                    </p:anim>
                                    <p:anim calcmode="lin" valueType="num">
                                      <p:cBhvr>
                                        <p:cTn id="20" dur="500" fill="hold"/>
                                        <p:tgtEl>
                                          <p:spTgt spid="22630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8" presetClass="entr" presetSubtype="6"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Right)">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1" presetClass="entr" presetSubtype="0" fill="hold" grpId="0" nodeType="clickEffect">
                                  <p:stCondLst>
                                    <p:cond delay="0"/>
                                  </p:stCondLst>
                                  <p:childTnLst>
                                    <p:set>
                                      <p:cBhvr>
                                        <p:cTn id="29" dur="1" fill="hold">
                                          <p:stCondLst>
                                            <p:cond delay="0"/>
                                          </p:stCondLst>
                                        </p:cTn>
                                        <p:tgtEl>
                                          <p:spTgt spid="226313"/>
                                        </p:tgtEl>
                                        <p:attrNameLst>
                                          <p:attrName>style.visibility</p:attrName>
                                        </p:attrNameLst>
                                      </p:cBhvr>
                                      <p:to>
                                        <p:strVal val="visible"/>
                                      </p:to>
                                    </p:set>
                                    <p:animEffect transition="in" filter="fade">
                                      <p:cBhvr>
                                        <p:cTn id="30" dur="385" decel="100000"/>
                                        <p:tgtEl>
                                          <p:spTgt spid="226313"/>
                                        </p:tgtEl>
                                      </p:cBhvr>
                                    </p:animEffect>
                                    <p:animScale>
                                      <p:cBhvr>
                                        <p:cTn id="31" dur="385" decel="100000"/>
                                        <p:tgtEl>
                                          <p:spTgt spid="226313"/>
                                        </p:tgtEl>
                                      </p:cBhvr>
                                      <p:from x="10000" y="10000"/>
                                      <p:to x="200000" y="450000"/>
                                    </p:animScale>
                                    <p:animScale>
                                      <p:cBhvr>
                                        <p:cTn id="32" dur="615" accel="100000" fill="hold">
                                          <p:stCondLst>
                                            <p:cond delay="385"/>
                                          </p:stCondLst>
                                        </p:cTn>
                                        <p:tgtEl>
                                          <p:spTgt spid="226313"/>
                                        </p:tgtEl>
                                      </p:cBhvr>
                                      <p:from x="200000" y="450000"/>
                                      <p:to x="100000" y="100000"/>
                                    </p:animScale>
                                    <p:set>
                                      <p:cBhvr>
                                        <p:cTn id="33" dur="385" fill="hold"/>
                                        <p:tgtEl>
                                          <p:spTgt spid="226313"/>
                                        </p:tgtEl>
                                        <p:attrNameLst>
                                          <p:attrName>ppt_x</p:attrName>
                                        </p:attrNameLst>
                                      </p:cBhvr>
                                      <p:to>
                                        <p:strVal val="(0.5)"/>
                                      </p:to>
                                    </p:set>
                                    <p:anim from="(0.5)" to="(#ppt_x)" calcmode="lin" valueType="num">
                                      <p:cBhvr>
                                        <p:cTn id="34" dur="615" accel="100000" fill="hold">
                                          <p:stCondLst>
                                            <p:cond delay="385"/>
                                          </p:stCondLst>
                                        </p:cTn>
                                        <p:tgtEl>
                                          <p:spTgt spid="226313"/>
                                        </p:tgtEl>
                                        <p:attrNameLst>
                                          <p:attrName>ppt_x</p:attrName>
                                        </p:attrNameLst>
                                      </p:cBhvr>
                                    </p:anim>
                                    <p:set>
                                      <p:cBhvr>
                                        <p:cTn id="35" dur="385" fill="hold"/>
                                        <p:tgtEl>
                                          <p:spTgt spid="226313"/>
                                        </p:tgtEl>
                                        <p:attrNameLst>
                                          <p:attrName>ppt_y</p:attrName>
                                        </p:attrNameLst>
                                      </p:cBhvr>
                                      <p:to>
                                        <p:strVal val="(#ppt_y+0.4)"/>
                                      </p:to>
                                    </p:set>
                                    <p:anim from="(#ppt_y+0.4)" to="(#ppt_y)" calcmode="lin" valueType="num">
                                      <p:cBhvr>
                                        <p:cTn id="36" dur="615" accel="100000" fill="hold">
                                          <p:stCondLst>
                                            <p:cond delay="385"/>
                                          </p:stCondLst>
                                        </p:cTn>
                                        <p:tgtEl>
                                          <p:spTgt spid="226313"/>
                                        </p:tgtEl>
                                        <p:attrNameLst>
                                          <p:attrName>ppt_y</p:attrName>
                                        </p:attrNameLst>
                                      </p:cBhvr>
                                    </p:anim>
                                  </p:childTnLst>
                                </p:cTn>
                              </p:par>
                            </p:childTnLst>
                          </p:cTn>
                        </p:par>
                        <p:par>
                          <p:cTn id="37" fill="hold">
                            <p:stCondLst>
                              <p:cond delay="1000"/>
                            </p:stCondLst>
                            <p:childTnLst>
                              <p:par>
                                <p:cTn id="38" presetID="17" presetClass="entr" presetSubtype="8" fill="hold" grpId="0" nodeType="afterEffect">
                                  <p:stCondLst>
                                    <p:cond delay="0"/>
                                  </p:stCondLst>
                                  <p:iterate type="wd">
                                    <p:tmPct val="100000"/>
                                  </p:iterate>
                                  <p:childTnLst>
                                    <p:set>
                                      <p:cBhvr>
                                        <p:cTn id="39" dur="1" fill="hold">
                                          <p:stCondLst>
                                            <p:cond delay="0"/>
                                          </p:stCondLst>
                                        </p:cTn>
                                        <p:tgtEl>
                                          <p:spTgt spid="226308"/>
                                        </p:tgtEl>
                                        <p:attrNameLst>
                                          <p:attrName>style.visibility</p:attrName>
                                        </p:attrNameLst>
                                      </p:cBhvr>
                                      <p:to>
                                        <p:strVal val="visible"/>
                                      </p:to>
                                    </p:set>
                                    <p:anim calcmode="lin" valueType="num">
                                      <p:cBhvr>
                                        <p:cTn id="40" dur="300" fill="hold"/>
                                        <p:tgtEl>
                                          <p:spTgt spid="226308"/>
                                        </p:tgtEl>
                                        <p:attrNameLst>
                                          <p:attrName>ppt_x</p:attrName>
                                        </p:attrNameLst>
                                      </p:cBhvr>
                                      <p:tavLst>
                                        <p:tav tm="0">
                                          <p:val>
                                            <p:strVal val="#ppt_x-#ppt_w/2"/>
                                          </p:val>
                                        </p:tav>
                                        <p:tav tm="100000">
                                          <p:val>
                                            <p:strVal val="#ppt_x"/>
                                          </p:val>
                                        </p:tav>
                                      </p:tavLst>
                                    </p:anim>
                                    <p:anim calcmode="lin" valueType="num">
                                      <p:cBhvr>
                                        <p:cTn id="41" dur="300" fill="hold"/>
                                        <p:tgtEl>
                                          <p:spTgt spid="226308"/>
                                        </p:tgtEl>
                                        <p:attrNameLst>
                                          <p:attrName>ppt_y</p:attrName>
                                        </p:attrNameLst>
                                      </p:cBhvr>
                                      <p:tavLst>
                                        <p:tav tm="0">
                                          <p:val>
                                            <p:strVal val="#ppt_y"/>
                                          </p:val>
                                        </p:tav>
                                        <p:tav tm="100000">
                                          <p:val>
                                            <p:strVal val="#ppt_y"/>
                                          </p:val>
                                        </p:tav>
                                      </p:tavLst>
                                    </p:anim>
                                    <p:anim calcmode="lin" valueType="num">
                                      <p:cBhvr>
                                        <p:cTn id="42" dur="300" fill="hold"/>
                                        <p:tgtEl>
                                          <p:spTgt spid="226308"/>
                                        </p:tgtEl>
                                        <p:attrNameLst>
                                          <p:attrName>ppt_w</p:attrName>
                                        </p:attrNameLst>
                                      </p:cBhvr>
                                      <p:tavLst>
                                        <p:tav tm="0">
                                          <p:val>
                                            <p:fltVal val="0"/>
                                          </p:val>
                                        </p:tav>
                                        <p:tav tm="100000">
                                          <p:val>
                                            <p:strVal val="#ppt_w"/>
                                          </p:val>
                                        </p:tav>
                                      </p:tavLst>
                                    </p:anim>
                                    <p:anim calcmode="lin" valueType="num">
                                      <p:cBhvr>
                                        <p:cTn id="43" dur="300" fill="hold"/>
                                        <p:tgtEl>
                                          <p:spTgt spid="22630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p:bldP spid="226309" grpId="0" bldLvl="0" animBg="1"/>
      <p:bldP spid="226312" grpId="0" bldLvl="0" animBg="1"/>
      <p:bldP spid="2263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Text Box 4"/>
          <p:cNvSpPr txBox="1"/>
          <p:nvPr/>
        </p:nvSpPr>
        <p:spPr>
          <a:xfrm>
            <a:off x="179512" y="132380"/>
            <a:ext cx="6211957" cy="52322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800" b="1" dirty="0">
                <a:solidFill>
                  <a:srgbClr val="FFFF00"/>
                </a:solidFill>
                <a:latin typeface="Times New Roman" panose="02020603050405020304" pitchFamily="18" charset="0"/>
                <a:ea typeface="仿宋_GB2312" panose="02010609030101010101" pitchFamily="49" charset="-122"/>
              </a:rPr>
              <a:t>C</a:t>
            </a:r>
            <a:r>
              <a:rPr lang="zh-CN" altLang="en-US" sz="2800" b="1" dirty="0">
                <a:solidFill>
                  <a:srgbClr val="FFFF00"/>
                </a:solidFill>
                <a:latin typeface="Times New Roman" panose="02020603050405020304" pitchFamily="18" charset="0"/>
                <a:ea typeface="仿宋_GB2312" panose="02010609030101010101" pitchFamily="49" charset="-122"/>
              </a:rPr>
              <a:t>omparison </a:t>
            </a:r>
            <a:r>
              <a:rPr lang="en-US" altLang="zh-CN" sz="2800" b="1" dirty="0">
                <a:solidFill>
                  <a:srgbClr val="FFFF00"/>
                </a:solidFill>
                <a:latin typeface="Times New Roman" panose="02020603050405020304" pitchFamily="18" charset="0"/>
                <a:ea typeface="仿宋_GB2312" panose="02010609030101010101" pitchFamily="49" charset="-122"/>
              </a:rPr>
              <a:t>of capacitors and inductor</a:t>
            </a:r>
            <a:endParaRPr lang="zh-CN" altLang="en-US" sz="2800" b="1" dirty="0">
              <a:solidFill>
                <a:srgbClr val="FFFF00"/>
              </a:solidFill>
              <a:latin typeface="Times New Roman" panose="02020603050405020304" pitchFamily="18" charset="0"/>
              <a:ea typeface="仿宋_GB2312" panose="02010609030101010101" pitchFamily="49" charset="-122"/>
            </a:endParaRPr>
          </a:p>
        </p:txBody>
      </p:sp>
      <p:sp>
        <p:nvSpPr>
          <p:cNvPr id="227346" name="Text Box 18"/>
          <p:cNvSpPr txBox="1"/>
          <p:nvPr/>
        </p:nvSpPr>
        <p:spPr>
          <a:xfrm>
            <a:off x="2286000" y="4193699"/>
            <a:ext cx="5441315" cy="46037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Wingdings 2" panose="05020102010507070707" pitchFamily="18" charset="2"/>
              </a:rPr>
              <a:t>(1) </a:t>
            </a:r>
            <a:r>
              <a:rPr lang="zh-CN" altLang="en-US" sz="2400" b="1" dirty="0">
                <a:solidFill>
                  <a:schemeClr val="bg1"/>
                </a:solidFill>
                <a:latin typeface="Times New Roman" panose="02020603050405020304" pitchFamily="18" charset="0"/>
                <a:ea typeface="仿宋_GB2312" panose="02010609030101010101" pitchFamily="49" charset="-122"/>
              </a:rPr>
              <a:t>The form of the equation is similar；</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27356" name="Text Box 28"/>
          <p:cNvSpPr txBox="1"/>
          <p:nvPr/>
        </p:nvSpPr>
        <p:spPr>
          <a:xfrm>
            <a:off x="71755" y="4193540"/>
            <a:ext cx="2214245" cy="521970"/>
          </a:xfrm>
          <a:prstGeom prst="rect">
            <a:avLst/>
          </a:prstGeom>
          <a:solidFill>
            <a:srgbClr val="993366"/>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Conclusion:</a:t>
            </a:r>
            <a:endParaRPr lang="en-US" altLang="zh-CN" sz="2800" b="1" dirty="0">
              <a:solidFill>
                <a:schemeClr val="bg1"/>
              </a:solidFill>
              <a:latin typeface="Times New Roman" panose="02020603050405020304" pitchFamily="18" charset="0"/>
              <a:ea typeface="Times New Roman" panose="02020603050405020304" pitchFamily="18" charset="0"/>
            </a:endParaRPr>
          </a:p>
        </p:txBody>
      </p:sp>
      <p:grpSp>
        <p:nvGrpSpPr>
          <p:cNvPr id="7" name="组合 6"/>
          <p:cNvGrpSpPr/>
          <p:nvPr/>
        </p:nvGrpSpPr>
        <p:grpSpPr>
          <a:xfrm>
            <a:off x="762000" y="738505"/>
            <a:ext cx="7086600" cy="3326130"/>
            <a:chOff x="1200" y="1163"/>
            <a:chExt cx="11160" cy="5238"/>
          </a:xfrm>
        </p:grpSpPr>
        <p:grpSp>
          <p:nvGrpSpPr>
            <p:cNvPr id="2" name="Group 5"/>
            <p:cNvGrpSpPr/>
            <p:nvPr/>
          </p:nvGrpSpPr>
          <p:grpSpPr>
            <a:xfrm>
              <a:off x="1200" y="1205"/>
              <a:ext cx="11160" cy="5175"/>
              <a:chOff x="480" y="624"/>
              <a:chExt cx="4464" cy="2064"/>
            </a:xfrm>
          </p:grpSpPr>
          <p:sp>
            <p:nvSpPr>
              <p:cNvPr id="13333" name="Rectangle 6"/>
              <p:cNvSpPr>
                <a:spLocks noChangeArrowheads="1"/>
              </p:cNvSpPr>
              <p:nvPr/>
            </p:nvSpPr>
            <p:spPr bwMode="auto">
              <a:xfrm>
                <a:off x="480" y="624"/>
                <a:ext cx="4464" cy="2064"/>
              </a:xfrm>
              <a:prstGeom prst="rect">
                <a:avLst/>
              </a:prstGeom>
              <a:noFill/>
              <a:ln w="19050">
                <a:solidFill>
                  <a:schemeClr val="bg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solidFill>
                      <a:schemeClr val="bg1"/>
                    </a:solidFill>
                  </a:ln>
                  <a:solidFill>
                    <a:schemeClr val="bg1"/>
                  </a:solidFill>
                  <a:effectLst/>
                  <a:uLnTx/>
                  <a:uFillTx/>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3334" name="Line 7"/>
              <p:cNvSpPr>
                <a:spLocks noChangeShapeType="1"/>
              </p:cNvSpPr>
              <p:nvPr/>
            </p:nvSpPr>
            <p:spPr bwMode="auto">
              <a:xfrm>
                <a:off x="480" y="912"/>
                <a:ext cx="44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3335" name="Line 8"/>
              <p:cNvSpPr>
                <a:spLocks noChangeShapeType="1"/>
              </p:cNvSpPr>
              <p:nvPr/>
            </p:nvSpPr>
            <p:spPr bwMode="auto">
              <a:xfrm>
                <a:off x="480" y="1584"/>
                <a:ext cx="446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5386" name="Line 9"/>
              <p:cNvSpPr/>
              <p:nvPr/>
            </p:nvSpPr>
            <p:spPr>
              <a:xfrm>
                <a:off x="1440" y="624"/>
                <a:ext cx="0" cy="2064"/>
              </a:xfrm>
              <a:prstGeom prst="line">
                <a:avLst/>
              </a:prstGeom>
              <a:ln w="19050" cap="flat" cmpd="sng">
                <a:solidFill>
                  <a:schemeClr val="bg1"/>
                </a:solidFill>
                <a:prstDash val="solid"/>
                <a:headEnd type="none" w="med" len="med"/>
                <a:tailEnd type="none" w="med" len="med"/>
              </a:ln>
            </p:spPr>
          </p:sp>
          <p:sp>
            <p:nvSpPr>
              <p:cNvPr id="15387" name="Line 10"/>
              <p:cNvSpPr/>
              <p:nvPr/>
            </p:nvSpPr>
            <p:spPr>
              <a:xfrm>
                <a:off x="3072" y="624"/>
                <a:ext cx="0" cy="2064"/>
              </a:xfrm>
              <a:prstGeom prst="line">
                <a:avLst/>
              </a:prstGeom>
              <a:ln w="19050" cap="flat" cmpd="sng">
                <a:solidFill>
                  <a:schemeClr val="bg1"/>
                </a:solidFill>
                <a:prstDash val="solid"/>
                <a:headEnd type="none" w="med" len="med"/>
                <a:tailEnd type="none" w="med" len="med"/>
              </a:ln>
            </p:spPr>
          </p:sp>
        </p:grpSp>
        <p:sp>
          <p:nvSpPr>
            <p:cNvPr id="227339" name="Text Box 11"/>
            <p:cNvSpPr txBox="1"/>
            <p:nvPr/>
          </p:nvSpPr>
          <p:spPr>
            <a:xfrm>
              <a:off x="4343" y="1163"/>
              <a:ext cx="2476" cy="7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Capacitor</a:t>
              </a:r>
              <a:r>
                <a:rPr lang="zh-CN" altLang="en-US" sz="2400" b="1" dirty="0">
                  <a:solidFill>
                    <a:schemeClr val="bg1"/>
                  </a:solidFill>
                  <a:latin typeface="Times New Roman" panose="02020603050405020304" pitchFamily="18" charset="0"/>
                  <a:cs typeface="Times New Roman" panose="02020603050405020304" pitchFamily="18" charset="0"/>
                </a:rPr>
                <a:t> </a:t>
              </a:r>
              <a:endParaRPr lang="en-US" altLang="zh-CN" sz="2400" b="1" i="1" dirty="0">
                <a:solidFill>
                  <a:schemeClr val="bg1"/>
                </a:solidFill>
                <a:latin typeface="Times New Roman" panose="02020603050405020304" pitchFamily="18" charset="0"/>
                <a:ea typeface="Times New Roman" panose="02020603050405020304" pitchFamily="18" charset="0"/>
              </a:endParaRPr>
            </a:p>
          </p:txBody>
        </p:sp>
        <p:sp>
          <p:nvSpPr>
            <p:cNvPr id="227340" name="Text Box 12"/>
            <p:cNvSpPr txBox="1"/>
            <p:nvPr/>
          </p:nvSpPr>
          <p:spPr>
            <a:xfrm>
              <a:off x="8719" y="1204"/>
              <a:ext cx="2124" cy="7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Inductor</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
          <p:nvSpPr>
            <p:cNvPr id="227341" name="Text Box 13"/>
            <p:cNvSpPr txBox="1"/>
            <p:nvPr/>
          </p:nvSpPr>
          <p:spPr>
            <a:xfrm>
              <a:off x="1300" y="2478"/>
              <a:ext cx="2074" cy="72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V</a:t>
              </a:r>
              <a:r>
                <a:rPr lang="zh-CN" altLang="en-US" sz="2400" b="1" dirty="0">
                  <a:solidFill>
                    <a:schemeClr val="bg1"/>
                  </a:solidFill>
                  <a:latin typeface="Times New Roman" panose="02020603050405020304" pitchFamily="18" charset="0"/>
                  <a:cs typeface="Times New Roman" panose="02020603050405020304" pitchFamily="18" charset="0"/>
                </a:rPr>
                <a:t>ariable</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27342" name="Text Box 14"/>
            <p:cNvSpPr txBox="1"/>
            <p:nvPr/>
          </p:nvSpPr>
          <p:spPr>
            <a:xfrm>
              <a:off x="8508" y="2041"/>
              <a:ext cx="2652" cy="1598"/>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current</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i="1" dirty="0">
                  <a:solidFill>
                    <a:schemeClr val="bg1"/>
                  </a:solidFill>
                  <a:latin typeface="Times New Roman" panose="02020603050405020304" pitchFamily="18" charset="0"/>
                  <a:cs typeface="Times New Roman" panose="02020603050405020304" pitchFamily="18" charset="0"/>
                </a:rPr>
                <a:t>i</a:t>
              </a: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50000"/>
                </a:spcBef>
                <a:buNone/>
              </a:pP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flux        </a:t>
              </a:r>
              <a:r>
                <a:rPr lang="el-GR" altLang="zh-CN" sz="2400" b="1" i="1" dirty="0">
                  <a:solidFill>
                    <a:schemeClr val="bg1"/>
                  </a:solidFill>
                  <a:latin typeface="Times New Roman" panose="02020603050405020304" pitchFamily="18" charset="0"/>
                  <a:ea typeface="仿宋_GB2312" panose="02010609030101010101" pitchFamily="49" charset="-122"/>
                </a:rPr>
                <a:t>Ψ</a:t>
              </a:r>
              <a:endParaRPr lang="zh-CN" altLang="en-US" sz="2400" b="1" dirty="0">
                <a:solidFill>
                  <a:schemeClr val="bg1"/>
                </a:solidFill>
                <a:latin typeface="Times New Roman" panose="02020603050405020304" pitchFamily="18" charset="0"/>
                <a:ea typeface="Times New Roman" panose="02020603050405020304" pitchFamily="18" charset="0"/>
              </a:endParaRPr>
            </a:p>
          </p:txBody>
        </p:sp>
        <p:sp>
          <p:nvSpPr>
            <p:cNvPr id="227343" name="Text Box 15"/>
            <p:cNvSpPr txBox="1"/>
            <p:nvPr/>
          </p:nvSpPr>
          <p:spPr>
            <a:xfrm>
              <a:off x="1300" y="4581"/>
              <a:ext cx="2182" cy="72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E</a:t>
              </a:r>
              <a:r>
                <a:rPr lang="zh-CN" altLang="en-US" sz="2400" b="1" dirty="0">
                  <a:solidFill>
                    <a:schemeClr val="bg1"/>
                  </a:solidFill>
                  <a:latin typeface="Times New Roman" panose="02020603050405020304" pitchFamily="18" charset="0"/>
                  <a:cs typeface="Times New Roman" panose="02020603050405020304" pitchFamily="18" charset="0"/>
                </a:rPr>
                <a:t>quation</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27344" name="Text Box 16"/>
            <p:cNvSpPr txBox="1"/>
            <p:nvPr/>
          </p:nvSpPr>
          <p:spPr>
            <a:xfrm>
              <a:off x="4343" y="2002"/>
              <a:ext cx="2274" cy="1598"/>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voltage</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i="1" dirty="0">
                  <a:solidFill>
                    <a:schemeClr val="bg1"/>
                  </a:solidFill>
                  <a:latin typeface="Times New Roman" panose="02020603050405020304" pitchFamily="18" charset="0"/>
                  <a:cs typeface="Times New Roman" panose="02020603050405020304" pitchFamily="18" charset="0"/>
                </a:rPr>
                <a:t>u</a:t>
              </a: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 charge</a:t>
              </a:r>
              <a:r>
                <a:rPr lang="zh-CN" altLang="en-US" sz="2400" b="1" dirty="0">
                  <a:solidFill>
                    <a:schemeClr val="bg1"/>
                  </a:solidFill>
                  <a:latin typeface="Times New Roman" panose="02020603050405020304" pitchFamily="18" charset="0"/>
                  <a:cs typeface="Times New Roman" panose="02020603050405020304" pitchFamily="18" charset="0"/>
                </a:rPr>
                <a:t>  </a:t>
              </a:r>
              <a:r>
                <a:rPr lang="en-US" altLang="zh-CN" sz="2400" b="1" i="1" dirty="0">
                  <a:solidFill>
                    <a:schemeClr val="bg1"/>
                  </a:solidFill>
                  <a:latin typeface="Times New Roman" panose="02020603050405020304" pitchFamily="18" charset="0"/>
                  <a:cs typeface="Times New Roman" panose="02020603050405020304" pitchFamily="18" charset="0"/>
                </a:rPr>
                <a:t>q</a:t>
              </a:r>
              <a:r>
                <a:rPr lang="en-US" altLang="zh-CN" sz="2400" b="1" dirty="0">
                  <a:solidFill>
                    <a:schemeClr val="bg1"/>
                  </a:solidFill>
                  <a:latin typeface="Times New Roman" panose="02020603050405020304" pitchFamily="18" charset="0"/>
                  <a:cs typeface="Times New Roman" panose="02020603050405020304" pitchFamily="18" charset="0"/>
                </a:rPr>
                <a:t> </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graphicFrame>
          <p:nvGraphicFramePr>
            <p:cNvPr id="226311" name="Object 7"/>
            <p:cNvGraphicFramePr>
              <a:graphicFrameLocks noChangeAspect="1"/>
            </p:cNvGraphicFramePr>
            <p:nvPr/>
          </p:nvGraphicFramePr>
          <p:xfrm>
            <a:off x="8440" y="3713"/>
            <a:ext cx="3263" cy="2688"/>
          </p:xfrm>
          <a:graphic>
            <a:graphicData uri="http://schemas.openxmlformats.org/presentationml/2006/ole">
              <mc:AlternateContent xmlns:mc="http://schemas.openxmlformats.org/markup-compatibility/2006">
                <mc:Choice xmlns:v="urn:schemas-microsoft-com:vml" Requires="v">
                  <p:oleObj spid="_x0000_s13332" name="" r:id="rId1" imgW="1638300" imgH="1346200" progId="Equation.DSMT4">
                    <p:embed/>
                  </p:oleObj>
                </mc:Choice>
                <mc:Fallback>
                  <p:oleObj name="" r:id="rId1" imgW="1638300" imgH="1346200" progId="Equation.DSMT4">
                    <p:embed/>
                    <p:pic>
                      <p:nvPicPr>
                        <p:cNvPr id="0" name="图片 3080"/>
                        <p:cNvPicPr/>
                        <p:nvPr/>
                      </p:nvPicPr>
                      <p:blipFill>
                        <a:blip r:embed="rId2">
                          <a:clrChange>
                            <a:clrFrom>
                              <a:srgbClr val="000000"/>
                            </a:clrFrom>
                            <a:clrTo>
                              <a:srgbClr val="000000"/>
                            </a:clrTo>
                          </a:clrChange>
                        </a:blip>
                        <a:stretch>
                          <a:fillRect/>
                        </a:stretch>
                      </p:blipFill>
                      <p:spPr>
                        <a:xfrm>
                          <a:off x="8440" y="3713"/>
                          <a:ext cx="3263" cy="2688"/>
                        </a:xfrm>
                        <a:prstGeom prst="rect">
                          <a:avLst/>
                        </a:prstGeom>
                        <a:noFill/>
                        <a:ln w="38100">
                          <a:noFill/>
                          <a:miter/>
                        </a:ln>
                      </p:spPr>
                    </p:pic>
                  </p:oleObj>
                </mc:Fallback>
              </mc:AlternateContent>
            </a:graphicData>
          </a:graphic>
        </p:graphicFrame>
        <p:graphicFrame>
          <p:nvGraphicFramePr>
            <p:cNvPr id="3" name="Object 5"/>
            <p:cNvGraphicFramePr>
              <a:graphicFrameLocks noChangeAspect="1"/>
            </p:cNvGraphicFramePr>
            <p:nvPr/>
          </p:nvGraphicFramePr>
          <p:xfrm>
            <a:off x="4018" y="3713"/>
            <a:ext cx="3330" cy="2687"/>
          </p:xfrm>
          <a:graphic>
            <a:graphicData uri="http://schemas.openxmlformats.org/presentationml/2006/ole">
              <mc:AlternateContent xmlns:mc="http://schemas.openxmlformats.org/markup-compatibility/2006">
                <mc:Choice xmlns:v="urn:schemas-microsoft-com:vml" Requires="v">
                  <p:oleObj spid="_x0000_s4" name="" r:id="rId3" imgW="1663700" imgH="1346200" progId="Equation.DSMT4">
                    <p:embed/>
                  </p:oleObj>
                </mc:Choice>
                <mc:Fallback>
                  <p:oleObj name="" r:id="rId3" imgW="1663700" imgH="1346200" progId="Equation.DSMT4">
                    <p:embed/>
                    <p:pic>
                      <p:nvPicPr>
                        <p:cNvPr id="0" name="图片 3084"/>
                        <p:cNvPicPr/>
                        <p:nvPr/>
                      </p:nvPicPr>
                      <p:blipFill>
                        <a:blip r:embed="rId4">
                          <a:clrChange>
                            <a:clrFrom>
                              <a:srgbClr val="000000"/>
                            </a:clrFrom>
                            <a:clrTo>
                              <a:srgbClr val="000000"/>
                            </a:clrTo>
                          </a:clrChange>
                        </a:blip>
                        <a:stretch>
                          <a:fillRect/>
                        </a:stretch>
                      </p:blipFill>
                      <p:spPr>
                        <a:xfrm>
                          <a:off x="4018" y="3713"/>
                          <a:ext cx="3330" cy="2687"/>
                        </a:xfrm>
                        <a:prstGeom prst="rect">
                          <a:avLst/>
                        </a:prstGeom>
                        <a:noFill/>
                        <a:ln w="38100">
                          <a:noFill/>
                          <a:miter/>
                        </a:ln>
                      </p:spPr>
                    </p:pic>
                  </p:oleObj>
                </mc:Fallback>
              </mc:AlternateContent>
            </a:graphicData>
          </a:graphic>
        </p:graphicFrame>
      </p:grpSp>
      <p:grpSp>
        <p:nvGrpSpPr>
          <p:cNvPr id="5" name="组合 4"/>
          <p:cNvGrpSpPr/>
          <p:nvPr/>
        </p:nvGrpSpPr>
        <p:grpSpPr>
          <a:xfrm>
            <a:off x="2286000" y="4849178"/>
            <a:ext cx="6800850" cy="1198880"/>
            <a:chOff x="1192530" y="4916369"/>
            <a:chExt cx="6800850" cy="1199896"/>
          </a:xfrm>
        </p:grpSpPr>
        <p:sp>
          <p:nvSpPr>
            <p:cNvPr id="15381" name="Text Box 19"/>
            <p:cNvSpPr txBox="1"/>
            <p:nvPr/>
          </p:nvSpPr>
          <p:spPr>
            <a:xfrm>
              <a:off x="1192530" y="4916369"/>
              <a:ext cx="6800850" cy="1199896"/>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571500" lvl="0" indent="-571500" algn="just" eaLnBrk="1" hangingPunct="1">
                <a:lnSpc>
                  <a:spcPct val="100000"/>
                </a:lnSpc>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Wingdings 2" panose="05020102010507070707" pitchFamily="18" charset="2"/>
                </a:rPr>
                <a:t>(2)  </a:t>
              </a:r>
              <a:r>
                <a:rPr lang="en-US" altLang="zh-CN" sz="2400" b="1" dirty="0">
                  <a:solidFill>
                    <a:schemeClr val="bg1"/>
                  </a:solidFill>
                  <a:latin typeface="Times New Roman" panose="02020603050405020304" pitchFamily="18" charset="0"/>
                  <a:ea typeface="仿宋_GB2312" panose="02010609030101010101" pitchFamily="49" charset="-122"/>
                </a:rPr>
                <a:t>If </a:t>
              </a:r>
              <a:r>
                <a:rPr lang="en-US" altLang="zh-CN" sz="2400" b="1" i="1" dirty="0">
                  <a:solidFill>
                    <a:schemeClr val="bg1"/>
                  </a:solidFill>
                  <a:latin typeface="Times New Roman" panose="02020603050405020304" pitchFamily="18" charset="0"/>
                  <a:ea typeface="仿宋_GB2312" panose="02010609030101010101" pitchFamily="49" charset="-122"/>
                </a:rPr>
                <a:t>u-</a:t>
              </a:r>
              <a:r>
                <a:rPr lang="en-US" altLang="zh-CN" sz="2400" b="1" i="1" dirty="0" err="1">
                  <a:solidFill>
                    <a:schemeClr val="bg1"/>
                  </a:solidFill>
                  <a:latin typeface="Times New Roman" panose="02020603050405020304" pitchFamily="18" charset="0"/>
                  <a:ea typeface="仿宋_GB2312" panose="02010609030101010101" pitchFamily="49" charset="-122"/>
                </a:rPr>
                <a:t>i</a:t>
              </a:r>
              <a:r>
                <a:rPr lang="en-US" altLang="zh-CN" sz="2400" b="1" dirty="0">
                  <a:solidFill>
                    <a:schemeClr val="bg1"/>
                  </a:solidFill>
                  <a:latin typeface="Times New Roman" panose="02020603050405020304" pitchFamily="18" charset="0"/>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q-  , C-L</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and</a:t>
              </a:r>
              <a:r>
                <a:rPr lang="zh-CN" altLang="en-US" sz="2400" b="1" i="1" dirty="0">
                  <a:solidFill>
                    <a:schemeClr val="bg1"/>
                  </a:solidFill>
                  <a:latin typeface="Times New Roman" panose="02020603050405020304" pitchFamily="18" charset="0"/>
                  <a:ea typeface="仿宋_GB2312" panose="02010609030101010101" pitchFamily="49" charset="-122"/>
                </a:rPr>
                <a:t> </a:t>
              </a:r>
              <a:r>
                <a:rPr lang="en-US" altLang="zh-CN" sz="2400" b="1" i="1" dirty="0" err="1">
                  <a:solidFill>
                    <a:schemeClr val="bg1"/>
                  </a:solidFill>
                  <a:latin typeface="Times New Roman" panose="02020603050405020304" pitchFamily="18" charset="0"/>
                  <a:ea typeface="仿宋_GB2312" panose="02010609030101010101" pitchFamily="49" charset="-122"/>
                </a:rPr>
                <a:t>i</a:t>
              </a:r>
              <a:r>
                <a:rPr lang="en-US" altLang="zh-CN" sz="2400" b="1" i="1" dirty="0">
                  <a:solidFill>
                    <a:schemeClr val="bg1"/>
                  </a:solidFill>
                  <a:latin typeface="Times New Roman" panose="02020603050405020304" pitchFamily="18" charset="0"/>
                  <a:ea typeface="仿宋_GB2312" panose="02010609030101010101" pitchFamily="49" charset="-122"/>
                </a:rPr>
                <a:t>-u</a:t>
              </a:r>
              <a:r>
                <a:rPr lang="en-US" altLang="zh-CN" sz="2400" b="1" dirty="0">
                  <a:solidFill>
                    <a:schemeClr val="bg1"/>
                  </a:solidFill>
                  <a:latin typeface="Times New Roman" panose="02020603050405020304" pitchFamily="18" charset="0"/>
                  <a:ea typeface="仿宋_GB2312" panose="02010609030101010101" pitchFamily="49" charset="-122"/>
                </a:rPr>
                <a:t>, are interchanged, the equation of inductor can be obtained from the equation of capacitor </a:t>
              </a: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15382" name="Object 6"/>
            <p:cNvGraphicFramePr>
              <a:graphicFrameLocks noChangeAspect="1"/>
            </p:cNvGraphicFramePr>
            <p:nvPr/>
          </p:nvGraphicFramePr>
          <p:xfrm>
            <a:off x="3033236" y="5032628"/>
            <a:ext cx="357188" cy="307975"/>
          </p:xfrm>
          <a:graphic>
            <a:graphicData uri="http://schemas.openxmlformats.org/presentationml/2006/ole">
              <mc:AlternateContent xmlns:mc="http://schemas.openxmlformats.org/markup-compatibility/2006">
                <mc:Choice xmlns:v="urn:schemas-microsoft-com:vml" Requires="v">
                  <p:oleObj spid="_x0000_s6" name="" r:id="rId5" imgW="152400" imgH="165100" progId="Equation.DSMT4">
                    <p:embed/>
                  </p:oleObj>
                </mc:Choice>
                <mc:Fallback>
                  <p:oleObj name="" r:id="rId5" imgW="152400" imgH="165100" progId="Equation.DSMT4">
                    <p:embed/>
                    <p:pic>
                      <p:nvPicPr>
                        <p:cNvPr id="0" name="图片 3081"/>
                        <p:cNvPicPr/>
                        <p:nvPr/>
                      </p:nvPicPr>
                      <p:blipFill>
                        <a:blip r:embed="rId6"/>
                        <a:stretch>
                          <a:fillRect/>
                        </a:stretch>
                      </p:blipFill>
                      <p:spPr>
                        <a:xfrm>
                          <a:off x="3033236" y="5032628"/>
                          <a:ext cx="357188" cy="307975"/>
                        </a:xfrm>
                        <a:prstGeom prst="rect">
                          <a:avLst/>
                        </a:prstGeom>
                        <a:noFill/>
                        <a:ln w="38100">
                          <a:noFill/>
                          <a:miter/>
                        </a:ln>
                      </p:spPr>
                    </p:pic>
                  </p:oleObj>
                </mc:Fallback>
              </mc:AlternateContent>
            </a:graphicData>
          </a:graphic>
        </p:graphicFrame>
      </p:grpSp>
      <p:sp>
        <p:nvSpPr>
          <p:cNvPr id="15379" name="Text Box 20"/>
          <p:cNvSpPr txBox="1"/>
          <p:nvPr/>
        </p:nvSpPr>
        <p:spPr>
          <a:xfrm>
            <a:off x="2354580" y="6122353"/>
            <a:ext cx="5157470" cy="460375"/>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Wingdings 2" panose="05020102010507070707" pitchFamily="18" charset="2"/>
              </a:rPr>
              <a:t>(3)  </a:t>
            </a:r>
            <a:r>
              <a:rPr lang="en-US" altLang="zh-CN" sz="2400" b="1" i="1" dirty="0">
                <a:solidFill>
                  <a:schemeClr val="bg1"/>
                </a:solidFill>
                <a:latin typeface="Times New Roman" panose="02020603050405020304" pitchFamily="18" charset="0"/>
                <a:ea typeface="仿宋_GB2312" panose="02010609030101010101" pitchFamily="49" charset="-122"/>
              </a:rPr>
              <a:t>C </a:t>
            </a:r>
            <a:r>
              <a:rPr lang="en-US" altLang="zh-CN" sz="2400" b="1" dirty="0">
                <a:solidFill>
                  <a:schemeClr val="bg1"/>
                </a:solidFill>
                <a:latin typeface="Times New Roman" panose="02020603050405020304" pitchFamily="18" charset="0"/>
                <a:ea typeface="仿宋_GB2312" panose="02010609030101010101" pitchFamily="49" charset="-122"/>
              </a:rPr>
              <a:t>and </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L are </a:t>
            </a:r>
            <a:r>
              <a:rPr lang="zh-CN" altLang="en-US" sz="2400" b="1" dirty="0">
                <a:solidFill>
                  <a:schemeClr val="bg1"/>
                </a:solidFill>
                <a:latin typeface="Times New Roman" panose="02020603050405020304" pitchFamily="18" charset="0"/>
                <a:ea typeface="仿宋_GB2312" panose="02010609030101010101" pitchFamily="49" charset="-122"/>
              </a:rPr>
              <a:t>called  dual element</a:t>
            </a:r>
            <a:r>
              <a:rPr lang="en-US" altLang="zh-CN" sz="2400" b="1" dirty="0">
                <a:solidFill>
                  <a:schemeClr val="bg1"/>
                </a:solidFill>
                <a:latin typeface="Times New Roman" panose="02020603050405020304" pitchFamily="18" charset="0"/>
                <a:ea typeface="仿宋_GB2312" panose="02010609030101010101" pitchFamily="49" charset="-122"/>
              </a:rPr>
              <a:t>s.</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7332"/>
                                        </p:tgtEl>
                                        <p:attrNameLst>
                                          <p:attrName>style.visibility</p:attrName>
                                        </p:attrNameLst>
                                      </p:cBhvr>
                                      <p:to>
                                        <p:strVal val="visible"/>
                                      </p:to>
                                    </p:set>
                                    <p:anim calcmode="lin" valueType="num">
                                      <p:cBhvr additive="base">
                                        <p:cTn id="7" dur="500" fill="hold"/>
                                        <p:tgtEl>
                                          <p:spTgt spid="227332"/>
                                        </p:tgtEl>
                                        <p:attrNameLst>
                                          <p:attrName>ppt_x</p:attrName>
                                        </p:attrNameLst>
                                      </p:cBhvr>
                                      <p:tavLst>
                                        <p:tav tm="0">
                                          <p:val>
                                            <p:strVal val="0-#ppt_w/2"/>
                                          </p:val>
                                        </p:tav>
                                        <p:tav tm="100000">
                                          <p:val>
                                            <p:strVal val="#ppt_x"/>
                                          </p:val>
                                        </p:tav>
                                      </p:tavLst>
                                    </p:anim>
                                    <p:anim calcmode="lin" valueType="num">
                                      <p:cBhvr additive="base">
                                        <p:cTn id="8"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227356"/>
                                        </p:tgtEl>
                                        <p:attrNameLst>
                                          <p:attrName>style.visibility</p:attrName>
                                        </p:attrNameLst>
                                      </p:cBhvr>
                                      <p:to>
                                        <p:strVal val="visible"/>
                                      </p:to>
                                    </p:set>
                                    <p:animEffect transition="in" filter="fade">
                                      <p:cBhvr>
                                        <p:cTn id="18" dur="385" decel="100000"/>
                                        <p:tgtEl>
                                          <p:spTgt spid="227356"/>
                                        </p:tgtEl>
                                      </p:cBhvr>
                                    </p:animEffect>
                                    <p:animScale>
                                      <p:cBhvr>
                                        <p:cTn id="19" dur="385" decel="100000"/>
                                        <p:tgtEl>
                                          <p:spTgt spid="227356"/>
                                        </p:tgtEl>
                                      </p:cBhvr>
                                      <p:from x="10000" y="10000"/>
                                      <p:to x="200000" y="450000"/>
                                    </p:animScale>
                                    <p:animScale>
                                      <p:cBhvr>
                                        <p:cTn id="20" dur="615" accel="100000" fill="hold">
                                          <p:stCondLst>
                                            <p:cond delay="385"/>
                                          </p:stCondLst>
                                        </p:cTn>
                                        <p:tgtEl>
                                          <p:spTgt spid="227356"/>
                                        </p:tgtEl>
                                      </p:cBhvr>
                                      <p:from x="200000" y="450000"/>
                                      <p:to x="100000" y="100000"/>
                                    </p:animScale>
                                    <p:set>
                                      <p:cBhvr>
                                        <p:cTn id="21" dur="385" fill="hold"/>
                                        <p:tgtEl>
                                          <p:spTgt spid="227356"/>
                                        </p:tgtEl>
                                        <p:attrNameLst>
                                          <p:attrName>ppt_x</p:attrName>
                                        </p:attrNameLst>
                                      </p:cBhvr>
                                      <p:to>
                                        <p:strVal val="(0.5)"/>
                                      </p:to>
                                    </p:set>
                                    <p:anim from="(0.5)" to="(#ppt_x)" calcmode="lin" valueType="num">
                                      <p:cBhvr>
                                        <p:cTn id="22" dur="615" accel="100000" fill="hold">
                                          <p:stCondLst>
                                            <p:cond delay="385"/>
                                          </p:stCondLst>
                                        </p:cTn>
                                        <p:tgtEl>
                                          <p:spTgt spid="227356"/>
                                        </p:tgtEl>
                                        <p:attrNameLst>
                                          <p:attrName>ppt_x</p:attrName>
                                        </p:attrNameLst>
                                      </p:cBhvr>
                                    </p:anim>
                                    <p:set>
                                      <p:cBhvr>
                                        <p:cTn id="23" dur="385" fill="hold"/>
                                        <p:tgtEl>
                                          <p:spTgt spid="227356"/>
                                        </p:tgtEl>
                                        <p:attrNameLst>
                                          <p:attrName>ppt_y</p:attrName>
                                        </p:attrNameLst>
                                      </p:cBhvr>
                                      <p:to>
                                        <p:strVal val="(#ppt_y+0.4)"/>
                                      </p:to>
                                    </p:set>
                                    <p:anim from="(#ppt_y+0.4)" to="(#ppt_y)" calcmode="lin" valueType="num">
                                      <p:cBhvr>
                                        <p:cTn id="24" dur="615" accel="100000" fill="hold">
                                          <p:stCondLst>
                                            <p:cond delay="385"/>
                                          </p:stCondLst>
                                        </p:cTn>
                                        <p:tgtEl>
                                          <p:spTgt spid="227356"/>
                                        </p:tgtEl>
                                        <p:attrNameLst>
                                          <p:attrName>ppt_y</p:attrName>
                                        </p:attrNameLst>
                                      </p:cBhvr>
                                    </p:anim>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iterate type="lt">
                                    <p:tmPct val="100000"/>
                                  </p:iterate>
                                  <p:childTnLst>
                                    <p:set>
                                      <p:cBhvr>
                                        <p:cTn id="28" dur="1" fill="hold">
                                          <p:stCondLst>
                                            <p:cond delay="0"/>
                                          </p:stCondLst>
                                        </p:cTn>
                                        <p:tgtEl>
                                          <p:spTgt spid="227346"/>
                                        </p:tgtEl>
                                        <p:attrNameLst>
                                          <p:attrName>style.visibility</p:attrName>
                                        </p:attrNameLst>
                                      </p:cBhvr>
                                      <p:to>
                                        <p:strVal val="visible"/>
                                      </p:to>
                                    </p:set>
                                    <p:anim calcmode="lin" valueType="num">
                                      <p:cBhvr>
                                        <p:cTn id="29" dur="90" fill="hold"/>
                                        <p:tgtEl>
                                          <p:spTgt spid="227346"/>
                                        </p:tgtEl>
                                        <p:attrNameLst>
                                          <p:attrName>ppt_w</p:attrName>
                                        </p:attrNameLst>
                                      </p:cBhvr>
                                      <p:tavLst>
                                        <p:tav tm="0">
                                          <p:val>
                                            <p:strVal val="#ppt_w*0.70"/>
                                          </p:val>
                                        </p:tav>
                                        <p:tav tm="100000">
                                          <p:val>
                                            <p:strVal val="#ppt_w"/>
                                          </p:val>
                                        </p:tav>
                                      </p:tavLst>
                                    </p:anim>
                                    <p:anim calcmode="lin" valueType="num">
                                      <p:cBhvr>
                                        <p:cTn id="30" dur="90" fill="hold"/>
                                        <p:tgtEl>
                                          <p:spTgt spid="227346"/>
                                        </p:tgtEl>
                                        <p:attrNameLst>
                                          <p:attrName>ppt_h</p:attrName>
                                        </p:attrNameLst>
                                      </p:cBhvr>
                                      <p:tavLst>
                                        <p:tav tm="0">
                                          <p:val>
                                            <p:strVal val="#ppt_h"/>
                                          </p:val>
                                        </p:tav>
                                        <p:tav tm="100000">
                                          <p:val>
                                            <p:strVal val="#ppt_h"/>
                                          </p:val>
                                        </p:tav>
                                      </p:tavLst>
                                    </p:anim>
                                    <p:animEffect transition="in" filter="fade">
                                      <p:cBhvr>
                                        <p:cTn id="31" dur="90"/>
                                        <p:tgtEl>
                                          <p:spTgt spid="22734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379"/>
                                        </p:tgtEl>
                                        <p:attrNameLst>
                                          <p:attrName>style.visibility</p:attrName>
                                        </p:attrNameLst>
                                      </p:cBhvr>
                                      <p:to>
                                        <p:strVal val="visible"/>
                                      </p:to>
                                    </p:set>
                                    <p:anim calcmode="lin" valueType="num">
                                      <p:cBhvr additive="base">
                                        <p:cTn id="41" dur="500" fill="hold"/>
                                        <p:tgtEl>
                                          <p:spTgt spid="15379"/>
                                        </p:tgtEl>
                                        <p:attrNameLst>
                                          <p:attrName>ppt_x</p:attrName>
                                        </p:attrNameLst>
                                      </p:cBhvr>
                                      <p:tavLst>
                                        <p:tav tm="0">
                                          <p:val>
                                            <p:strVal val="#ppt_x"/>
                                          </p:val>
                                        </p:tav>
                                        <p:tav tm="100000">
                                          <p:val>
                                            <p:strVal val="#ppt_x"/>
                                          </p:val>
                                        </p:tav>
                                      </p:tavLst>
                                    </p:anim>
                                    <p:anim calcmode="lin" valueType="num">
                                      <p:cBhvr additive="base">
                                        <p:cTn id="42" dur="500" fill="hold"/>
                                        <p:tgtEl>
                                          <p:spTgt spid="153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2" grpId="0"/>
      <p:bldP spid="227346" grpId="0"/>
      <p:bldP spid="227356" grpId="0" bldLvl="0" animBg="1"/>
      <p:bldP spid="153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ext Box 4"/>
          <p:cNvSpPr txBox="1"/>
          <p:nvPr/>
        </p:nvSpPr>
        <p:spPr>
          <a:xfrm>
            <a:off x="115640" y="126640"/>
            <a:ext cx="7912744" cy="523220"/>
          </a:xfrm>
          <a:prstGeom prst="rect">
            <a:avLst/>
          </a:prstGeom>
          <a:noFill/>
          <a:ln w="12700">
            <a:noFill/>
          </a:ln>
          <a:effectLst>
            <a:prstShdw prst="shdw17" dist="17961" dir="2699999">
              <a:srgbClr val="009900"/>
            </a:prstShdw>
          </a:effectLst>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50000"/>
              </a:spcBef>
              <a:buClrTx/>
              <a:buSzTx/>
              <a:buFontTx/>
              <a:buNone/>
            </a:pPr>
            <a:r>
              <a:rPr lang="en-US" altLang="zh-CN" sz="2800" b="1" dirty="0">
                <a:solidFill>
                  <a:schemeClr val="bg1"/>
                </a:solidFill>
              </a:rPr>
              <a:t> </a:t>
            </a:r>
            <a:r>
              <a:rPr lang="en-US" altLang="zh-CN" sz="2800" b="1" dirty="0">
                <a:solidFill>
                  <a:schemeClr val="bg1"/>
                </a:solidFill>
                <a:latin typeface="Times New Roman" panose="02020603050405020304" pitchFamily="18" charset="0"/>
                <a:ea typeface="仿宋_GB2312" panose="02010609030101010101" pitchFamily="49" charset="-122"/>
              </a:rPr>
              <a:t>4.1.3  Series and parallel </a:t>
            </a:r>
            <a:r>
              <a:rPr lang="en-US" altLang="zh-CN" sz="2800" b="1" dirty="0" smtClean="0">
                <a:solidFill>
                  <a:schemeClr val="bg1"/>
                </a:solidFill>
                <a:latin typeface="Times New Roman" panose="02020603050405020304" pitchFamily="18" charset="0"/>
                <a:ea typeface="仿宋_GB2312" panose="02010609030101010101" pitchFamily="49" charset="-122"/>
              </a:rPr>
              <a:t>capacitors and inductors</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sp>
        <p:nvSpPr>
          <p:cNvPr id="228376" name="Text Box 24"/>
          <p:cNvSpPr txBox="1"/>
          <p:nvPr/>
        </p:nvSpPr>
        <p:spPr>
          <a:xfrm>
            <a:off x="144145" y="776498"/>
            <a:ext cx="3284855" cy="521970"/>
          </a:xfrm>
          <a:prstGeom prst="rect">
            <a:avLst/>
          </a:prstGeom>
          <a:solidFill>
            <a:srgbClr val="FF33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ea typeface="仿宋_GB2312" panose="02010609030101010101" pitchFamily="49" charset="-122"/>
              </a:rPr>
              <a:t>1. </a:t>
            </a:r>
            <a:r>
              <a:rPr lang="en-US" altLang="zh-CN" sz="2800" b="1" dirty="0" smtClean="0">
                <a:solidFill>
                  <a:schemeClr val="bg1"/>
                </a:solidFill>
                <a:ea typeface="仿宋_GB2312" panose="02010609030101010101" pitchFamily="49" charset="-122"/>
              </a:rPr>
              <a:t>Capacitors</a:t>
            </a:r>
            <a:endParaRPr lang="en-US" altLang="zh-CN" sz="2800" b="1" dirty="0">
              <a:solidFill>
                <a:schemeClr val="bg1"/>
              </a:solidFill>
              <a:ea typeface="仿宋_GB2312" panose="02010609030101010101" pitchFamily="49" charset="-122"/>
            </a:endParaRPr>
          </a:p>
        </p:txBody>
      </p:sp>
      <p:sp>
        <p:nvSpPr>
          <p:cNvPr id="228377" name="Text Box 25"/>
          <p:cNvSpPr txBox="1"/>
          <p:nvPr/>
        </p:nvSpPr>
        <p:spPr>
          <a:xfrm>
            <a:off x="199946" y="1484784"/>
            <a:ext cx="5020126"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Char char="l"/>
            </a:pPr>
            <a:r>
              <a:rPr lang="en-US" altLang="zh-CN" sz="2400" b="1" dirty="0">
                <a:solidFill>
                  <a:srgbClr val="FFFF00"/>
                </a:solidFill>
                <a:ea typeface="仿宋_GB2312" panose="02010609030101010101" pitchFamily="49" charset="-122"/>
              </a:rPr>
              <a:t> Capacitors in </a:t>
            </a:r>
            <a:r>
              <a:rPr lang="en-US" altLang="zh-CN" sz="2400" b="1" dirty="0" smtClean="0">
                <a:solidFill>
                  <a:srgbClr val="FFFF00"/>
                </a:solidFill>
                <a:ea typeface="仿宋_GB2312" panose="02010609030101010101" pitchFamily="49" charset="-122"/>
              </a:rPr>
              <a:t>series combine</a:t>
            </a:r>
            <a:endParaRPr lang="en-US" altLang="zh-CN" sz="2400" b="1" dirty="0">
              <a:solidFill>
                <a:srgbClr val="FFFF00"/>
              </a:solidFill>
              <a:ea typeface="仿宋_GB2312" panose="02010609030101010101" pitchFamily="49" charset="-122"/>
            </a:endParaRPr>
          </a:p>
        </p:txBody>
      </p:sp>
      <p:sp>
        <p:nvSpPr>
          <p:cNvPr id="84996" name="Rectangle 4"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pic>
        <p:nvPicPr>
          <p:cNvPr id="84997" name="Picture 5" descr="斜纹布"/>
          <p:cNvPicPr>
            <a:picLocks noChangeAspect="1" noChangeArrowheads="1"/>
          </p:cNvPicPr>
          <p:nvPr/>
        </p:nvPicPr>
        <p:blipFill>
          <a:blip r:embed="rId1"/>
          <a:srcRect/>
          <a:stretch>
            <a:fillRect/>
          </a:stretch>
        </p:blipFill>
        <p:spPr bwMode="auto">
          <a:xfrm>
            <a:off x="2428875" y="2145556"/>
            <a:ext cx="4775200" cy="1500188"/>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grpSp>
        <p:nvGrpSpPr>
          <p:cNvPr id="3" name="组合 2"/>
          <p:cNvGrpSpPr/>
          <p:nvPr/>
        </p:nvGrpSpPr>
        <p:grpSpPr>
          <a:xfrm>
            <a:off x="3000375" y="3717498"/>
            <a:ext cx="3143250" cy="3023870"/>
            <a:chOff x="4725" y="5288"/>
            <a:chExt cx="4950" cy="4762"/>
          </a:xfrm>
        </p:grpSpPr>
        <p:graphicFrame>
          <p:nvGraphicFramePr>
            <p:cNvPr id="226311" name="Object 7"/>
            <p:cNvGraphicFramePr>
              <a:graphicFrameLocks noChangeAspect="1"/>
            </p:cNvGraphicFramePr>
            <p:nvPr/>
          </p:nvGraphicFramePr>
          <p:xfrm>
            <a:off x="4725" y="5288"/>
            <a:ext cx="4950" cy="4762"/>
          </p:xfrm>
          <a:graphic>
            <a:graphicData uri="http://schemas.openxmlformats.org/presentationml/2006/ole">
              <mc:AlternateContent xmlns:mc="http://schemas.openxmlformats.org/markup-compatibility/2006">
                <mc:Choice xmlns:v="urn:schemas-microsoft-com:vml" Requires="v">
                  <p:oleObj spid="_x0000_s14345" name="" r:id="rId2" imgW="1816100" imgH="1752600" progId="Equation.DSMT4">
                    <p:embed/>
                  </p:oleObj>
                </mc:Choice>
                <mc:Fallback>
                  <p:oleObj name="" r:id="rId2" imgW="1816100" imgH="1752600" progId="Equation.DSMT4">
                    <p:embed/>
                    <p:pic>
                      <p:nvPicPr>
                        <p:cNvPr id="0" name="图片 3083"/>
                        <p:cNvPicPr/>
                        <p:nvPr/>
                      </p:nvPicPr>
                      <p:blipFill>
                        <a:blip r:embed="rId3">
                          <a:clrChange>
                            <a:clrFrom>
                              <a:srgbClr val="000000"/>
                            </a:clrFrom>
                            <a:clrTo>
                              <a:srgbClr val="000000"/>
                            </a:clrTo>
                          </a:clrChange>
                        </a:blip>
                        <a:stretch>
                          <a:fillRect/>
                        </a:stretch>
                      </p:blipFill>
                      <p:spPr>
                        <a:xfrm>
                          <a:off x="4725" y="5288"/>
                          <a:ext cx="4950" cy="4762"/>
                        </a:xfrm>
                        <a:prstGeom prst="rect">
                          <a:avLst/>
                        </a:prstGeom>
                        <a:noFill/>
                        <a:ln w="38100">
                          <a:noFill/>
                          <a:miter/>
                        </a:ln>
                      </p:spPr>
                    </p:pic>
                  </p:oleObj>
                </mc:Fallback>
              </mc:AlternateContent>
            </a:graphicData>
          </a:graphic>
        </p:graphicFrame>
        <p:sp>
          <p:nvSpPr>
            <p:cNvPr id="2" name="文本框 1"/>
            <p:cNvSpPr txBox="1"/>
            <p:nvPr/>
          </p:nvSpPr>
          <p:spPr>
            <a:xfrm>
              <a:off x="5400" y="8037"/>
              <a:ext cx="1086" cy="725"/>
            </a:xfrm>
            <a:prstGeom prst="rect">
              <a:avLst/>
            </a:prstGeom>
            <a:noFill/>
          </p:spPr>
          <p:txBody>
            <a:bodyPr wrap="none" rtlCol="0">
              <a:spAutoFit/>
            </a:bodyPr>
            <a:lstStyle/>
            <a:p>
              <a:r>
                <a:rPr lang="en-US" altLang="zh-CN">
                  <a:solidFill>
                    <a:schemeClr val="bg1"/>
                  </a:solidFill>
                </a:rPr>
                <a:t>......</a:t>
              </a:r>
              <a:endParaRPr lang="en-US" altLang="zh-CN">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0-#ppt_w/2"/>
                                          </p:val>
                                        </p:tav>
                                        <p:tav tm="100000">
                                          <p:val>
                                            <p:strVal val="#ppt_x"/>
                                          </p:val>
                                        </p:tav>
                                      </p:tavLst>
                                    </p:anim>
                                    <p:anim calcmode="lin" valueType="num">
                                      <p:cBhvr additive="base">
                                        <p:cTn id="8" dur="500" fill="hold"/>
                                        <p:tgtEl>
                                          <p:spTgt spid="2283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8376"/>
                                        </p:tgtEl>
                                        <p:attrNameLst>
                                          <p:attrName>style.visibility</p:attrName>
                                        </p:attrNameLst>
                                      </p:cBhvr>
                                      <p:to>
                                        <p:strVal val="visible"/>
                                      </p:to>
                                    </p:set>
                                    <p:anim calcmode="lin" valueType="num">
                                      <p:cBhvr additive="base">
                                        <p:cTn id="13" dur="500" fill="hold"/>
                                        <p:tgtEl>
                                          <p:spTgt spid="228376"/>
                                        </p:tgtEl>
                                        <p:attrNameLst>
                                          <p:attrName>ppt_x</p:attrName>
                                        </p:attrNameLst>
                                      </p:cBhvr>
                                      <p:tavLst>
                                        <p:tav tm="0">
                                          <p:val>
                                            <p:strVal val="0-#ppt_w/2"/>
                                          </p:val>
                                        </p:tav>
                                        <p:tav tm="100000">
                                          <p:val>
                                            <p:strVal val="#ppt_x"/>
                                          </p:val>
                                        </p:tav>
                                      </p:tavLst>
                                    </p:anim>
                                    <p:anim calcmode="lin" valueType="num">
                                      <p:cBhvr additive="base">
                                        <p:cTn id="14" dur="500" fill="hold"/>
                                        <p:tgtEl>
                                          <p:spTgt spid="2283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28377"/>
                                        </p:tgtEl>
                                        <p:attrNameLst>
                                          <p:attrName>style.visibility</p:attrName>
                                        </p:attrNameLst>
                                      </p:cBhvr>
                                      <p:to>
                                        <p:strVal val="visible"/>
                                      </p:to>
                                    </p:set>
                                    <p:animEffect transition="in" filter="blinds(horizontal)">
                                      <p:cBhvr>
                                        <p:cTn id="19" dur="500"/>
                                        <p:tgtEl>
                                          <p:spTgt spid="22837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4997"/>
                                        </p:tgtEl>
                                        <p:attrNameLst>
                                          <p:attrName>style.visibility</p:attrName>
                                        </p:attrNameLst>
                                      </p:cBhvr>
                                      <p:to>
                                        <p:strVal val="visible"/>
                                      </p:to>
                                    </p:set>
                                    <p:animEffect transition="in" filter="blinds(horizontal)">
                                      <p:cBhvr>
                                        <p:cTn id="24" dur="500"/>
                                        <p:tgtEl>
                                          <p:spTgt spid="8499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ox(in)">
                                      <p:cBhvr>
                                        <p:cTn id="2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bldLvl="0" animBg="1"/>
      <p:bldP spid="228376" grpId="0" bldLvl="0" animBg="1"/>
      <p:bldP spid="22837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graphicFrame>
        <p:nvGraphicFramePr>
          <p:cNvPr id="226311" name="Object 7"/>
          <p:cNvGraphicFramePr>
            <a:graphicFrameLocks noChangeAspect="1"/>
          </p:cNvGraphicFramePr>
          <p:nvPr/>
        </p:nvGraphicFramePr>
        <p:xfrm>
          <a:off x="142875" y="1714500"/>
          <a:ext cx="8586788" cy="3111500"/>
        </p:xfrm>
        <a:graphic>
          <a:graphicData uri="http://schemas.openxmlformats.org/presentationml/2006/ole">
            <mc:AlternateContent xmlns:mc="http://schemas.openxmlformats.org/markup-compatibility/2006">
              <mc:Choice xmlns:v="urn:schemas-microsoft-com:vml" Requires="v">
                <p:oleObj spid="_x0000_s15374" name="" r:id="rId1" imgW="4991100" imgH="1803400" progId="Equation.DSMT4">
                  <p:embed/>
                </p:oleObj>
              </mc:Choice>
              <mc:Fallback>
                <p:oleObj name="" r:id="rId1" imgW="4991100" imgH="1803400" progId="Equation.DSMT4">
                  <p:embed/>
                  <p:pic>
                    <p:nvPicPr>
                      <p:cNvPr id="0" name="图片 3085"/>
                      <p:cNvPicPr/>
                      <p:nvPr/>
                    </p:nvPicPr>
                    <p:blipFill>
                      <a:blip r:embed="rId2">
                        <a:clrChange>
                          <a:clrFrom>
                            <a:srgbClr val="000000"/>
                          </a:clrFrom>
                          <a:clrTo>
                            <a:srgbClr val="000000"/>
                          </a:clrTo>
                        </a:clrChange>
                      </a:blip>
                      <a:stretch>
                        <a:fillRect/>
                      </a:stretch>
                    </p:blipFill>
                    <p:spPr>
                      <a:xfrm>
                        <a:off x="142875" y="1714500"/>
                        <a:ext cx="8586788" cy="3111500"/>
                      </a:xfrm>
                      <a:prstGeom prst="rect">
                        <a:avLst/>
                      </a:prstGeom>
                      <a:noFill/>
                      <a:ln w="38100">
                        <a:noFill/>
                        <a:miter/>
                      </a:ln>
                    </p:spPr>
                  </p:pic>
                </p:oleObj>
              </mc:Fallback>
            </mc:AlternateContent>
          </a:graphicData>
        </a:graphic>
      </p:graphicFrame>
      <p:graphicFrame>
        <p:nvGraphicFramePr>
          <p:cNvPr id="221191" name="Object 4"/>
          <p:cNvGraphicFramePr>
            <a:graphicFrameLocks noChangeAspect="1"/>
          </p:cNvGraphicFramePr>
          <p:nvPr/>
        </p:nvGraphicFramePr>
        <p:xfrm>
          <a:off x="1743075" y="4891088"/>
          <a:ext cx="3957638" cy="1200150"/>
        </p:xfrm>
        <a:graphic>
          <a:graphicData uri="http://schemas.openxmlformats.org/presentationml/2006/ole">
            <mc:AlternateContent xmlns:mc="http://schemas.openxmlformats.org/markup-compatibility/2006">
              <mc:Choice xmlns:v="urn:schemas-microsoft-com:vml" Requires="v">
                <p:oleObj spid="_x0000_s15375" name="" r:id="rId3" imgW="1943100" imgH="584200" progId="Equation.DSMT4">
                  <p:embed/>
                </p:oleObj>
              </mc:Choice>
              <mc:Fallback>
                <p:oleObj name="" r:id="rId3" imgW="1943100" imgH="584200" progId="Equation.DSMT4">
                  <p:embed/>
                  <p:pic>
                    <p:nvPicPr>
                      <p:cNvPr id="0" name="图片 3086"/>
                      <p:cNvPicPr/>
                      <p:nvPr/>
                    </p:nvPicPr>
                    <p:blipFill>
                      <a:blip r:embed="rId4">
                        <a:clrChange>
                          <a:clrFrom>
                            <a:srgbClr val="000000"/>
                          </a:clrFrom>
                          <a:clrTo>
                            <a:srgbClr val="000000"/>
                          </a:clrTo>
                        </a:clrChange>
                      </a:blip>
                      <a:stretch>
                        <a:fillRect/>
                      </a:stretch>
                    </p:blipFill>
                    <p:spPr>
                      <a:xfrm>
                        <a:off x="1743075" y="4891088"/>
                        <a:ext cx="3957638" cy="1200150"/>
                      </a:xfrm>
                      <a:prstGeom prst="rect">
                        <a:avLst/>
                      </a:prstGeom>
                      <a:noFill/>
                      <a:ln w="38100">
                        <a:noFill/>
                        <a:miter/>
                      </a:ln>
                    </p:spPr>
                  </p:pic>
                </p:oleObj>
              </mc:Fallback>
            </mc:AlternateContent>
          </a:graphicData>
        </a:graphic>
      </p:graphicFrame>
      <p:pic>
        <p:nvPicPr>
          <p:cNvPr id="13" name="Picture 5" descr="斜纹布"/>
          <p:cNvPicPr>
            <a:picLocks noChangeAspect="1" noChangeArrowheads="1"/>
          </p:cNvPicPr>
          <p:nvPr/>
        </p:nvPicPr>
        <p:blipFill>
          <a:blip r:embed="rId5"/>
          <a:srcRect/>
          <a:stretch>
            <a:fillRect/>
          </a:stretch>
        </p:blipFill>
        <p:spPr bwMode="auto">
          <a:xfrm>
            <a:off x="571500" y="214313"/>
            <a:ext cx="4775200" cy="1500188"/>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pic>
        <p:nvPicPr>
          <p:cNvPr id="86024" name="Picture 8" descr="斜纹布"/>
          <p:cNvPicPr>
            <a:picLocks noChangeAspect="1" noChangeArrowheads="1"/>
          </p:cNvPicPr>
          <p:nvPr/>
        </p:nvPicPr>
        <p:blipFill>
          <a:blip r:embed="rId6"/>
          <a:srcRect/>
          <a:stretch>
            <a:fillRect/>
          </a:stretch>
        </p:blipFill>
        <p:spPr bwMode="auto">
          <a:xfrm>
            <a:off x="5929313" y="285750"/>
            <a:ext cx="2105025" cy="1409700"/>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26311"/>
                                        </p:tgtEl>
                                        <p:attrNameLst>
                                          <p:attrName>style.visibility</p:attrName>
                                        </p:attrNameLst>
                                      </p:cBhvr>
                                      <p:to>
                                        <p:strVal val="visible"/>
                                      </p:to>
                                    </p:set>
                                    <p:animEffect transition="in" filter="slide(fromBottom)">
                                      <p:cBhvr>
                                        <p:cTn id="12" dur="500"/>
                                        <p:tgtEl>
                                          <p:spTgt spid="22631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1191"/>
                                        </p:tgtEl>
                                        <p:attrNameLst>
                                          <p:attrName>style.visibility</p:attrName>
                                        </p:attrNameLst>
                                      </p:cBhvr>
                                      <p:to>
                                        <p:strVal val="visible"/>
                                      </p:to>
                                    </p:set>
                                    <p:animEffect transition="in" filter="strips(downRight)">
                                      <p:cBhvr>
                                        <p:cTn id="17" dur="2000"/>
                                        <p:tgtEl>
                                          <p:spTgt spid="22119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86024"/>
                                        </p:tgtEl>
                                        <p:attrNameLst>
                                          <p:attrName>style.visibility</p:attrName>
                                        </p:attrNameLst>
                                      </p:cBhvr>
                                      <p:to>
                                        <p:strVal val="visible"/>
                                      </p:to>
                                    </p:set>
                                    <p:anim calcmode="lin" valueType="num">
                                      <p:cBhvr additive="base">
                                        <p:cTn id="22" dur="500" fill="hold"/>
                                        <p:tgtEl>
                                          <p:spTgt spid="86024"/>
                                        </p:tgtEl>
                                        <p:attrNameLst>
                                          <p:attrName>ppt_x</p:attrName>
                                        </p:attrNameLst>
                                      </p:cBhvr>
                                      <p:tavLst>
                                        <p:tav tm="0">
                                          <p:val>
                                            <p:strVal val="1+#ppt_w/2"/>
                                          </p:val>
                                        </p:tav>
                                        <p:tav tm="100000">
                                          <p:val>
                                            <p:strVal val="#ppt_x"/>
                                          </p:val>
                                        </p:tav>
                                      </p:tavLst>
                                    </p:anim>
                                    <p:anim calcmode="lin" valueType="num">
                                      <p:cBhvr additive="base">
                                        <p:cTn id="23" dur="500" fill="hold"/>
                                        <p:tgtEl>
                                          <p:spTgt spid="860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7" name="Text Box 25"/>
          <p:cNvSpPr txBox="1"/>
          <p:nvPr/>
        </p:nvSpPr>
        <p:spPr>
          <a:xfrm>
            <a:off x="251520" y="361314"/>
            <a:ext cx="5688632"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eaLnBrk="1" hangingPunct="1">
              <a:spcBef>
                <a:spcPct val="50000"/>
              </a:spcBef>
              <a:buClr>
                <a:srgbClr val="FFFF00"/>
              </a:buClr>
              <a:buFont typeface="Wingdings" panose="05000000000000000000" pitchFamily="2" charset="2"/>
              <a:buChar char="l"/>
            </a:pPr>
            <a:r>
              <a:rPr lang="en-US" altLang="zh-CN" sz="2400" b="1" dirty="0">
                <a:solidFill>
                  <a:srgbClr val="FFFF00"/>
                </a:solidFill>
                <a:ea typeface="仿宋_GB2312" panose="02010609030101010101" pitchFamily="49" charset="-122"/>
              </a:rPr>
              <a:t> Capacitors in </a:t>
            </a:r>
            <a:r>
              <a:rPr lang="en-US" altLang="zh-CN" sz="2400" b="1" dirty="0">
                <a:solidFill>
                  <a:srgbClr val="FFFF00"/>
                </a:solidFill>
                <a:ea typeface="仿宋_GB2312" panose="02010609030101010101" pitchFamily="49" charset="-122"/>
              </a:rPr>
              <a:t>parallel </a:t>
            </a:r>
            <a:r>
              <a:rPr lang="en-US" altLang="zh-CN" sz="2400" b="1" dirty="0" smtClean="0">
                <a:solidFill>
                  <a:srgbClr val="FFFF00"/>
                </a:solidFill>
                <a:ea typeface="仿宋_GB2312" panose="02010609030101010101" pitchFamily="49" charset="-122"/>
              </a:rPr>
              <a:t>combine</a:t>
            </a:r>
            <a:endParaRPr lang="en-US" altLang="zh-CN" sz="2400" b="1" dirty="0">
              <a:solidFill>
                <a:srgbClr val="FFFF00"/>
              </a:solidFill>
              <a:ea typeface="仿宋_GB2312" panose="02010609030101010101" pitchFamily="49" charset="-122"/>
            </a:endParaRPr>
          </a:p>
        </p:txBody>
      </p:sp>
      <p:sp>
        <p:nvSpPr>
          <p:cNvPr id="84996" name="Rectangle 4"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sp>
        <p:nvSpPr>
          <p:cNvPr id="113669" name="Rectangle 5"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graphicFrame>
        <p:nvGraphicFramePr>
          <p:cNvPr id="221191" name="Object 6"/>
          <p:cNvGraphicFramePr>
            <a:graphicFrameLocks noChangeAspect="1"/>
          </p:cNvGraphicFramePr>
          <p:nvPr/>
        </p:nvGraphicFramePr>
        <p:xfrm>
          <a:off x="1143000" y="3000375"/>
          <a:ext cx="5573713" cy="617538"/>
        </p:xfrm>
        <a:graphic>
          <a:graphicData uri="http://schemas.openxmlformats.org/presentationml/2006/ole">
            <mc:AlternateContent xmlns:mc="http://schemas.openxmlformats.org/markup-compatibility/2006">
              <mc:Choice xmlns:v="urn:schemas-microsoft-com:vml" Requires="v">
                <p:oleObj spid="_x0000_s16407" name="" r:id="rId1" imgW="2730500" imgH="292100" progId="Equation.DSMT4">
                  <p:embed/>
                </p:oleObj>
              </mc:Choice>
              <mc:Fallback>
                <p:oleObj name="" r:id="rId1" imgW="2730500" imgH="292100" progId="Equation.DSMT4">
                  <p:embed/>
                  <p:pic>
                    <p:nvPicPr>
                      <p:cNvPr id="0" name="图片 3100"/>
                      <p:cNvPicPr/>
                      <p:nvPr/>
                    </p:nvPicPr>
                    <p:blipFill>
                      <a:blip r:embed="rId2">
                        <a:clrChange>
                          <a:clrFrom>
                            <a:srgbClr val="000000"/>
                          </a:clrFrom>
                          <a:clrTo>
                            <a:srgbClr val="000000"/>
                          </a:clrTo>
                        </a:clrChange>
                      </a:blip>
                      <a:stretch>
                        <a:fillRect/>
                      </a:stretch>
                    </p:blipFill>
                    <p:spPr>
                      <a:xfrm>
                        <a:off x="1143000" y="3000375"/>
                        <a:ext cx="5573713" cy="617538"/>
                      </a:xfrm>
                      <a:prstGeom prst="rect">
                        <a:avLst/>
                      </a:prstGeom>
                      <a:noFill/>
                      <a:ln w="38100">
                        <a:noFill/>
                        <a:miter/>
                      </a:ln>
                    </p:spPr>
                  </p:pic>
                </p:oleObj>
              </mc:Fallback>
            </mc:AlternateContent>
          </a:graphicData>
        </a:graphic>
      </p:graphicFrame>
      <p:graphicFrame>
        <p:nvGraphicFramePr>
          <p:cNvPr id="2" name="Object 7"/>
          <p:cNvGraphicFramePr>
            <a:graphicFrameLocks noChangeAspect="1"/>
          </p:cNvGraphicFramePr>
          <p:nvPr/>
        </p:nvGraphicFramePr>
        <p:xfrm>
          <a:off x="200025" y="3929063"/>
          <a:ext cx="8943975" cy="1062037"/>
        </p:xfrm>
        <a:graphic>
          <a:graphicData uri="http://schemas.openxmlformats.org/presentationml/2006/ole">
            <mc:AlternateContent xmlns:mc="http://schemas.openxmlformats.org/markup-compatibility/2006">
              <mc:Choice xmlns:v="urn:schemas-microsoft-com:vml" Requires="v">
                <p:oleObj spid="_x0000_s16408" name="" r:id="rId3" imgW="4394200" imgH="520700" progId="Equation.DSMT4">
                  <p:embed/>
                </p:oleObj>
              </mc:Choice>
              <mc:Fallback>
                <p:oleObj name="" r:id="rId3" imgW="4394200" imgH="520700" progId="Equation.DSMT4">
                  <p:embed/>
                  <p:pic>
                    <p:nvPicPr>
                      <p:cNvPr id="0" name="图片 3105"/>
                      <p:cNvPicPr/>
                      <p:nvPr/>
                    </p:nvPicPr>
                    <p:blipFill>
                      <a:blip r:embed="rId4">
                        <a:clrChange>
                          <a:clrFrom>
                            <a:srgbClr val="000000"/>
                          </a:clrFrom>
                          <a:clrTo>
                            <a:srgbClr val="000000"/>
                          </a:clrTo>
                        </a:clrChange>
                      </a:blip>
                      <a:stretch>
                        <a:fillRect/>
                      </a:stretch>
                    </p:blipFill>
                    <p:spPr>
                      <a:xfrm>
                        <a:off x="200025" y="3929063"/>
                        <a:ext cx="8943975" cy="1062037"/>
                      </a:xfrm>
                      <a:prstGeom prst="rect">
                        <a:avLst/>
                      </a:prstGeom>
                      <a:noFill/>
                      <a:ln w="38100">
                        <a:noFill/>
                        <a:miter/>
                      </a:ln>
                    </p:spPr>
                  </p:pic>
                </p:oleObj>
              </mc:Fallback>
            </mc:AlternateContent>
          </a:graphicData>
        </a:graphic>
      </p:graphicFrame>
      <p:graphicFrame>
        <p:nvGraphicFramePr>
          <p:cNvPr id="3" name="Object 8"/>
          <p:cNvGraphicFramePr>
            <a:graphicFrameLocks noChangeAspect="1"/>
          </p:cNvGraphicFramePr>
          <p:nvPr/>
        </p:nvGraphicFramePr>
        <p:xfrm>
          <a:off x="2143125" y="5429250"/>
          <a:ext cx="3646488" cy="652463"/>
        </p:xfrm>
        <a:graphic>
          <a:graphicData uri="http://schemas.openxmlformats.org/presentationml/2006/ole">
            <mc:AlternateContent xmlns:mc="http://schemas.openxmlformats.org/markup-compatibility/2006">
              <mc:Choice xmlns:v="urn:schemas-microsoft-com:vml" Requires="v">
                <p:oleObj spid="_x0000_s16409" name="" r:id="rId5" imgW="1790700" imgH="317500" progId="Equation.DSMT4">
                  <p:embed/>
                </p:oleObj>
              </mc:Choice>
              <mc:Fallback>
                <p:oleObj name="" r:id="rId5" imgW="1790700" imgH="317500" progId="Equation.DSMT4">
                  <p:embed/>
                  <p:pic>
                    <p:nvPicPr>
                      <p:cNvPr id="0" name="图片 3102"/>
                      <p:cNvPicPr/>
                      <p:nvPr/>
                    </p:nvPicPr>
                    <p:blipFill>
                      <a:blip r:embed="rId6">
                        <a:clrChange>
                          <a:clrFrom>
                            <a:srgbClr val="000000"/>
                          </a:clrFrom>
                          <a:clrTo>
                            <a:srgbClr val="000000"/>
                          </a:clrTo>
                        </a:clrChange>
                      </a:blip>
                      <a:stretch>
                        <a:fillRect/>
                      </a:stretch>
                    </p:blipFill>
                    <p:spPr>
                      <a:xfrm>
                        <a:off x="2143125" y="5429250"/>
                        <a:ext cx="3646488" cy="652463"/>
                      </a:xfrm>
                      <a:prstGeom prst="rect">
                        <a:avLst/>
                      </a:prstGeom>
                      <a:noFill/>
                      <a:ln w="38100">
                        <a:noFill/>
                        <a:miter/>
                      </a:ln>
                    </p:spPr>
                  </p:pic>
                </p:oleObj>
              </mc:Fallback>
            </mc:AlternateContent>
          </a:graphicData>
        </a:graphic>
      </p:graphicFrame>
      <p:pic>
        <p:nvPicPr>
          <p:cNvPr id="113673" name="Picture 9" descr="斜纹布"/>
          <p:cNvPicPr>
            <a:picLocks noChangeAspect="1" noChangeArrowheads="1"/>
          </p:cNvPicPr>
          <p:nvPr/>
        </p:nvPicPr>
        <p:blipFill>
          <a:blip r:embed="rId7"/>
          <a:srcRect/>
          <a:stretch>
            <a:fillRect/>
          </a:stretch>
        </p:blipFill>
        <p:spPr bwMode="auto">
          <a:xfrm>
            <a:off x="2786063" y="1071563"/>
            <a:ext cx="3552825" cy="1609725"/>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pic>
        <p:nvPicPr>
          <p:cNvPr id="113674" name="Picture 10" descr="斜纹布"/>
          <p:cNvPicPr>
            <a:picLocks noChangeAspect="1" noChangeArrowheads="1"/>
          </p:cNvPicPr>
          <p:nvPr/>
        </p:nvPicPr>
        <p:blipFill>
          <a:blip r:embed="rId8"/>
          <a:srcRect/>
          <a:stretch>
            <a:fillRect/>
          </a:stretch>
        </p:blipFill>
        <p:spPr bwMode="auto">
          <a:xfrm>
            <a:off x="7286625" y="1071563"/>
            <a:ext cx="1485900" cy="1590675"/>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blinds(horizontal)">
                                      <p:cBhvr>
                                        <p:cTn id="7" dur="500"/>
                                        <p:tgtEl>
                                          <p:spTgt spid="2283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3673"/>
                                        </p:tgtEl>
                                        <p:attrNameLst>
                                          <p:attrName>style.visibility</p:attrName>
                                        </p:attrNameLst>
                                      </p:cBhvr>
                                      <p:to>
                                        <p:strVal val="visible"/>
                                      </p:to>
                                    </p:set>
                                    <p:animEffect transition="in" filter="blinds(horizontal)">
                                      <p:cBhvr>
                                        <p:cTn id="12" dur="500"/>
                                        <p:tgtEl>
                                          <p:spTgt spid="11367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21191"/>
                                        </p:tgtEl>
                                        <p:attrNameLst>
                                          <p:attrName>style.visibility</p:attrName>
                                        </p:attrNameLst>
                                      </p:cBhvr>
                                      <p:to>
                                        <p:strVal val="visible"/>
                                      </p:to>
                                    </p:set>
                                    <p:animEffect transition="in" filter="strips(downRight)">
                                      <p:cBhvr>
                                        <p:cTn id="17" dur="2000"/>
                                        <p:tgtEl>
                                          <p:spTgt spid="22119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trips(downRight)">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strips(downRight)">
                                      <p:cBhvr>
                                        <p:cTn id="27" dur="20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113674"/>
                                        </p:tgtEl>
                                        <p:attrNameLst>
                                          <p:attrName>style.visibility</p:attrName>
                                        </p:attrNameLst>
                                      </p:cBhvr>
                                      <p:to>
                                        <p:strVal val="visible"/>
                                      </p:to>
                                    </p:set>
                                    <p:anim calcmode="lin" valueType="num">
                                      <p:cBhvr additive="base">
                                        <p:cTn id="32" dur="500" fill="hold"/>
                                        <p:tgtEl>
                                          <p:spTgt spid="113674"/>
                                        </p:tgtEl>
                                        <p:attrNameLst>
                                          <p:attrName>ppt_x</p:attrName>
                                        </p:attrNameLst>
                                      </p:cBhvr>
                                      <p:tavLst>
                                        <p:tav tm="0">
                                          <p:val>
                                            <p:strVal val="1+#ppt_w/2"/>
                                          </p:val>
                                        </p:tav>
                                        <p:tav tm="100000">
                                          <p:val>
                                            <p:strVal val="#ppt_x"/>
                                          </p:val>
                                        </p:tav>
                                      </p:tavLst>
                                    </p:anim>
                                    <p:anim calcmode="lin" valueType="num">
                                      <p:cBhvr additive="base">
                                        <p:cTn id="33" dur="500" fill="hold"/>
                                        <p:tgtEl>
                                          <p:spTgt spid="1136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7"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6" name="Text Box 24"/>
          <p:cNvSpPr txBox="1"/>
          <p:nvPr/>
        </p:nvSpPr>
        <p:spPr>
          <a:xfrm>
            <a:off x="92075" y="107776"/>
            <a:ext cx="2519362" cy="521970"/>
          </a:xfrm>
          <a:prstGeom prst="rect">
            <a:avLst/>
          </a:prstGeom>
          <a:solidFill>
            <a:srgbClr val="FF3300"/>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ea typeface="仿宋_GB2312" panose="02010609030101010101" pitchFamily="49" charset="-122"/>
              </a:rPr>
              <a:t>2. </a:t>
            </a:r>
            <a:r>
              <a:rPr lang="en-US" altLang="zh-CN" sz="2800" b="1" dirty="0" smtClean="0">
                <a:solidFill>
                  <a:schemeClr val="bg1"/>
                </a:solidFill>
                <a:ea typeface="仿宋_GB2312" panose="02010609030101010101" pitchFamily="49" charset="-122"/>
              </a:rPr>
              <a:t>Inductors</a:t>
            </a:r>
            <a:endParaRPr lang="en-US" altLang="zh-CN" sz="2800" b="1" dirty="0">
              <a:solidFill>
                <a:schemeClr val="bg1"/>
              </a:solidFill>
              <a:ea typeface="仿宋_GB2312" panose="02010609030101010101" pitchFamily="49" charset="-122"/>
            </a:endParaRPr>
          </a:p>
        </p:txBody>
      </p:sp>
      <p:sp>
        <p:nvSpPr>
          <p:cNvPr id="228377" name="Text Box 25"/>
          <p:cNvSpPr txBox="1"/>
          <p:nvPr/>
        </p:nvSpPr>
        <p:spPr>
          <a:xfrm>
            <a:off x="178077" y="862648"/>
            <a:ext cx="5186011"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eaLnBrk="1" hangingPunct="1">
              <a:spcBef>
                <a:spcPct val="50000"/>
              </a:spcBef>
              <a:buClr>
                <a:srgbClr val="FFFF00"/>
              </a:buClr>
              <a:buFont typeface="Wingdings" panose="05000000000000000000" pitchFamily="2" charset="2"/>
              <a:buChar char="l"/>
            </a:pPr>
            <a:r>
              <a:rPr lang="en-US" altLang="zh-CN" sz="2400" b="1" dirty="0">
                <a:solidFill>
                  <a:srgbClr val="FFFF00"/>
                </a:solidFill>
                <a:ea typeface="仿宋_GB2312" panose="02010609030101010101" pitchFamily="49" charset="-122"/>
              </a:rPr>
              <a:t> Inductors in </a:t>
            </a:r>
            <a:r>
              <a:rPr lang="en-US" altLang="zh-CN" sz="2400" b="1" dirty="0">
                <a:solidFill>
                  <a:srgbClr val="FFFF00"/>
                </a:solidFill>
                <a:ea typeface="仿宋_GB2312" panose="02010609030101010101" pitchFamily="49" charset="-122"/>
              </a:rPr>
              <a:t>series </a:t>
            </a:r>
            <a:r>
              <a:rPr lang="en-US" altLang="zh-CN" sz="2400" b="1" dirty="0" smtClean="0">
                <a:solidFill>
                  <a:srgbClr val="FFFF00"/>
                </a:solidFill>
                <a:ea typeface="仿宋_GB2312" panose="02010609030101010101" pitchFamily="49" charset="-122"/>
              </a:rPr>
              <a:t>combine</a:t>
            </a:r>
            <a:endParaRPr lang="en-US" altLang="zh-CN" sz="2400" b="1" dirty="0">
              <a:solidFill>
                <a:srgbClr val="FFFF00"/>
              </a:solidFill>
              <a:ea typeface="仿宋_GB2312" panose="02010609030101010101" pitchFamily="49" charset="-122"/>
            </a:endParaRPr>
          </a:p>
        </p:txBody>
      </p:sp>
      <p:sp>
        <p:nvSpPr>
          <p:cNvPr id="88066" name="Rectangle 2"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graphicFrame>
        <p:nvGraphicFramePr>
          <p:cNvPr id="221191" name="Object 3"/>
          <p:cNvGraphicFramePr>
            <a:graphicFrameLocks noChangeAspect="1"/>
          </p:cNvGraphicFramePr>
          <p:nvPr/>
        </p:nvGraphicFramePr>
        <p:xfrm>
          <a:off x="785813" y="3589610"/>
          <a:ext cx="7500937" cy="2195513"/>
        </p:xfrm>
        <a:graphic>
          <a:graphicData uri="http://schemas.openxmlformats.org/presentationml/2006/ole">
            <mc:AlternateContent xmlns:mc="http://schemas.openxmlformats.org/markup-compatibility/2006">
              <mc:Choice xmlns:v="urn:schemas-microsoft-com:vml" Requires="v">
                <p:oleObj spid="_x0000_s17431" name="" r:id="rId1" imgW="3683000" imgH="1079500" progId="Equation.DSMT4">
                  <p:embed/>
                </p:oleObj>
              </mc:Choice>
              <mc:Fallback>
                <p:oleObj name="" r:id="rId1" imgW="3683000" imgH="1079500" progId="Equation.DSMT4">
                  <p:embed/>
                  <p:pic>
                    <p:nvPicPr>
                      <p:cNvPr id="0" name="图片 3103"/>
                      <p:cNvPicPr/>
                      <p:nvPr/>
                    </p:nvPicPr>
                    <p:blipFill>
                      <a:blip r:embed="rId2">
                        <a:clrChange>
                          <a:clrFrom>
                            <a:srgbClr val="000000"/>
                          </a:clrFrom>
                          <a:clrTo>
                            <a:srgbClr val="000000"/>
                          </a:clrTo>
                        </a:clrChange>
                      </a:blip>
                      <a:stretch>
                        <a:fillRect/>
                      </a:stretch>
                    </p:blipFill>
                    <p:spPr>
                      <a:xfrm>
                        <a:off x="785813" y="3589610"/>
                        <a:ext cx="7500937" cy="2195513"/>
                      </a:xfrm>
                      <a:prstGeom prst="rect">
                        <a:avLst/>
                      </a:prstGeom>
                      <a:noFill/>
                      <a:ln w="38100">
                        <a:noFill/>
                        <a:miter/>
                      </a:ln>
                    </p:spPr>
                  </p:pic>
                </p:oleObj>
              </mc:Fallback>
            </mc:AlternateContent>
          </a:graphicData>
        </a:graphic>
      </p:graphicFrame>
      <p:graphicFrame>
        <p:nvGraphicFramePr>
          <p:cNvPr id="2" name="Object 5"/>
          <p:cNvGraphicFramePr>
            <a:graphicFrameLocks noChangeAspect="1"/>
          </p:cNvGraphicFramePr>
          <p:nvPr/>
        </p:nvGraphicFramePr>
        <p:xfrm>
          <a:off x="1357313" y="2875235"/>
          <a:ext cx="5160962" cy="617538"/>
        </p:xfrm>
        <a:graphic>
          <a:graphicData uri="http://schemas.openxmlformats.org/presentationml/2006/ole">
            <mc:AlternateContent xmlns:mc="http://schemas.openxmlformats.org/markup-compatibility/2006">
              <mc:Choice xmlns:v="urn:schemas-microsoft-com:vml" Requires="v">
                <p:oleObj spid="_x0000_s17432" name="" r:id="rId3" imgW="2527300" imgH="292100" progId="Equation.DSMT4">
                  <p:embed/>
                </p:oleObj>
              </mc:Choice>
              <mc:Fallback>
                <p:oleObj name="" r:id="rId3" imgW="2527300" imgH="292100" progId="Equation.DSMT4">
                  <p:embed/>
                  <p:pic>
                    <p:nvPicPr>
                      <p:cNvPr id="0" name="图片 3104"/>
                      <p:cNvPicPr/>
                      <p:nvPr/>
                    </p:nvPicPr>
                    <p:blipFill>
                      <a:blip r:embed="rId4">
                        <a:clrChange>
                          <a:clrFrom>
                            <a:srgbClr val="000000"/>
                          </a:clrFrom>
                          <a:clrTo>
                            <a:srgbClr val="000000"/>
                          </a:clrTo>
                        </a:clrChange>
                      </a:blip>
                      <a:stretch>
                        <a:fillRect/>
                      </a:stretch>
                    </p:blipFill>
                    <p:spPr>
                      <a:xfrm>
                        <a:off x="1357313" y="2875235"/>
                        <a:ext cx="5160962" cy="617538"/>
                      </a:xfrm>
                      <a:prstGeom prst="rect">
                        <a:avLst/>
                      </a:prstGeom>
                      <a:noFill/>
                      <a:ln w="38100">
                        <a:noFill/>
                        <a:miter/>
                      </a:ln>
                    </p:spPr>
                  </p:pic>
                </p:oleObj>
              </mc:Fallback>
            </mc:AlternateContent>
          </a:graphicData>
        </a:graphic>
      </p:graphicFrame>
      <p:graphicFrame>
        <p:nvGraphicFramePr>
          <p:cNvPr id="3" name="Object 6"/>
          <p:cNvGraphicFramePr>
            <a:graphicFrameLocks noChangeAspect="1"/>
          </p:cNvGraphicFramePr>
          <p:nvPr/>
        </p:nvGraphicFramePr>
        <p:xfrm>
          <a:off x="2000250" y="6018485"/>
          <a:ext cx="3508375" cy="650875"/>
        </p:xfrm>
        <a:graphic>
          <a:graphicData uri="http://schemas.openxmlformats.org/presentationml/2006/ole">
            <mc:AlternateContent xmlns:mc="http://schemas.openxmlformats.org/markup-compatibility/2006">
              <mc:Choice xmlns:v="urn:schemas-microsoft-com:vml" Requires="v">
                <p:oleObj spid="_x0000_s17433" name="" r:id="rId5" imgW="1714500" imgH="317500" progId="Equation.DSMT4">
                  <p:embed/>
                </p:oleObj>
              </mc:Choice>
              <mc:Fallback>
                <p:oleObj name="" r:id="rId5" imgW="1714500" imgH="317500" progId="Equation.DSMT4">
                  <p:embed/>
                  <p:pic>
                    <p:nvPicPr>
                      <p:cNvPr id="0" name="图片 3106"/>
                      <p:cNvPicPr/>
                      <p:nvPr/>
                    </p:nvPicPr>
                    <p:blipFill>
                      <a:blip r:embed="rId6">
                        <a:clrChange>
                          <a:clrFrom>
                            <a:srgbClr val="000000"/>
                          </a:clrFrom>
                          <a:clrTo>
                            <a:srgbClr val="000000"/>
                          </a:clrTo>
                        </a:clrChange>
                      </a:blip>
                      <a:stretch>
                        <a:fillRect/>
                      </a:stretch>
                    </p:blipFill>
                    <p:spPr>
                      <a:xfrm>
                        <a:off x="2000250" y="6018485"/>
                        <a:ext cx="3508375" cy="650875"/>
                      </a:xfrm>
                      <a:prstGeom prst="rect">
                        <a:avLst/>
                      </a:prstGeom>
                      <a:noFill/>
                      <a:ln w="38100">
                        <a:noFill/>
                        <a:miter/>
                      </a:ln>
                    </p:spPr>
                  </p:pic>
                </p:oleObj>
              </mc:Fallback>
            </mc:AlternateContent>
          </a:graphicData>
        </a:graphic>
      </p:graphicFrame>
      <p:pic>
        <p:nvPicPr>
          <p:cNvPr id="88071" name="Picture 7" descr="斜纹布"/>
          <p:cNvPicPr>
            <a:picLocks noChangeAspect="1" noChangeArrowheads="1"/>
          </p:cNvPicPr>
          <p:nvPr/>
        </p:nvPicPr>
        <p:blipFill>
          <a:blip r:embed="rId7"/>
          <a:srcRect/>
          <a:stretch>
            <a:fillRect/>
          </a:stretch>
        </p:blipFill>
        <p:spPr bwMode="auto">
          <a:xfrm>
            <a:off x="827584" y="1557215"/>
            <a:ext cx="4227195" cy="1143000"/>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pic>
        <p:nvPicPr>
          <p:cNvPr id="88072" name="Picture 8" descr="斜纹布"/>
          <p:cNvPicPr>
            <a:picLocks noChangeAspect="1" noChangeArrowheads="1"/>
          </p:cNvPicPr>
          <p:nvPr/>
        </p:nvPicPr>
        <p:blipFill>
          <a:blip r:embed="rId8"/>
          <a:srcRect/>
          <a:stretch>
            <a:fillRect/>
          </a:stretch>
        </p:blipFill>
        <p:spPr bwMode="auto">
          <a:xfrm>
            <a:off x="5580112" y="1557215"/>
            <a:ext cx="1990725" cy="1152525"/>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76"/>
                                        </p:tgtEl>
                                        <p:attrNameLst>
                                          <p:attrName>style.visibility</p:attrName>
                                        </p:attrNameLst>
                                      </p:cBhvr>
                                      <p:to>
                                        <p:strVal val="visible"/>
                                      </p:to>
                                    </p:set>
                                    <p:anim calcmode="lin" valueType="num">
                                      <p:cBhvr additive="base">
                                        <p:cTn id="7" dur="500" fill="hold"/>
                                        <p:tgtEl>
                                          <p:spTgt spid="228376"/>
                                        </p:tgtEl>
                                        <p:attrNameLst>
                                          <p:attrName>ppt_x</p:attrName>
                                        </p:attrNameLst>
                                      </p:cBhvr>
                                      <p:tavLst>
                                        <p:tav tm="0">
                                          <p:val>
                                            <p:strVal val="0-#ppt_w/2"/>
                                          </p:val>
                                        </p:tav>
                                        <p:tav tm="100000">
                                          <p:val>
                                            <p:strVal val="#ppt_x"/>
                                          </p:val>
                                        </p:tav>
                                      </p:tavLst>
                                    </p:anim>
                                    <p:anim calcmode="lin" valueType="num">
                                      <p:cBhvr additive="base">
                                        <p:cTn id="8" dur="500" fill="hold"/>
                                        <p:tgtEl>
                                          <p:spTgt spid="2283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28377"/>
                                        </p:tgtEl>
                                        <p:attrNameLst>
                                          <p:attrName>style.visibility</p:attrName>
                                        </p:attrNameLst>
                                      </p:cBhvr>
                                      <p:to>
                                        <p:strVal val="visible"/>
                                      </p:to>
                                    </p:set>
                                    <p:animEffect transition="in" filter="blinds(horizontal)">
                                      <p:cBhvr>
                                        <p:cTn id="13" dur="500"/>
                                        <p:tgtEl>
                                          <p:spTgt spid="22837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88071"/>
                                        </p:tgtEl>
                                        <p:attrNameLst>
                                          <p:attrName>style.visibility</p:attrName>
                                        </p:attrNameLst>
                                      </p:cBhvr>
                                      <p:to>
                                        <p:strVal val="visible"/>
                                      </p:to>
                                    </p:set>
                                    <p:animEffect transition="in" filter="blinds(horizontal)">
                                      <p:cBhvr>
                                        <p:cTn id="18" dur="500"/>
                                        <p:tgtEl>
                                          <p:spTgt spid="8807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trips(downRight)">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221191"/>
                                        </p:tgtEl>
                                        <p:attrNameLst>
                                          <p:attrName>style.visibility</p:attrName>
                                        </p:attrNameLst>
                                      </p:cBhvr>
                                      <p:to>
                                        <p:strVal val="visible"/>
                                      </p:to>
                                    </p:set>
                                    <p:animEffect transition="in" filter="strips(downRight)">
                                      <p:cBhvr>
                                        <p:cTn id="28" dur="2000"/>
                                        <p:tgtEl>
                                          <p:spTgt spid="221191"/>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strips(downRight)">
                                      <p:cBhvr>
                                        <p:cTn id="33" dur="2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88072"/>
                                        </p:tgtEl>
                                        <p:attrNameLst>
                                          <p:attrName>style.visibility</p:attrName>
                                        </p:attrNameLst>
                                      </p:cBhvr>
                                      <p:to>
                                        <p:strVal val="visible"/>
                                      </p:to>
                                    </p:set>
                                    <p:anim calcmode="lin" valueType="num">
                                      <p:cBhvr additive="base">
                                        <p:cTn id="38" dur="500" fill="hold"/>
                                        <p:tgtEl>
                                          <p:spTgt spid="88072"/>
                                        </p:tgtEl>
                                        <p:attrNameLst>
                                          <p:attrName>ppt_x</p:attrName>
                                        </p:attrNameLst>
                                      </p:cBhvr>
                                      <p:tavLst>
                                        <p:tav tm="0">
                                          <p:val>
                                            <p:strVal val="1+#ppt_w/2"/>
                                          </p:val>
                                        </p:tav>
                                        <p:tav tm="100000">
                                          <p:val>
                                            <p:strVal val="#ppt_x"/>
                                          </p:val>
                                        </p:tav>
                                      </p:tavLst>
                                    </p:anim>
                                    <p:anim calcmode="lin" valueType="num">
                                      <p:cBhvr additive="base">
                                        <p:cTn id="39" dur="500" fill="hold"/>
                                        <p:tgtEl>
                                          <p:spTgt spid="880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6" grpId="0" bldLvl="0" animBg="1"/>
      <p:bldP spid="22837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77" name="Text Box 25"/>
          <p:cNvSpPr txBox="1"/>
          <p:nvPr/>
        </p:nvSpPr>
        <p:spPr>
          <a:xfrm>
            <a:off x="184150" y="131082"/>
            <a:ext cx="5179938"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eaLnBrk="1" hangingPunct="1">
              <a:spcBef>
                <a:spcPct val="50000"/>
              </a:spcBef>
              <a:buClr>
                <a:srgbClr val="FFFF00"/>
              </a:buClr>
              <a:buFont typeface="Wingdings" panose="05000000000000000000" pitchFamily="2" charset="2"/>
              <a:buChar char="l"/>
            </a:pPr>
            <a:r>
              <a:rPr lang="en-US" altLang="zh-CN" sz="2400" b="1" dirty="0">
                <a:solidFill>
                  <a:srgbClr val="FFFF00"/>
                </a:solidFill>
                <a:ea typeface="仿宋_GB2312" panose="02010609030101010101" pitchFamily="49" charset="-122"/>
              </a:rPr>
              <a:t> </a:t>
            </a:r>
            <a:r>
              <a:rPr lang="en-US" altLang="zh-CN" sz="2400" b="1" dirty="0">
                <a:solidFill>
                  <a:srgbClr val="FFFF00"/>
                </a:solidFill>
                <a:ea typeface="仿宋_GB2312" panose="02010609030101010101" pitchFamily="49" charset="-122"/>
                <a:sym typeface="+mn-ea"/>
              </a:rPr>
              <a:t>Inductors in </a:t>
            </a:r>
            <a:r>
              <a:rPr lang="en-US" altLang="zh-CN" sz="2400" b="1" dirty="0" smtClean="0">
                <a:solidFill>
                  <a:srgbClr val="FFFF00"/>
                </a:solidFill>
                <a:ea typeface="仿宋_GB2312" panose="02010609030101010101" pitchFamily="49" charset="-122"/>
                <a:sym typeface="+mn-ea"/>
              </a:rPr>
              <a:t>parallel </a:t>
            </a:r>
            <a:r>
              <a:rPr lang="en-US" altLang="zh-CN" sz="2400" b="1" dirty="0" smtClean="0">
                <a:solidFill>
                  <a:srgbClr val="FFFF00"/>
                </a:solidFill>
                <a:ea typeface="仿宋_GB2312" panose="02010609030101010101" pitchFamily="49" charset="-122"/>
              </a:rPr>
              <a:t>combine</a:t>
            </a:r>
            <a:endParaRPr lang="zh-CN" altLang="en-US" sz="2400" b="1" dirty="0">
              <a:solidFill>
                <a:srgbClr val="FFFF00"/>
              </a:solidFill>
              <a:ea typeface="仿宋_GB2312" panose="02010609030101010101" pitchFamily="49" charset="-122"/>
            </a:endParaRPr>
          </a:p>
        </p:txBody>
      </p:sp>
      <p:sp>
        <p:nvSpPr>
          <p:cNvPr id="88066" name="Rectangle 2"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sp>
        <p:nvSpPr>
          <p:cNvPr id="114695" name="Rectangle 7" descr="斜纹布"/>
          <p:cNvSpPr>
            <a:spLocks noChangeArrowheads="1"/>
          </p:cNvSpPr>
          <p:nvPr/>
        </p:nvSpPr>
        <p:spPr bwMode="auto">
          <a:xfrm>
            <a:off x="0" y="0"/>
            <a:ext cx="184150" cy="461963"/>
          </a:xfrm>
          <a:prstGeom prst="rect">
            <a:avLst/>
          </a:prstGeom>
          <a:noFill/>
          <a:ln w="28575" cap="sq" cmpd="sng" algn="ctr">
            <a:noFill/>
            <a:prstDash val="solid"/>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bg1"/>
              </a:solidFill>
              <a:effectLst/>
              <a:uLnTx/>
              <a:uFillTx/>
              <a:latin typeface="Arial" panose="020B0604020202020204" pitchFamily="34" charset="0"/>
              <a:ea typeface="仿宋_GB2312" panose="02010609030101010101" pitchFamily="49" charset="-122"/>
              <a:cs typeface="+mn-cs"/>
            </a:endParaRPr>
          </a:p>
        </p:txBody>
      </p:sp>
      <p:graphicFrame>
        <p:nvGraphicFramePr>
          <p:cNvPr id="4" name="Object 8"/>
          <p:cNvGraphicFramePr>
            <a:graphicFrameLocks noChangeAspect="1"/>
          </p:cNvGraphicFramePr>
          <p:nvPr/>
        </p:nvGraphicFramePr>
        <p:xfrm>
          <a:off x="2141220" y="4522788"/>
          <a:ext cx="3783013" cy="1201737"/>
        </p:xfrm>
        <a:graphic>
          <a:graphicData uri="http://schemas.openxmlformats.org/presentationml/2006/ole">
            <mc:AlternateContent xmlns:mc="http://schemas.openxmlformats.org/markup-compatibility/2006">
              <mc:Choice xmlns:v="urn:schemas-microsoft-com:vml" Requires="v">
                <p:oleObj spid="_x0000_s18448" name="" r:id="rId1" imgW="1854200" imgH="584200" progId="Equation.DSMT4">
                  <p:embed/>
                </p:oleObj>
              </mc:Choice>
              <mc:Fallback>
                <p:oleObj name="" r:id="rId1" imgW="1854200" imgH="584200" progId="Equation.DSMT4">
                  <p:embed/>
                  <p:pic>
                    <p:nvPicPr>
                      <p:cNvPr id="0" name="图片 3099"/>
                      <p:cNvPicPr/>
                      <p:nvPr/>
                    </p:nvPicPr>
                    <p:blipFill>
                      <a:blip r:embed="rId2">
                        <a:clrChange>
                          <a:clrFrom>
                            <a:srgbClr val="000000"/>
                          </a:clrFrom>
                          <a:clrTo>
                            <a:srgbClr val="000000"/>
                          </a:clrTo>
                        </a:clrChange>
                      </a:blip>
                      <a:stretch>
                        <a:fillRect/>
                      </a:stretch>
                    </p:blipFill>
                    <p:spPr>
                      <a:xfrm>
                        <a:off x="2141220" y="4522788"/>
                        <a:ext cx="3783013" cy="1201737"/>
                      </a:xfrm>
                      <a:prstGeom prst="rect">
                        <a:avLst/>
                      </a:prstGeom>
                      <a:noFill/>
                      <a:ln w="38100">
                        <a:noFill/>
                        <a:miter/>
                      </a:ln>
                    </p:spPr>
                  </p:pic>
                </p:oleObj>
              </mc:Fallback>
            </mc:AlternateContent>
          </a:graphicData>
        </a:graphic>
      </p:graphicFrame>
      <p:graphicFrame>
        <p:nvGraphicFramePr>
          <p:cNvPr id="5" name="Object 9"/>
          <p:cNvGraphicFramePr>
            <a:graphicFrameLocks noChangeAspect="1"/>
          </p:cNvGraphicFramePr>
          <p:nvPr/>
        </p:nvGraphicFramePr>
        <p:xfrm>
          <a:off x="1857375" y="3592513"/>
          <a:ext cx="5021263" cy="617537"/>
        </p:xfrm>
        <a:graphic>
          <a:graphicData uri="http://schemas.openxmlformats.org/presentationml/2006/ole">
            <mc:AlternateContent xmlns:mc="http://schemas.openxmlformats.org/markup-compatibility/2006">
              <mc:Choice xmlns:v="urn:schemas-microsoft-com:vml" Requires="v">
                <p:oleObj spid="_x0000_s18449" name="" r:id="rId3" imgW="2463800" imgH="292100" progId="Equation.DSMT4">
                  <p:embed/>
                </p:oleObj>
              </mc:Choice>
              <mc:Fallback>
                <p:oleObj name="" r:id="rId3" imgW="2463800" imgH="292100" progId="Equation.DSMT4">
                  <p:embed/>
                  <p:pic>
                    <p:nvPicPr>
                      <p:cNvPr id="0" name="图片 3101"/>
                      <p:cNvPicPr/>
                      <p:nvPr/>
                    </p:nvPicPr>
                    <p:blipFill>
                      <a:blip r:embed="rId4">
                        <a:clrChange>
                          <a:clrFrom>
                            <a:srgbClr val="000000"/>
                          </a:clrFrom>
                          <a:clrTo>
                            <a:srgbClr val="000000"/>
                          </a:clrTo>
                        </a:clrChange>
                      </a:blip>
                      <a:stretch>
                        <a:fillRect/>
                      </a:stretch>
                    </p:blipFill>
                    <p:spPr>
                      <a:xfrm>
                        <a:off x="1857375" y="3592513"/>
                        <a:ext cx="5021263" cy="617537"/>
                      </a:xfrm>
                      <a:prstGeom prst="rect">
                        <a:avLst/>
                      </a:prstGeom>
                      <a:noFill/>
                      <a:ln w="38100">
                        <a:noFill/>
                        <a:miter/>
                      </a:ln>
                    </p:spPr>
                  </p:pic>
                </p:oleObj>
              </mc:Fallback>
            </mc:AlternateContent>
          </a:graphicData>
        </a:graphic>
      </p:graphicFrame>
      <p:pic>
        <p:nvPicPr>
          <p:cNvPr id="114699" name="Picture 11" descr="斜纹布"/>
          <p:cNvPicPr>
            <a:picLocks noChangeAspect="1" noChangeArrowheads="1"/>
          </p:cNvPicPr>
          <p:nvPr/>
        </p:nvPicPr>
        <p:blipFill>
          <a:blip r:embed="rId5"/>
          <a:srcRect/>
          <a:stretch>
            <a:fillRect/>
          </a:stretch>
        </p:blipFill>
        <p:spPr bwMode="auto">
          <a:xfrm>
            <a:off x="1547664" y="1171258"/>
            <a:ext cx="3495675" cy="1914525"/>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pic>
        <p:nvPicPr>
          <p:cNvPr id="114700" name="Picture 12" descr="斜纹布"/>
          <p:cNvPicPr>
            <a:picLocks noChangeAspect="1" noChangeArrowheads="1"/>
          </p:cNvPicPr>
          <p:nvPr/>
        </p:nvPicPr>
        <p:blipFill>
          <a:blip r:embed="rId6"/>
          <a:srcRect/>
          <a:stretch>
            <a:fillRect/>
          </a:stretch>
        </p:blipFill>
        <p:spPr bwMode="auto">
          <a:xfrm>
            <a:off x="6092825" y="1156970"/>
            <a:ext cx="1571625" cy="1943100"/>
          </a:xfrm>
          <a:prstGeom prst="rect">
            <a:avLst/>
          </a:prstGeom>
          <a:noFill/>
          <a:ln w="28575" cap="sq" cmpd="sng" algn="ctr">
            <a:noFill/>
            <a:prstDash val="solid"/>
            <a:miter lim="800000"/>
            <a:headEnd/>
            <a:tailEnd/>
          </a:ln>
          <a:effectLst>
            <a:prstShdw prst="shdw17" dist="17961" dir="2700000">
              <a:schemeClr val="accent1">
                <a:gamma/>
                <a:shade val="60000"/>
                <a:invGamma/>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8377"/>
                                        </p:tgtEl>
                                        <p:attrNameLst>
                                          <p:attrName>style.visibility</p:attrName>
                                        </p:attrNameLst>
                                      </p:cBhvr>
                                      <p:to>
                                        <p:strVal val="visible"/>
                                      </p:to>
                                    </p:set>
                                    <p:animEffect transition="in" filter="blinds(horizontal)">
                                      <p:cBhvr>
                                        <p:cTn id="7" dur="500"/>
                                        <p:tgtEl>
                                          <p:spTgt spid="2283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4699"/>
                                        </p:tgtEl>
                                        <p:attrNameLst>
                                          <p:attrName>style.visibility</p:attrName>
                                        </p:attrNameLst>
                                      </p:cBhvr>
                                      <p:to>
                                        <p:strVal val="visible"/>
                                      </p:to>
                                    </p:set>
                                    <p:animEffect transition="in" filter="blinds(horizontal)">
                                      <p:cBhvr>
                                        <p:cTn id="12" dur="500"/>
                                        <p:tgtEl>
                                          <p:spTgt spid="11469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Right)">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114700"/>
                                        </p:tgtEl>
                                        <p:attrNameLst>
                                          <p:attrName>style.visibility</p:attrName>
                                        </p:attrNameLst>
                                      </p:cBhvr>
                                      <p:to>
                                        <p:strVal val="visible"/>
                                      </p:to>
                                    </p:set>
                                    <p:anim calcmode="lin" valueType="num">
                                      <p:cBhvr additive="base">
                                        <p:cTn id="27" dur="500" fill="hold"/>
                                        <p:tgtEl>
                                          <p:spTgt spid="114700"/>
                                        </p:tgtEl>
                                        <p:attrNameLst>
                                          <p:attrName>ppt_x</p:attrName>
                                        </p:attrNameLst>
                                      </p:cBhvr>
                                      <p:tavLst>
                                        <p:tav tm="0">
                                          <p:val>
                                            <p:strVal val="1+#ppt_w/2"/>
                                          </p:val>
                                        </p:tav>
                                        <p:tav tm="100000">
                                          <p:val>
                                            <p:strVal val="#ppt_x"/>
                                          </p:val>
                                        </p:tav>
                                      </p:tavLst>
                                    </p:anim>
                                    <p:anim calcmode="lin" valueType="num">
                                      <p:cBhvr additive="base">
                                        <p:cTn id="28" dur="500" fill="hold"/>
                                        <p:tgtEl>
                                          <p:spTgt spid="1147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7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2"/>
          <p:cNvSpPr txBox="1"/>
          <p:nvPr/>
        </p:nvSpPr>
        <p:spPr>
          <a:xfrm>
            <a:off x="2921000" y="871250"/>
            <a:ext cx="3667284" cy="584775"/>
          </a:xfrm>
          <a:prstGeom prst="rect">
            <a:avLst/>
          </a:prstGeom>
          <a:noFill/>
          <a:ln w="12700">
            <a:noFill/>
          </a:ln>
          <a:effectLst>
            <a:prstShdw prst="shdw17" dist="17961" dir="2699999">
              <a:srgbClr val="009900"/>
            </a:prstShdw>
          </a:effectLst>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ea typeface="仿宋_GB2312" panose="02010609030101010101" pitchFamily="49" charset="-122"/>
              </a:rPr>
              <a:t>4.1.1  </a:t>
            </a:r>
            <a:r>
              <a:rPr lang="en-US" altLang="zh-CN" b="1" dirty="0" smtClean="0">
                <a:solidFill>
                  <a:schemeClr val="bg1"/>
                </a:solidFill>
                <a:latin typeface="Times New Roman" panose="02020603050405020304" pitchFamily="18" charset="0"/>
                <a:ea typeface="仿宋_GB2312" panose="02010609030101010101" pitchFamily="49" charset="-122"/>
              </a:rPr>
              <a:t>Capacitors</a:t>
            </a:r>
            <a:endParaRPr lang="en-US" altLang="zh-CN" b="1" dirty="0">
              <a:solidFill>
                <a:schemeClr val="bg1"/>
              </a:solidFill>
              <a:latin typeface="Times New Roman" panose="02020603050405020304" pitchFamily="18" charset="0"/>
              <a:ea typeface="仿宋_GB2312" panose="02010609030101010101" pitchFamily="49" charset="-122"/>
            </a:endParaRPr>
          </a:p>
        </p:txBody>
      </p:sp>
      <p:sp>
        <p:nvSpPr>
          <p:cNvPr id="207917" name="Text Box 45"/>
          <p:cNvSpPr txBox="1"/>
          <p:nvPr/>
        </p:nvSpPr>
        <p:spPr>
          <a:xfrm>
            <a:off x="413385" y="1609725"/>
            <a:ext cx="2158365" cy="521970"/>
          </a:xfrm>
          <a:prstGeom prst="rect">
            <a:avLst/>
          </a:prstGeom>
          <a:solidFill>
            <a:srgbClr val="FF00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1</a:t>
            </a:r>
            <a:r>
              <a:rPr lang="en-US" altLang="zh-CN" sz="2800" b="1" dirty="0">
                <a:solidFill>
                  <a:schemeClr val="bg1"/>
                </a:solidFill>
                <a:latin typeface="Times New Roman" panose="02020603050405020304" pitchFamily="18" charset="0"/>
                <a:cs typeface="Times New Roman" panose="02020603050405020304" pitchFamily="18" charset="0"/>
              </a:rPr>
              <a:t>. </a:t>
            </a:r>
            <a:r>
              <a:rPr lang="zh-CN" altLang="en-US" sz="2800" b="1" dirty="0">
                <a:solidFill>
                  <a:schemeClr val="bg1"/>
                </a:solidFill>
                <a:latin typeface="Times New Roman" panose="02020603050405020304" pitchFamily="18" charset="0"/>
                <a:ea typeface="仿宋_GB2312" panose="02010609030101010101" pitchFamily="49" charset="-122"/>
              </a:rPr>
              <a:t> </a:t>
            </a:r>
            <a:r>
              <a:rPr lang="en-US" altLang="zh-CN" sz="2800" b="1" dirty="0">
                <a:solidFill>
                  <a:schemeClr val="bg1"/>
                </a:solidFill>
                <a:latin typeface="Times New Roman" panose="02020603050405020304" pitchFamily="18" charset="0"/>
                <a:ea typeface="仿宋_GB2312" panose="02010609030101010101" pitchFamily="49" charset="-122"/>
              </a:rPr>
              <a:t>D</a:t>
            </a:r>
            <a:r>
              <a:rPr lang="zh-CN" altLang="en-US" sz="2800" b="1" dirty="0">
                <a:solidFill>
                  <a:schemeClr val="bg1"/>
                </a:solidFill>
                <a:latin typeface="Times New Roman" panose="02020603050405020304" pitchFamily="18" charset="0"/>
                <a:ea typeface="仿宋_GB2312" panose="02010609030101010101" pitchFamily="49" charset="-122"/>
              </a:rPr>
              <a:t>efinition</a:t>
            </a:r>
            <a:endParaRPr lang="zh-CN" altLang="en-US" sz="2800" b="1" dirty="0">
              <a:solidFill>
                <a:schemeClr val="bg1"/>
              </a:solidFill>
              <a:latin typeface="Times New Roman" panose="02020603050405020304" pitchFamily="18" charset="0"/>
              <a:ea typeface="仿宋_GB2312" panose="02010609030101010101" pitchFamily="49" charset="-122"/>
            </a:endParaRPr>
          </a:p>
        </p:txBody>
      </p:sp>
      <p:sp>
        <p:nvSpPr>
          <p:cNvPr id="207919" name="Text Box 47"/>
          <p:cNvSpPr txBox="1"/>
          <p:nvPr/>
        </p:nvSpPr>
        <p:spPr>
          <a:xfrm>
            <a:off x="179512" y="2419508"/>
            <a:ext cx="1512888" cy="460375"/>
          </a:xfrm>
          <a:prstGeom prst="rect">
            <a:avLst/>
          </a:prstGeom>
          <a:noFill/>
          <a:ln w="38100" cap="sq" cmpd="sng">
            <a:solidFill>
              <a:srgbClr val="00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mn-ea"/>
              </a:rPr>
              <a:t>Capacitor</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07920" name="AutoShape 48"/>
          <p:cNvSpPr/>
          <p:nvPr/>
        </p:nvSpPr>
        <p:spPr>
          <a:xfrm>
            <a:off x="1835696" y="2577463"/>
            <a:ext cx="647700" cy="144463"/>
          </a:xfrm>
          <a:prstGeom prst="rightArrow">
            <a:avLst>
              <a:gd name="adj1" fmla="val 50000"/>
              <a:gd name="adj2" fmla="val 112087"/>
            </a:avLst>
          </a:prstGeom>
          <a:solidFill>
            <a:schemeClr val="bg1"/>
          </a:solidFill>
          <a:ln w="38100" cap="sq"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07921" name="Rectangle 49"/>
          <p:cNvSpPr/>
          <p:nvPr/>
        </p:nvSpPr>
        <p:spPr>
          <a:xfrm>
            <a:off x="2626692" y="2180422"/>
            <a:ext cx="6517308" cy="95410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A capacitor is a passive element designed to store energy in its  electrical field.</a:t>
            </a:r>
            <a:endParaRPr lang="zh-CN" altLang="en-US" sz="2800" dirty="0">
              <a:solidFill>
                <a:schemeClr val="bg1"/>
              </a:solidFill>
              <a:latin typeface="Times New Roman" panose="02020603050405020304" pitchFamily="18" charset="0"/>
              <a:ea typeface="Times New Roman" panose="02020603050405020304" pitchFamily="18" charset="0"/>
            </a:endParaRPr>
          </a:p>
        </p:txBody>
      </p:sp>
      <p:grpSp>
        <p:nvGrpSpPr>
          <p:cNvPr id="2" name="Group 58"/>
          <p:cNvGrpSpPr/>
          <p:nvPr/>
        </p:nvGrpSpPr>
        <p:grpSpPr>
          <a:xfrm>
            <a:off x="5652453" y="4221435"/>
            <a:ext cx="2447925" cy="2447925"/>
            <a:chOff x="3696" y="2296"/>
            <a:chExt cx="1542" cy="1542"/>
          </a:xfrm>
        </p:grpSpPr>
        <p:sp>
          <p:nvSpPr>
            <p:cNvPr id="3082" name="Text Box 52"/>
            <p:cNvSpPr txBox="1"/>
            <p:nvPr/>
          </p:nvSpPr>
          <p:spPr>
            <a:xfrm>
              <a:off x="4921" y="2886"/>
              <a:ext cx="317"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q</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083" name="Line 54"/>
            <p:cNvSpPr/>
            <p:nvPr/>
          </p:nvSpPr>
          <p:spPr>
            <a:xfrm>
              <a:off x="3787" y="3067"/>
              <a:ext cx="1134" cy="0"/>
            </a:xfrm>
            <a:prstGeom prst="line">
              <a:avLst/>
            </a:prstGeom>
            <a:ln w="38100" cap="sq" cmpd="sng">
              <a:solidFill>
                <a:schemeClr val="bg1"/>
              </a:solidFill>
              <a:prstDash val="solid"/>
              <a:headEnd type="none" w="med" len="med"/>
              <a:tailEnd type="triangle" w="med" len="med"/>
            </a:ln>
          </p:spPr>
        </p:sp>
        <p:sp>
          <p:nvSpPr>
            <p:cNvPr id="2060" name="Line 55"/>
            <p:cNvSpPr>
              <a:spLocks noChangeShapeType="1"/>
            </p:cNvSpPr>
            <p:nvPr/>
          </p:nvSpPr>
          <p:spPr bwMode="auto">
            <a:xfrm>
              <a:off x="4286" y="2432"/>
              <a:ext cx="46" cy="1406"/>
            </a:xfrm>
            <a:prstGeom prst="line">
              <a:avLst/>
            </a:prstGeom>
            <a:noFill/>
            <a:ln w="38100" cap="sq">
              <a:solidFill>
                <a:schemeClr val="bg1"/>
              </a:solidFill>
              <a:round/>
              <a:headEnd type="triangl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solidFill>
                    <a:schemeClr val="bg1"/>
                  </a:solidFill>
                </a:ln>
                <a:solidFill>
                  <a:schemeClr val="bg1"/>
                </a:solidFill>
                <a:effectLst/>
                <a:uLnTx/>
                <a:uFillTx/>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085" name="Text Box 56"/>
            <p:cNvSpPr txBox="1"/>
            <p:nvPr/>
          </p:nvSpPr>
          <p:spPr>
            <a:xfrm>
              <a:off x="4286" y="2296"/>
              <a:ext cx="317"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u</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086" name="Freeform 57"/>
            <p:cNvSpPr/>
            <p:nvPr/>
          </p:nvSpPr>
          <p:spPr>
            <a:xfrm>
              <a:off x="3696" y="2477"/>
              <a:ext cx="1179" cy="862"/>
            </a:xfrm>
            <a:custGeom>
              <a:avLst/>
              <a:gdLst>
                <a:gd name="txL" fmla="*/ 0 w 1043"/>
                <a:gd name="txT" fmla="*/ 0 h 726"/>
                <a:gd name="txR" fmla="*/ 1043 w 1043"/>
                <a:gd name="txB" fmla="*/ 726 h 726"/>
              </a:gdLst>
              <a:ahLst/>
              <a:cxnLst>
                <a:cxn ang="0">
                  <a:pos x="0" y="3404"/>
                </a:cxn>
                <a:cxn ang="0">
                  <a:pos x="1370" y="2769"/>
                </a:cxn>
                <a:cxn ang="0">
                  <a:pos x="3145" y="0"/>
                </a:cxn>
              </a:cxnLst>
              <a:rect l="txL" t="txT" r="txR" b="txB"/>
              <a:pathLst>
                <a:path w="1043" h="726">
                  <a:moveTo>
                    <a:pt x="0" y="726"/>
                  </a:moveTo>
                  <a:cubicBezTo>
                    <a:pt x="140" y="718"/>
                    <a:pt x="280" y="711"/>
                    <a:pt x="454" y="590"/>
                  </a:cubicBezTo>
                  <a:cubicBezTo>
                    <a:pt x="628" y="469"/>
                    <a:pt x="945" y="98"/>
                    <a:pt x="1043" y="0"/>
                  </a:cubicBezTo>
                </a:path>
              </a:pathLst>
            </a:custGeom>
            <a:noFill/>
            <a:ln w="38100" cap="sq" cmpd="sng">
              <a:solidFill>
                <a:srgbClr val="FF3300">
                  <a:alpha val="100000"/>
                </a:srgbClr>
              </a:solidFill>
              <a:prstDash val="solid"/>
              <a:round/>
              <a:headEnd type="none" w="med" len="med"/>
              <a:tailEnd type="none" w="med" len="med"/>
            </a:ln>
          </p:spPr>
          <p:txBody>
            <a:bodyPr/>
            <a:lstStyle/>
            <a:p>
              <a:endParaRPr lang="zh-CN" altLang="en-US"/>
            </a:p>
          </p:txBody>
        </p:sp>
      </p:grpSp>
      <p:graphicFrame>
        <p:nvGraphicFramePr>
          <p:cNvPr id="3" name="Object 8"/>
          <p:cNvGraphicFramePr>
            <a:graphicFrameLocks noChangeAspect="1"/>
          </p:cNvGraphicFramePr>
          <p:nvPr/>
        </p:nvGraphicFramePr>
        <p:xfrm>
          <a:off x="1028700" y="4608785"/>
          <a:ext cx="1892300" cy="549275"/>
        </p:xfrm>
        <a:graphic>
          <a:graphicData uri="http://schemas.openxmlformats.org/presentationml/2006/ole">
            <mc:AlternateContent xmlns:mc="http://schemas.openxmlformats.org/markup-compatibility/2006">
              <mc:Choice xmlns:v="urn:schemas-microsoft-com:vml" Requires="v">
                <p:oleObj spid="_x0000_s1032" name="" r:id="rId1" imgW="927100" imgH="266700" progId="Equation.DSMT4">
                  <p:embed/>
                </p:oleObj>
              </mc:Choice>
              <mc:Fallback>
                <p:oleObj name="" r:id="rId1" imgW="927100" imgH="266700" progId="Equation.DSMT4">
                  <p:embed/>
                  <p:pic>
                    <p:nvPicPr>
                      <p:cNvPr id="0" name="图片 3"/>
                      <p:cNvPicPr/>
                      <p:nvPr/>
                    </p:nvPicPr>
                    <p:blipFill>
                      <a:blip r:embed="rId2">
                        <a:clrChange>
                          <a:clrFrom>
                            <a:srgbClr val="000000"/>
                          </a:clrFrom>
                          <a:clrTo>
                            <a:srgbClr val="000000"/>
                          </a:clrTo>
                        </a:clrChange>
                      </a:blip>
                      <a:stretch>
                        <a:fillRect/>
                      </a:stretch>
                    </p:blipFill>
                    <p:spPr>
                      <a:xfrm>
                        <a:off x="1028700" y="4608785"/>
                        <a:ext cx="1892300" cy="549275"/>
                      </a:xfrm>
                      <a:prstGeom prst="rect">
                        <a:avLst/>
                      </a:prstGeom>
                      <a:noFill/>
                      <a:ln w="38100">
                        <a:noFill/>
                        <a:miter/>
                      </a:ln>
                    </p:spPr>
                  </p:pic>
                </p:oleObj>
              </mc:Fallback>
            </mc:AlternateContent>
          </a:graphicData>
        </a:graphic>
      </p:graphicFrame>
      <p:sp>
        <p:nvSpPr>
          <p:cNvPr id="5" name="AutoShape 60" descr="羊皮纸"/>
          <p:cNvSpPr/>
          <p:nvPr/>
        </p:nvSpPr>
        <p:spPr>
          <a:xfrm rot="292110">
            <a:off x="3079115" y="4575130"/>
            <a:ext cx="3294380" cy="1045845"/>
          </a:xfrm>
          <a:prstGeom prst="leftRightArrowCallout">
            <a:avLst>
              <a:gd name="adj1" fmla="val 25000"/>
              <a:gd name="adj2" fmla="val 20113"/>
              <a:gd name="adj3" fmla="val 21144"/>
              <a:gd name="adj4" fmla="val 50000"/>
            </a:avLst>
          </a:prstGeom>
          <a:blipFill rotWithShape="1">
            <a:blip r:embed="rId3"/>
          </a:bli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rgbClr val="FF0000"/>
                </a:solidFill>
                <a:latin typeface="Times New Roman" panose="02020603050405020304" pitchFamily="18" charset="0"/>
                <a:ea typeface="仿宋_GB2312" panose="02010609030101010101" pitchFamily="49" charset="-122"/>
              </a:rPr>
              <a:t>q</a:t>
            </a:r>
            <a:r>
              <a:rPr lang="en-US" altLang="zh-CN" sz="2400" b="1" dirty="0">
                <a:solidFill>
                  <a:srgbClr val="FF0000"/>
                </a:solidFill>
                <a:latin typeface="Times New Roman" panose="02020603050405020304" pitchFamily="18" charset="0"/>
                <a:ea typeface="仿宋_GB2312" panose="02010609030101010101" pitchFamily="49" charset="-122"/>
              </a:rPr>
              <a:t>-</a:t>
            </a:r>
            <a:r>
              <a:rPr lang="en-US" altLang="zh-CN" sz="2400" b="1" i="1" dirty="0">
                <a:solidFill>
                  <a:srgbClr val="FF0000"/>
                </a:solidFill>
                <a:latin typeface="Times New Roman" panose="02020603050405020304" pitchFamily="18" charset="0"/>
                <a:ea typeface="仿宋_GB2312" panose="02010609030101010101" pitchFamily="49" charset="-122"/>
              </a:rPr>
              <a:t>u</a:t>
            </a:r>
            <a:endParaRPr lang="en-US" altLang="zh-CN" sz="2400" b="1" dirty="0">
              <a:solidFill>
                <a:srgbClr val="FF0000"/>
              </a:solidFill>
              <a:latin typeface="Times New Roman" panose="02020603050405020304" pitchFamily="18" charset="0"/>
              <a:ea typeface="仿宋_GB2312" panose="02010609030101010101" pitchFamily="49" charset="-122"/>
            </a:endParaRPr>
          </a:p>
          <a:p>
            <a:pPr marL="0" lvl="0" indent="0" eaLnBrk="1" hangingPunct="1">
              <a:spcBef>
                <a:spcPct val="0"/>
              </a:spcBef>
              <a:buNone/>
            </a:pPr>
            <a:r>
              <a:rPr lang="en-US" altLang="zh-CN" sz="2400" b="1" dirty="0">
                <a:solidFill>
                  <a:srgbClr val="FF0000"/>
                </a:solidFill>
                <a:latin typeface="Times New Roman" panose="02020603050405020304" pitchFamily="18" charset="0"/>
                <a:ea typeface="仿宋_GB2312" panose="02010609030101010101" pitchFamily="49" charset="-122"/>
              </a:rPr>
              <a:t>relationship</a:t>
            </a:r>
            <a:endParaRPr lang="en-US" altLang="zh-CN" sz="2400" b="1" dirty="0">
              <a:solidFill>
                <a:srgbClr val="FF0000"/>
              </a:solidFill>
              <a:latin typeface="Times New Roman" panose="02020603050405020304" pitchFamily="18" charset="0"/>
              <a:ea typeface="仿宋_GB2312" panose="02010609030101010101" pitchFamily="49" charset="-122"/>
            </a:endParaRPr>
          </a:p>
        </p:txBody>
      </p:sp>
      <p:sp>
        <p:nvSpPr>
          <p:cNvPr id="5124" name="矩形 5123"/>
          <p:cNvSpPr/>
          <p:nvPr/>
        </p:nvSpPr>
        <p:spPr>
          <a:xfrm>
            <a:off x="405765" y="266700"/>
            <a:ext cx="8057515" cy="533400"/>
          </a:xfrm>
          <a:prstGeom prst="rect">
            <a:avLst/>
          </a:prstGeom>
          <a:noFill/>
          <a:ln w="9525">
            <a:noFill/>
          </a:ln>
          <a:effectLst>
            <a:prstShdw prst="shdw17" dist="17961" dir="2699999">
              <a:srgbClr val="959595"/>
            </a:prstShdw>
          </a:effectLst>
        </p:spPr>
        <p:txBody>
          <a:bodyPr anchor="b"/>
          <a:lstStyle>
            <a:lvl1pPr marL="342900" indent="-342900" algn="l" rtl="0" eaLnBrk="0" fontAlgn="base" hangingPunct="0">
              <a:spcBef>
                <a:spcPct val="20000"/>
              </a:spcBef>
              <a:spcAft>
                <a:spcPct val="0"/>
              </a:spcAft>
              <a:buChar char="•"/>
              <a:defRPr sz="3200" b="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36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4.1 Dy</a:t>
            </a:r>
            <a:r>
              <a:rPr lang="en-US" altLang="zh-CN" sz="36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namic element</a:t>
            </a:r>
            <a:endParaRPr lang="en-US" altLang="zh-CN" sz="36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6" name="Rectangle 49"/>
          <p:cNvSpPr/>
          <p:nvPr/>
        </p:nvSpPr>
        <p:spPr>
          <a:xfrm>
            <a:off x="323388" y="3188608"/>
            <a:ext cx="8713107" cy="95410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A capacitor consists of two conducting plates separated by an insulator (or dielectric).</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07874"/>
                                        </p:tgtEl>
                                        <p:attrNameLst>
                                          <p:attrName>style.visibility</p:attrName>
                                        </p:attrNameLst>
                                      </p:cBhvr>
                                      <p:to>
                                        <p:strVal val="visible"/>
                                      </p:to>
                                    </p:set>
                                    <p:anim calcmode="lin" valueType="num">
                                      <p:cBhvr additive="base">
                                        <p:cTn id="7" dur="500" fill="hold"/>
                                        <p:tgtEl>
                                          <p:spTgt spid="207874"/>
                                        </p:tgtEl>
                                        <p:attrNameLst>
                                          <p:attrName>ppt_x</p:attrName>
                                        </p:attrNameLst>
                                      </p:cBhvr>
                                      <p:tavLst>
                                        <p:tav tm="0">
                                          <p:val>
                                            <p:strVal val="0-#ppt_w/2"/>
                                          </p:val>
                                        </p:tav>
                                        <p:tav tm="100000">
                                          <p:val>
                                            <p:strVal val="#ppt_x"/>
                                          </p:val>
                                        </p:tav>
                                      </p:tavLst>
                                    </p:anim>
                                    <p:anim calcmode="lin" valueType="num">
                                      <p:cBhvr additive="base">
                                        <p:cTn id="8" dur="500" fill="hold"/>
                                        <p:tgtEl>
                                          <p:spTgt spid="2078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7917"/>
                                        </p:tgtEl>
                                        <p:attrNameLst>
                                          <p:attrName>style.visibility</p:attrName>
                                        </p:attrNameLst>
                                      </p:cBhvr>
                                      <p:to>
                                        <p:strVal val="visible"/>
                                      </p:to>
                                    </p:set>
                                    <p:anim calcmode="lin" valueType="num">
                                      <p:cBhvr additive="base">
                                        <p:cTn id="13" dur="500" fill="hold"/>
                                        <p:tgtEl>
                                          <p:spTgt spid="207917"/>
                                        </p:tgtEl>
                                        <p:attrNameLst>
                                          <p:attrName>ppt_x</p:attrName>
                                        </p:attrNameLst>
                                      </p:cBhvr>
                                      <p:tavLst>
                                        <p:tav tm="0">
                                          <p:val>
                                            <p:strVal val="0-#ppt_w/2"/>
                                          </p:val>
                                        </p:tav>
                                        <p:tav tm="100000">
                                          <p:val>
                                            <p:strVal val="#ppt_x"/>
                                          </p:val>
                                        </p:tav>
                                      </p:tavLst>
                                    </p:anim>
                                    <p:anim calcmode="lin" valueType="num">
                                      <p:cBhvr additive="base">
                                        <p:cTn id="14" dur="500" fill="hold"/>
                                        <p:tgtEl>
                                          <p:spTgt spid="20791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207919"/>
                                        </p:tgtEl>
                                        <p:attrNameLst>
                                          <p:attrName>style.visibility</p:attrName>
                                        </p:attrNameLst>
                                      </p:cBhvr>
                                      <p:to>
                                        <p:strVal val="visible"/>
                                      </p:to>
                                    </p:set>
                                    <p:animEffect transition="in" filter="blinds(horizontal)">
                                      <p:cBhvr>
                                        <p:cTn id="18" dur="500"/>
                                        <p:tgtEl>
                                          <p:spTgt spid="20791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grpId="0" nodeType="clickEffect">
                                  <p:stCondLst>
                                    <p:cond delay="0"/>
                                  </p:stCondLst>
                                  <p:childTnLst>
                                    <p:set>
                                      <p:cBhvr>
                                        <p:cTn id="22" dur="1" fill="hold">
                                          <p:stCondLst>
                                            <p:cond delay="0"/>
                                          </p:stCondLst>
                                        </p:cTn>
                                        <p:tgtEl>
                                          <p:spTgt spid="207920"/>
                                        </p:tgtEl>
                                        <p:attrNameLst>
                                          <p:attrName>style.visibility</p:attrName>
                                        </p:attrNameLst>
                                      </p:cBhvr>
                                      <p:to>
                                        <p:strVal val="visible"/>
                                      </p:to>
                                    </p:set>
                                    <p:animEffect transition="in" filter="slide(fromLeft)">
                                      <p:cBhvr>
                                        <p:cTn id="23" dur="500"/>
                                        <p:tgtEl>
                                          <p:spTgt spid="207920"/>
                                        </p:tgtEl>
                                      </p:cBhvr>
                                    </p:animEffect>
                                  </p:childTnLst>
                                </p:cTn>
                              </p:par>
                            </p:childTnLst>
                          </p:cTn>
                        </p:par>
                        <p:par>
                          <p:cTn id="24" fill="hold">
                            <p:stCondLst>
                              <p:cond delay="500"/>
                            </p:stCondLst>
                            <p:childTnLst>
                              <p:par>
                                <p:cTn id="25" presetID="17" presetClass="entr" presetSubtype="10" fill="hold" grpId="0" nodeType="afterEffect">
                                  <p:stCondLst>
                                    <p:cond delay="0"/>
                                  </p:stCondLst>
                                  <p:iterate type="lt">
                                    <p:tmPct val="100000"/>
                                  </p:iterate>
                                  <p:childTnLst>
                                    <p:set>
                                      <p:cBhvr>
                                        <p:cTn id="26" dur="1" fill="hold">
                                          <p:stCondLst>
                                            <p:cond delay="0"/>
                                          </p:stCondLst>
                                        </p:cTn>
                                        <p:tgtEl>
                                          <p:spTgt spid="207921"/>
                                        </p:tgtEl>
                                        <p:attrNameLst>
                                          <p:attrName>style.visibility</p:attrName>
                                        </p:attrNameLst>
                                      </p:cBhvr>
                                      <p:to>
                                        <p:strVal val="visible"/>
                                      </p:to>
                                    </p:set>
                                    <p:anim calcmode="lin" valueType="num">
                                      <p:cBhvr>
                                        <p:cTn id="27" dur="90" fill="hold"/>
                                        <p:tgtEl>
                                          <p:spTgt spid="207921"/>
                                        </p:tgtEl>
                                        <p:attrNameLst>
                                          <p:attrName>ppt_w</p:attrName>
                                        </p:attrNameLst>
                                      </p:cBhvr>
                                      <p:tavLst>
                                        <p:tav tm="0">
                                          <p:val>
                                            <p:fltVal val="0"/>
                                          </p:val>
                                        </p:tav>
                                        <p:tav tm="100000">
                                          <p:val>
                                            <p:strVal val="#ppt_w"/>
                                          </p:val>
                                        </p:tav>
                                      </p:tavLst>
                                    </p:anim>
                                    <p:anim calcmode="lin" valueType="num">
                                      <p:cBhvr>
                                        <p:cTn id="28" dur="90" fill="hold"/>
                                        <p:tgtEl>
                                          <p:spTgt spid="207921"/>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strips(downRight)">
                                      <p:cBhvr>
                                        <p:cTn id="37" dur="2000"/>
                                        <p:tgtEl>
                                          <p:spTgt spid="3"/>
                                        </p:tgtEl>
                                      </p:cBhvr>
                                    </p:animEffect>
                                  </p:childTnLst>
                                </p:cTn>
                              </p:par>
                            </p:childTnLst>
                          </p:cTn>
                        </p:par>
                        <p:par>
                          <p:cTn id="38" fill="hold">
                            <p:stCondLst>
                              <p:cond delay="2000"/>
                            </p:stCondLst>
                            <p:childTnLst>
                              <p:par>
                                <p:cTn id="39" presetID="3" presetClass="entr" presetSubtype="10"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linds(horizont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0"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edge">
                                      <p:cBhvr>
                                        <p:cTn id="46" dur="2000"/>
                                        <p:tgtEl>
                                          <p:spTgt spid="2"/>
                                        </p:tgtEl>
                                      </p:cBhvr>
                                    </p:animEffect>
                                  </p:childTnLst>
                                </p:cTn>
                              </p:par>
                            </p:childTnLst>
                          </p:cTn>
                        </p:par>
                        <p:par>
                          <p:cTn id="47" fill="hold">
                            <p:stCondLst>
                              <p:cond delay="2000"/>
                            </p:stCondLst>
                            <p:childTnLst>
                              <p:par>
                                <p:cTn id="48" presetID="17" presetClass="entr" presetSubtype="10" fill="hold" grpId="0" nodeType="afterEffect">
                                  <p:stCondLst>
                                    <p:cond delay="0"/>
                                  </p:stCondLst>
                                  <p:iterate type="lt">
                                    <p:tmPct val="100000"/>
                                  </p:iterate>
                                  <p:childTnLst>
                                    <p:set>
                                      <p:cBhvr>
                                        <p:cTn id="49" dur="1" fill="hold">
                                          <p:stCondLst>
                                            <p:cond delay="0"/>
                                          </p:stCondLst>
                                        </p:cTn>
                                        <p:tgtEl>
                                          <p:spTgt spid="16"/>
                                        </p:tgtEl>
                                        <p:attrNameLst>
                                          <p:attrName>style.visibility</p:attrName>
                                        </p:attrNameLst>
                                      </p:cBhvr>
                                      <p:to>
                                        <p:strVal val="visible"/>
                                      </p:to>
                                    </p:set>
                                    <p:anim calcmode="lin" valueType="num">
                                      <p:cBhvr>
                                        <p:cTn id="50" dur="90" fill="hold"/>
                                        <p:tgtEl>
                                          <p:spTgt spid="16"/>
                                        </p:tgtEl>
                                        <p:attrNameLst>
                                          <p:attrName>ppt_w</p:attrName>
                                        </p:attrNameLst>
                                      </p:cBhvr>
                                      <p:tavLst>
                                        <p:tav tm="0">
                                          <p:val>
                                            <p:fltVal val="0"/>
                                          </p:val>
                                        </p:tav>
                                        <p:tav tm="100000">
                                          <p:val>
                                            <p:strVal val="#ppt_w"/>
                                          </p:val>
                                        </p:tav>
                                      </p:tavLst>
                                    </p:anim>
                                    <p:anim calcmode="lin" valueType="num">
                                      <p:cBhvr>
                                        <p:cTn id="51" dur="9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bldLvl="0" animBg="1"/>
      <p:bldP spid="207917" grpId="0" bldLvl="0" animBg="1"/>
      <p:bldP spid="207919" grpId="0" bldLvl="0" animBg="1"/>
      <p:bldP spid="207920" grpId="0" bldLvl="0" animBg="1"/>
      <p:bldP spid="207921" grpId="0"/>
      <p:bldP spid="5" grpId="0" bldLvl="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Text Box 7"/>
          <p:cNvSpPr txBox="1"/>
          <p:nvPr/>
        </p:nvSpPr>
        <p:spPr>
          <a:xfrm>
            <a:off x="342310" y="1432705"/>
            <a:ext cx="8451790"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  The circuit with dynamic element capacitance and inductance is called dynamic circuit.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085" name="Text Box 13"/>
          <p:cNvSpPr txBox="1"/>
          <p:nvPr/>
        </p:nvSpPr>
        <p:spPr>
          <a:xfrm>
            <a:off x="179512" y="810394"/>
            <a:ext cx="3728348" cy="523862"/>
          </a:xfrm>
          <a:prstGeom prst="rect">
            <a:avLst/>
          </a:prstGeom>
          <a:solidFill>
            <a:srgbClr val="FF3300"/>
          </a:solidFill>
          <a:ln w="12700" cap="sq" cmpd="sng">
            <a:solidFill>
              <a:schemeClr val="tx1"/>
            </a:solidFill>
            <a:prstDash val="solid"/>
            <a:miter/>
            <a:headEnd type="none" w="sm" len="sm"/>
            <a:tailEnd type="none" w="sm" len="sm"/>
          </a:ln>
        </p:spPr>
        <p:txBody>
          <a:bodyPr wrap="square" lIns="92075" tIns="46038" rIns="92075" bIns="46038"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Clr>
                <a:schemeClr val="accent2"/>
              </a:buClr>
              <a:buSzPct val="75000"/>
              <a:buFont typeface="Monotype Sorts" pitchFamily="2" charset="2"/>
              <a:buNone/>
            </a:pPr>
            <a:r>
              <a:rPr lang="en-US" altLang="zh-CN" sz="2800" b="1" dirty="0">
                <a:solidFill>
                  <a:schemeClr val="bg1"/>
                </a:solidFill>
                <a:latin typeface="Times New Roman" panose="02020603050405020304" pitchFamily="18" charset="0"/>
              </a:rPr>
              <a:t>1</a:t>
            </a:r>
            <a:r>
              <a:rPr lang="en-US" altLang="zh-CN" sz="2800" b="1" i="1"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rPr>
              <a:t>D</a:t>
            </a:r>
            <a:r>
              <a:rPr lang="zh-CN" altLang="en-US" sz="2800" b="1" dirty="0">
                <a:solidFill>
                  <a:schemeClr val="bg1"/>
                </a:solidFill>
                <a:latin typeface="Times New Roman" panose="02020603050405020304" pitchFamily="18" charset="0"/>
                <a:ea typeface="仿宋_GB2312" panose="02010609030101010101" pitchFamily="49" charset="-122"/>
              </a:rPr>
              <a:t>ynamic </a:t>
            </a:r>
            <a:r>
              <a:rPr lang="en-US" altLang="zh-CN" sz="2800" b="1" dirty="0">
                <a:solidFill>
                  <a:schemeClr val="bg1"/>
                </a:solidFill>
                <a:latin typeface="Times New Roman" panose="02020603050405020304" pitchFamily="18" charset="0"/>
                <a:ea typeface="仿宋_GB2312" panose="02010609030101010101" pitchFamily="49" charset="-122"/>
              </a:rPr>
              <a:t>C</a:t>
            </a:r>
            <a:r>
              <a:rPr lang="zh-CN" altLang="en-US" sz="2800" b="1" dirty="0">
                <a:solidFill>
                  <a:schemeClr val="bg1"/>
                </a:solidFill>
                <a:latin typeface="Times New Roman" panose="02020603050405020304" pitchFamily="18" charset="0"/>
                <a:ea typeface="仿宋_GB2312" panose="02010609030101010101" pitchFamily="49" charset="-122"/>
              </a:rPr>
              <a:t>ircuit </a:t>
            </a:r>
            <a:endParaRPr lang="zh-CN" altLang="en-US" sz="2800" b="1" dirty="0">
              <a:solidFill>
                <a:schemeClr val="bg1"/>
              </a:solidFill>
              <a:latin typeface="Times New Roman" panose="02020603050405020304" pitchFamily="18" charset="0"/>
              <a:ea typeface="仿宋_GB2312" panose="02010609030101010101" pitchFamily="49" charset="-122"/>
            </a:endParaRPr>
          </a:p>
        </p:txBody>
      </p:sp>
      <p:sp>
        <p:nvSpPr>
          <p:cNvPr id="3086" name="Rectangle 14" descr="新闻纸"/>
          <p:cNvSpPr/>
          <p:nvPr/>
        </p:nvSpPr>
        <p:spPr>
          <a:xfrm>
            <a:off x="440690" y="188640"/>
            <a:ext cx="8451790" cy="523862"/>
          </a:xfrm>
          <a:prstGeom prst="rect">
            <a:avLst/>
          </a:prstGeom>
          <a:noFill/>
          <a:ln w="9525">
            <a:noFill/>
          </a:ln>
          <a:effectLst>
            <a:prstShdw prst="shdw17" dist="17961" dir="2699999">
              <a:srgbClr val="959595"/>
            </a:prstShdw>
          </a:effectLst>
        </p:spPr>
        <p:txBody>
          <a:bodyPr anchor="b"/>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just" eaLnBrk="1" hangingPunct="1">
              <a:buClrTx/>
              <a:buSzTx/>
              <a:buFontTx/>
              <a:buNone/>
            </a:pPr>
            <a:r>
              <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4.2 </a:t>
            </a:r>
            <a:r>
              <a:rPr lang="en-US" altLang="zh-CN" sz="2800" b="1" dirty="0" smtClean="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equation </a:t>
            </a:r>
            <a:r>
              <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and initial </a:t>
            </a:r>
            <a:r>
              <a:rPr lang="en-US" altLang="zh-CN" sz="2800" b="1" dirty="0" smtClean="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conditions of dynamic </a:t>
            </a:r>
            <a:r>
              <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circuit </a:t>
            </a:r>
            <a:endPar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sp>
        <p:nvSpPr>
          <p:cNvPr id="3088" name="Text Box 16"/>
          <p:cNvSpPr txBox="1"/>
          <p:nvPr/>
        </p:nvSpPr>
        <p:spPr>
          <a:xfrm>
            <a:off x="440690" y="2304656"/>
            <a:ext cx="8125157"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 the dynamic circuit state changes, it needs to go through a change process to reach a new stable state. This change process is called the transient process of the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162" name="Text Box 90"/>
          <p:cNvSpPr txBox="1"/>
          <p:nvPr/>
        </p:nvSpPr>
        <p:spPr>
          <a:xfrm>
            <a:off x="2931145" y="3733278"/>
            <a:ext cx="6115713" cy="46166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A change in the structure or state of a circuit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163" name="Text Box 91"/>
          <p:cNvSpPr txBox="1"/>
          <p:nvPr/>
        </p:nvSpPr>
        <p:spPr>
          <a:xfrm>
            <a:off x="351714" y="3733926"/>
            <a:ext cx="1542415" cy="46037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Switching</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 name="AutoShape 92"/>
          <p:cNvSpPr>
            <a:spLocks noChangeArrowheads="1"/>
          </p:cNvSpPr>
          <p:nvPr/>
        </p:nvSpPr>
        <p:spPr bwMode="auto">
          <a:xfrm>
            <a:off x="2065957" y="3876548"/>
            <a:ext cx="865188" cy="288925"/>
          </a:xfrm>
          <a:prstGeom prst="rightArrow">
            <a:avLst>
              <a:gd name="adj1" fmla="val 50000"/>
              <a:gd name="adj2" fmla="val 74863"/>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FFFF00"/>
              </a:solidFill>
              <a:ea typeface="仿宋_GB2312" panose="02010609030101010101" pitchFamily="49" charset="-122"/>
            </a:endParaRPr>
          </a:p>
        </p:txBody>
      </p:sp>
      <p:grpSp>
        <p:nvGrpSpPr>
          <p:cNvPr id="3" name="组合 2"/>
          <p:cNvGrpSpPr/>
          <p:nvPr/>
        </p:nvGrpSpPr>
        <p:grpSpPr>
          <a:xfrm>
            <a:off x="3203575" y="4192270"/>
            <a:ext cx="4416425" cy="864235"/>
            <a:chOff x="5045" y="6602"/>
            <a:chExt cx="6955" cy="1361"/>
          </a:xfrm>
        </p:grpSpPr>
        <p:sp>
          <p:nvSpPr>
            <p:cNvPr id="10" name="Text Box 90"/>
            <p:cNvSpPr txBox="1"/>
            <p:nvPr/>
          </p:nvSpPr>
          <p:spPr>
            <a:xfrm>
              <a:off x="5272" y="6602"/>
              <a:ext cx="6729" cy="72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Branch access or disconnection</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11" name="Text Box 90"/>
            <p:cNvSpPr txBox="1"/>
            <p:nvPr/>
          </p:nvSpPr>
          <p:spPr>
            <a:xfrm>
              <a:off x="5272" y="7237"/>
              <a:ext cx="6351" cy="72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Change of circuit parameters</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 name="左大括号 1"/>
            <p:cNvSpPr/>
            <p:nvPr/>
          </p:nvSpPr>
          <p:spPr bwMode="auto">
            <a:xfrm>
              <a:off x="5045" y="6897"/>
              <a:ext cx="227" cy="727"/>
            </a:xfrm>
            <a:prstGeom prst="leftBrace">
              <a:avLst/>
            </a:prstGeom>
            <a:ln w="12700">
              <a:solidFill>
                <a:srgbClr val="FFFF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FF00"/>
                </a:solidFill>
                <a:effectLst/>
                <a:latin typeface="Arial" panose="020B0604020202020204" pitchFamily="34" charset="0"/>
                <a:ea typeface="仿宋_GB2312" panose="02010609030101010101" pitchFamily="49" charset="-122"/>
              </a:endParaRPr>
            </a:p>
          </p:txBody>
        </p:sp>
      </p:grpSp>
      <p:sp>
        <p:nvSpPr>
          <p:cNvPr id="13" name="Text Box 91"/>
          <p:cNvSpPr txBox="1"/>
          <p:nvPr/>
        </p:nvSpPr>
        <p:spPr>
          <a:xfrm>
            <a:off x="416982" y="5068314"/>
            <a:ext cx="4371042"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Causes of the transient process</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4" name="AutoShape 92"/>
          <p:cNvSpPr>
            <a:spLocks noChangeArrowheads="1"/>
          </p:cNvSpPr>
          <p:nvPr/>
        </p:nvSpPr>
        <p:spPr bwMode="auto">
          <a:xfrm>
            <a:off x="4931623" y="5210244"/>
            <a:ext cx="865188" cy="288925"/>
          </a:xfrm>
          <a:prstGeom prst="rightArrow">
            <a:avLst>
              <a:gd name="adj1" fmla="val 50000"/>
              <a:gd name="adj2" fmla="val 74863"/>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400">
              <a:solidFill>
                <a:srgbClr val="FFFF00"/>
              </a:solidFill>
              <a:ea typeface="仿宋_GB2312" panose="02010609030101010101" pitchFamily="49" charset="-122"/>
            </a:endParaRPr>
          </a:p>
        </p:txBody>
      </p:sp>
      <p:sp>
        <p:nvSpPr>
          <p:cNvPr id="15" name="Text Box 90"/>
          <p:cNvSpPr txBox="1"/>
          <p:nvPr/>
        </p:nvSpPr>
        <p:spPr>
          <a:xfrm>
            <a:off x="421909" y="5555537"/>
            <a:ext cx="8542579"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There are energy storage elements in the circuit, the energy changes when the circuit changes, and the energy storage and release need a certain time to complete</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anim calcmode="lin" valueType="num">
                                      <p:cBhvr additive="base">
                                        <p:cTn id="7" dur="500" fill="hold"/>
                                        <p:tgtEl>
                                          <p:spTgt spid="3086"/>
                                        </p:tgtEl>
                                        <p:attrNameLst>
                                          <p:attrName>ppt_x</p:attrName>
                                        </p:attrNameLst>
                                      </p:cBhvr>
                                      <p:tavLst>
                                        <p:tav tm="0">
                                          <p:val>
                                            <p:strVal val="1+#ppt_w/2"/>
                                          </p:val>
                                        </p:tav>
                                        <p:tav tm="100000">
                                          <p:val>
                                            <p:strVal val="#ppt_x"/>
                                          </p:val>
                                        </p:tav>
                                      </p:tavLst>
                                    </p:anim>
                                    <p:anim calcmode="lin" valueType="num">
                                      <p:cBhvr additive="base">
                                        <p:cTn id="8" dur="500" fill="hold"/>
                                        <p:tgtEl>
                                          <p:spTgt spid="30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3085"/>
                                        </p:tgtEl>
                                        <p:attrNameLst>
                                          <p:attrName>style.visibility</p:attrName>
                                        </p:attrNameLst>
                                      </p:cBhvr>
                                      <p:to>
                                        <p:strVal val="visible"/>
                                      </p:to>
                                    </p:set>
                                    <p:anim calcmode="lin" valueType="num">
                                      <p:cBhvr>
                                        <p:cTn id="13" dur="1000" fill="hold"/>
                                        <p:tgtEl>
                                          <p:spTgt spid="3085"/>
                                        </p:tgtEl>
                                        <p:attrNameLst>
                                          <p:attrName>ppt_w</p:attrName>
                                        </p:attrNameLst>
                                      </p:cBhvr>
                                      <p:tavLst>
                                        <p:tav tm="0">
                                          <p:val>
                                            <p:fltVal val="0"/>
                                          </p:val>
                                        </p:tav>
                                        <p:tav tm="100000">
                                          <p:val>
                                            <p:strVal val="#ppt_w"/>
                                          </p:val>
                                        </p:tav>
                                      </p:tavLst>
                                    </p:anim>
                                    <p:anim calcmode="lin" valueType="num">
                                      <p:cBhvr>
                                        <p:cTn id="14" dur="1000" fill="hold"/>
                                        <p:tgtEl>
                                          <p:spTgt spid="3085"/>
                                        </p:tgtEl>
                                        <p:attrNameLst>
                                          <p:attrName>ppt_h</p:attrName>
                                        </p:attrNameLst>
                                      </p:cBhvr>
                                      <p:tavLst>
                                        <p:tav tm="0">
                                          <p:val>
                                            <p:fltVal val="0"/>
                                          </p:val>
                                        </p:tav>
                                        <p:tav tm="100000">
                                          <p:val>
                                            <p:strVal val="#ppt_h"/>
                                          </p:val>
                                        </p:tav>
                                      </p:tavLst>
                                    </p:anim>
                                    <p:anim calcmode="lin" valueType="num">
                                      <p:cBhvr>
                                        <p:cTn id="15" dur="1000" fill="hold"/>
                                        <p:tgtEl>
                                          <p:spTgt spid="308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085"/>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079"/>
                                        </p:tgtEl>
                                        <p:attrNameLst>
                                          <p:attrName>style.visibility</p:attrName>
                                        </p:attrNameLst>
                                      </p:cBhvr>
                                      <p:to>
                                        <p:strVal val="visible"/>
                                      </p:to>
                                    </p:set>
                                    <p:animEffect transition="in" filter="wipe(left)">
                                      <p:cBhvr>
                                        <p:cTn id="20" dur="2000"/>
                                        <p:tgtEl>
                                          <p:spTgt spid="307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iterate type="lt">
                                    <p:tmPct val="100000"/>
                                  </p:iterate>
                                  <p:childTnLst>
                                    <p:set>
                                      <p:cBhvr>
                                        <p:cTn id="24" dur="1" fill="hold">
                                          <p:stCondLst>
                                            <p:cond delay="0"/>
                                          </p:stCondLst>
                                        </p:cTn>
                                        <p:tgtEl>
                                          <p:spTgt spid="3088"/>
                                        </p:tgtEl>
                                        <p:attrNameLst>
                                          <p:attrName>style.visibility</p:attrName>
                                        </p:attrNameLst>
                                      </p:cBhvr>
                                      <p:to>
                                        <p:strVal val="visible"/>
                                      </p:to>
                                    </p:set>
                                    <p:animEffect transition="in" filter="dissolve">
                                      <p:cBhvr>
                                        <p:cTn id="25" dur="100"/>
                                        <p:tgtEl>
                                          <p:spTgt spid="308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163"/>
                                        </p:tgtEl>
                                        <p:attrNameLst>
                                          <p:attrName>style.visibility</p:attrName>
                                        </p:attrNameLst>
                                      </p:cBhvr>
                                      <p:to>
                                        <p:strVal val="visible"/>
                                      </p:to>
                                    </p:set>
                                    <p:anim calcmode="lin" valueType="num">
                                      <p:cBhvr additive="base">
                                        <p:cTn id="30" dur="500" fill="hold"/>
                                        <p:tgtEl>
                                          <p:spTgt spid="3163"/>
                                        </p:tgtEl>
                                        <p:attrNameLst>
                                          <p:attrName>ppt_x</p:attrName>
                                        </p:attrNameLst>
                                      </p:cBhvr>
                                      <p:tavLst>
                                        <p:tav tm="0">
                                          <p:val>
                                            <p:strVal val="0-#ppt_w/2"/>
                                          </p:val>
                                        </p:tav>
                                        <p:tav tm="100000">
                                          <p:val>
                                            <p:strVal val="#ppt_x"/>
                                          </p:val>
                                        </p:tav>
                                      </p:tavLst>
                                    </p:anim>
                                    <p:anim calcmode="lin" valueType="num">
                                      <p:cBhvr additive="base">
                                        <p:cTn id="31" dur="500" fill="hold"/>
                                        <p:tgtEl>
                                          <p:spTgt spid="316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slide(fromLeft)">
                                      <p:cBhvr>
                                        <p:cTn id="36" dur="500"/>
                                        <p:tgtEl>
                                          <p:spTgt spid="9"/>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162">
                                            <p:txEl>
                                              <p:pRg st="0" end="0"/>
                                            </p:txEl>
                                          </p:spTgt>
                                        </p:tgtEl>
                                        <p:attrNameLst>
                                          <p:attrName>style.visibility</p:attrName>
                                        </p:attrNameLst>
                                      </p:cBhvr>
                                      <p:to>
                                        <p:strVal val="visible"/>
                                      </p:to>
                                    </p:set>
                                    <p:animEffect transition="in" filter="wipe(left)">
                                      <p:cBhvr>
                                        <p:cTn id="40" dur="500"/>
                                        <p:tgtEl>
                                          <p:spTgt spid="3162">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0-#ppt_w/2"/>
                                          </p:val>
                                        </p:tav>
                                        <p:tav tm="100000">
                                          <p:val>
                                            <p:strVal val="#ppt_x"/>
                                          </p:val>
                                        </p:tav>
                                      </p:tavLst>
                                    </p:anim>
                                    <p:anim calcmode="lin" valueType="num">
                                      <p:cBhvr additive="base">
                                        <p:cTn id="5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slide(fromLeft)">
                                      <p:cBhvr>
                                        <p:cTn id="56" dur="500"/>
                                        <p:tgtEl>
                                          <p:spTgt spid="14"/>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15">
                                            <p:txEl>
                                              <p:pRg st="0" end="0"/>
                                            </p:txEl>
                                          </p:spTgt>
                                        </p:tgtEl>
                                        <p:attrNameLst>
                                          <p:attrName>style.visibility</p:attrName>
                                        </p:attrNameLst>
                                      </p:cBhvr>
                                      <p:to>
                                        <p:strVal val="visible"/>
                                      </p:to>
                                    </p:set>
                                    <p:animEffect transition="in" filter="wipe(left)">
                                      <p:cBhvr>
                                        <p:cTn id="6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 grpId="0"/>
      <p:bldP spid="3085" grpId="0" bldLvl="0" animBg="1"/>
      <p:bldP spid="3086" grpId="0" bldLvl="0"/>
      <p:bldP spid="3088" grpId="0"/>
      <p:bldP spid="3162" grpId="0" build="p"/>
      <p:bldP spid="3163" grpId="0" bldLvl="0" animBg="1"/>
      <p:bldP spid="9" grpId="0" animBg="1"/>
      <p:bldP spid="13" grpId="0" bldLvl="0" animBg="1"/>
      <p:bldP spid="14" grpId="0" animBg="1"/>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390" name="Object 14"/>
          <p:cNvGraphicFramePr>
            <a:graphicFrameLocks noChangeAspect="1"/>
          </p:cNvGraphicFramePr>
          <p:nvPr/>
        </p:nvGraphicFramePr>
        <p:xfrm>
          <a:off x="1670694" y="2561429"/>
          <a:ext cx="3471863" cy="1160463"/>
        </p:xfrm>
        <a:graphic>
          <a:graphicData uri="http://schemas.openxmlformats.org/presentationml/2006/ole">
            <mc:AlternateContent xmlns:mc="http://schemas.openxmlformats.org/markup-compatibility/2006">
              <mc:Choice xmlns:v="urn:schemas-microsoft-com:vml" Requires="v">
                <p:oleObj spid="_x0000_s19493" name="" r:id="rId1" imgW="1714500" imgH="571500" progId="Equation.3">
                  <p:embed/>
                </p:oleObj>
              </mc:Choice>
              <mc:Fallback>
                <p:oleObj name="" r:id="rId1" imgW="1714500" imgH="571500" progId="Equation.3">
                  <p:embed/>
                  <p:pic>
                    <p:nvPicPr>
                      <p:cNvPr id="0" name="图片 3076"/>
                      <p:cNvPicPr/>
                      <p:nvPr/>
                    </p:nvPicPr>
                    <p:blipFill>
                      <a:blip r:embed="rId2">
                        <a:clrChange>
                          <a:clrFrom>
                            <a:srgbClr val="000000"/>
                          </a:clrFrom>
                          <a:clrTo>
                            <a:srgbClr val="FFFFFF"/>
                          </a:clrTo>
                        </a:clrChange>
                      </a:blip>
                      <a:stretch>
                        <a:fillRect/>
                      </a:stretch>
                    </p:blipFill>
                    <p:spPr>
                      <a:xfrm>
                        <a:off x="1670694" y="2561429"/>
                        <a:ext cx="3471863" cy="1160463"/>
                      </a:xfrm>
                      <a:prstGeom prst="rect">
                        <a:avLst/>
                      </a:prstGeom>
                      <a:noFill/>
                      <a:ln w="38100">
                        <a:noFill/>
                        <a:miter/>
                      </a:ln>
                    </p:spPr>
                  </p:pic>
                </p:oleObj>
              </mc:Fallback>
            </mc:AlternateContent>
          </a:graphicData>
        </a:graphic>
      </p:graphicFrame>
      <p:graphicFrame>
        <p:nvGraphicFramePr>
          <p:cNvPr id="101420" name="Object 44"/>
          <p:cNvGraphicFramePr>
            <a:graphicFrameLocks noChangeAspect="1"/>
          </p:cNvGraphicFramePr>
          <p:nvPr/>
        </p:nvGraphicFramePr>
        <p:xfrm>
          <a:off x="254064" y="1500796"/>
          <a:ext cx="2511425" cy="588962"/>
        </p:xfrm>
        <a:graphic>
          <a:graphicData uri="http://schemas.openxmlformats.org/presentationml/2006/ole">
            <mc:AlternateContent xmlns:mc="http://schemas.openxmlformats.org/markup-compatibility/2006">
              <mc:Choice xmlns:v="urn:schemas-microsoft-com:vml" Requires="v">
                <p:oleObj spid="_x0000_s19494" name="" r:id="rId3" imgW="1295400" imgH="292100" progId="Equation.3">
                  <p:embed/>
                </p:oleObj>
              </mc:Choice>
              <mc:Fallback>
                <p:oleObj name="" r:id="rId3" imgW="1295400" imgH="292100" progId="Equation.3">
                  <p:embed/>
                  <p:pic>
                    <p:nvPicPr>
                      <p:cNvPr id="0" name="图片 3077"/>
                      <p:cNvPicPr/>
                      <p:nvPr/>
                    </p:nvPicPr>
                    <p:blipFill>
                      <a:blip r:embed="rId4">
                        <a:clrChange>
                          <a:clrFrom>
                            <a:srgbClr val="000000"/>
                          </a:clrFrom>
                          <a:clrTo>
                            <a:srgbClr val="FFFFFF"/>
                          </a:clrTo>
                        </a:clrChange>
                      </a:blip>
                      <a:stretch>
                        <a:fillRect/>
                      </a:stretch>
                    </p:blipFill>
                    <p:spPr>
                      <a:xfrm>
                        <a:off x="254064" y="1500796"/>
                        <a:ext cx="2511425" cy="588962"/>
                      </a:xfrm>
                      <a:prstGeom prst="rect">
                        <a:avLst/>
                      </a:prstGeom>
                      <a:noFill/>
                      <a:ln w="38100">
                        <a:noFill/>
                        <a:miter/>
                      </a:ln>
                    </p:spPr>
                  </p:pic>
                </p:oleObj>
              </mc:Fallback>
            </mc:AlternateContent>
          </a:graphicData>
        </a:graphic>
      </p:graphicFrame>
      <p:sp>
        <p:nvSpPr>
          <p:cNvPr id="101421" name="AutoShape 45"/>
          <p:cNvSpPr/>
          <p:nvPr/>
        </p:nvSpPr>
        <p:spPr>
          <a:xfrm>
            <a:off x="508473" y="2917204"/>
            <a:ext cx="863600" cy="215900"/>
          </a:xfrm>
          <a:prstGeom prst="rightArrow">
            <a:avLst>
              <a:gd name="adj1" fmla="val 50000"/>
              <a:gd name="adj2" fmla="val 10000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101422" name="Text Box 46"/>
          <p:cNvSpPr txBox="1"/>
          <p:nvPr/>
        </p:nvSpPr>
        <p:spPr>
          <a:xfrm>
            <a:off x="112440" y="754187"/>
            <a:ext cx="417671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Applying KVL and VCR</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101425" name="Object 49"/>
          <p:cNvGraphicFramePr>
            <a:graphicFrameLocks noChangeAspect="1"/>
          </p:cNvGraphicFramePr>
          <p:nvPr/>
        </p:nvGraphicFramePr>
        <p:xfrm>
          <a:off x="3135935" y="1221361"/>
          <a:ext cx="1701800" cy="1160462"/>
        </p:xfrm>
        <a:graphic>
          <a:graphicData uri="http://schemas.openxmlformats.org/presentationml/2006/ole">
            <mc:AlternateContent xmlns:mc="http://schemas.openxmlformats.org/markup-compatibility/2006">
              <mc:Choice xmlns:v="urn:schemas-microsoft-com:vml" Requires="v">
                <p:oleObj spid="_x0000_s19495" name="" r:id="rId5" imgW="838200" imgH="571500" progId="Equation.3">
                  <p:embed/>
                </p:oleObj>
              </mc:Choice>
              <mc:Fallback>
                <p:oleObj name="" r:id="rId5" imgW="838200" imgH="571500" progId="Equation.3">
                  <p:embed/>
                  <p:pic>
                    <p:nvPicPr>
                      <p:cNvPr id="0" name="图片 3075"/>
                      <p:cNvPicPr/>
                      <p:nvPr/>
                    </p:nvPicPr>
                    <p:blipFill>
                      <a:blip r:embed="rId6">
                        <a:clrChange>
                          <a:clrFrom>
                            <a:srgbClr val="000000"/>
                          </a:clrFrom>
                          <a:clrTo>
                            <a:srgbClr val="FFFFFF"/>
                          </a:clrTo>
                        </a:clrChange>
                      </a:blip>
                      <a:stretch>
                        <a:fillRect/>
                      </a:stretch>
                    </p:blipFill>
                    <p:spPr>
                      <a:xfrm>
                        <a:off x="3135935" y="1221361"/>
                        <a:ext cx="1701800" cy="1160462"/>
                      </a:xfrm>
                      <a:prstGeom prst="rect">
                        <a:avLst/>
                      </a:prstGeom>
                      <a:noFill/>
                      <a:ln w="38100">
                        <a:noFill/>
                        <a:miter/>
                      </a:ln>
                    </p:spPr>
                  </p:pic>
                </p:oleObj>
              </mc:Fallback>
            </mc:AlternateContent>
          </a:graphicData>
        </a:graphic>
      </p:graphicFrame>
      <p:sp>
        <p:nvSpPr>
          <p:cNvPr id="101426" name="Text Box 50"/>
          <p:cNvSpPr txBox="1"/>
          <p:nvPr/>
        </p:nvSpPr>
        <p:spPr>
          <a:xfrm>
            <a:off x="468313" y="3789363"/>
            <a:ext cx="6191916" cy="5232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current as the variable：</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101427" name="Object 51"/>
          <p:cNvGraphicFramePr>
            <a:graphicFrameLocks noChangeAspect="1"/>
          </p:cNvGraphicFramePr>
          <p:nvPr/>
        </p:nvGraphicFramePr>
        <p:xfrm>
          <a:off x="1690906" y="4180822"/>
          <a:ext cx="3400425" cy="1103312"/>
        </p:xfrm>
        <a:graphic>
          <a:graphicData uri="http://schemas.openxmlformats.org/presentationml/2006/ole">
            <mc:AlternateContent xmlns:mc="http://schemas.openxmlformats.org/markup-compatibility/2006">
              <mc:Choice xmlns:v="urn:schemas-microsoft-com:vml" Requires="v">
                <p:oleObj spid="_x0000_s19496" name="" r:id="rId7" imgW="1663700" imgH="533400" progId="Equation.DSMT4">
                  <p:embed/>
                </p:oleObj>
              </mc:Choice>
              <mc:Fallback>
                <p:oleObj name="" r:id="rId7" imgW="1663700" imgH="533400" progId="Equation.DSMT4">
                  <p:embed/>
                  <p:pic>
                    <p:nvPicPr>
                      <p:cNvPr id="0" name="图片 3108"/>
                      <p:cNvPicPr/>
                      <p:nvPr/>
                    </p:nvPicPr>
                    <p:blipFill>
                      <a:blip r:embed="rId8">
                        <a:clrChange>
                          <a:clrFrom>
                            <a:srgbClr val="000000"/>
                          </a:clrFrom>
                          <a:clrTo>
                            <a:srgbClr val="FFFFFF"/>
                          </a:clrTo>
                        </a:clrChange>
                      </a:blip>
                      <a:stretch>
                        <a:fillRect/>
                      </a:stretch>
                    </p:blipFill>
                    <p:spPr>
                      <a:xfrm>
                        <a:off x="1690906" y="4180822"/>
                        <a:ext cx="3400425" cy="1103312"/>
                      </a:xfrm>
                      <a:prstGeom prst="rect">
                        <a:avLst/>
                      </a:prstGeom>
                      <a:noFill/>
                      <a:ln w="38100">
                        <a:noFill/>
                        <a:miter/>
                      </a:ln>
                    </p:spPr>
                  </p:pic>
                </p:oleObj>
              </mc:Fallback>
            </mc:AlternateContent>
          </a:graphicData>
        </a:graphic>
      </p:graphicFrame>
      <p:grpSp>
        <p:nvGrpSpPr>
          <p:cNvPr id="2" name="Group 52"/>
          <p:cNvGrpSpPr/>
          <p:nvPr/>
        </p:nvGrpSpPr>
        <p:grpSpPr>
          <a:xfrm>
            <a:off x="5091331" y="1061380"/>
            <a:ext cx="4021137" cy="1978025"/>
            <a:chOff x="64" y="1752"/>
            <a:chExt cx="2533" cy="1246"/>
          </a:xfrm>
        </p:grpSpPr>
        <p:grpSp>
          <p:nvGrpSpPr>
            <p:cNvPr id="22541" name="Group 53"/>
            <p:cNvGrpSpPr/>
            <p:nvPr/>
          </p:nvGrpSpPr>
          <p:grpSpPr>
            <a:xfrm>
              <a:off x="2090" y="2573"/>
              <a:ext cx="277" cy="70"/>
              <a:chOff x="2112" y="3648"/>
              <a:chExt cx="192" cy="48"/>
            </a:xfrm>
          </p:grpSpPr>
          <p:sp>
            <p:nvSpPr>
              <p:cNvPr id="22567" name="Line 54"/>
              <p:cNvSpPr/>
              <p:nvPr/>
            </p:nvSpPr>
            <p:spPr>
              <a:xfrm>
                <a:off x="2112" y="3648"/>
                <a:ext cx="192" cy="0"/>
              </a:xfrm>
              <a:prstGeom prst="line">
                <a:avLst/>
              </a:prstGeom>
              <a:ln w="38100" cap="flat" cmpd="sng">
                <a:solidFill>
                  <a:srgbClr val="FF9900"/>
                </a:solidFill>
                <a:prstDash val="solid"/>
                <a:headEnd type="none" w="med" len="med"/>
                <a:tailEnd type="none" w="med" len="med"/>
              </a:ln>
            </p:spPr>
          </p:sp>
          <p:sp>
            <p:nvSpPr>
              <p:cNvPr id="22568" name="Line 55"/>
              <p:cNvSpPr/>
              <p:nvPr/>
            </p:nvSpPr>
            <p:spPr>
              <a:xfrm>
                <a:off x="2112" y="3696"/>
                <a:ext cx="192" cy="0"/>
              </a:xfrm>
              <a:prstGeom prst="line">
                <a:avLst/>
              </a:prstGeom>
              <a:ln w="38100" cap="flat" cmpd="sng">
                <a:solidFill>
                  <a:srgbClr val="FF9900"/>
                </a:solidFill>
                <a:prstDash val="solid"/>
                <a:headEnd type="none" w="med" len="med"/>
                <a:tailEnd type="none" w="med" len="med"/>
              </a:ln>
            </p:spPr>
          </p:sp>
        </p:grpSp>
        <p:grpSp>
          <p:nvGrpSpPr>
            <p:cNvPr id="22542" name="Group 56"/>
            <p:cNvGrpSpPr/>
            <p:nvPr/>
          </p:nvGrpSpPr>
          <p:grpSpPr>
            <a:xfrm>
              <a:off x="1746" y="2160"/>
              <a:ext cx="363" cy="838"/>
              <a:chOff x="1576" y="1291"/>
              <a:chExt cx="251" cy="585"/>
            </a:xfrm>
          </p:grpSpPr>
          <p:grpSp>
            <p:nvGrpSpPr>
              <p:cNvPr id="22563" name="Group 57"/>
              <p:cNvGrpSpPr/>
              <p:nvPr/>
            </p:nvGrpSpPr>
            <p:grpSpPr>
              <a:xfrm>
                <a:off x="1664" y="1291"/>
                <a:ext cx="158" cy="585"/>
                <a:chOff x="1664" y="1291"/>
                <a:chExt cx="158" cy="585"/>
              </a:xfrm>
            </p:grpSpPr>
            <p:sp>
              <p:nvSpPr>
                <p:cNvPr id="22565" name="Text Box 58"/>
                <p:cNvSpPr txBox="1"/>
                <p:nvPr/>
              </p:nvSpPr>
              <p:spPr>
                <a:xfrm>
                  <a:off x="1667" y="1291"/>
                  <a:ext cx="155"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2566" name="Text Box 59"/>
                <p:cNvSpPr txBox="1"/>
                <p:nvPr/>
              </p:nvSpPr>
              <p:spPr>
                <a:xfrm>
                  <a:off x="1664" y="1675"/>
                  <a:ext cx="146"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22564" name="Text Box 60"/>
              <p:cNvSpPr txBox="1"/>
              <p:nvPr/>
            </p:nvSpPr>
            <p:spPr>
              <a:xfrm>
                <a:off x="1576" y="1446"/>
                <a:ext cx="251" cy="25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sp>
          <p:nvSpPr>
            <p:cNvPr id="22543" name="Text Box 61"/>
            <p:cNvSpPr txBox="1"/>
            <p:nvPr/>
          </p:nvSpPr>
          <p:spPr>
            <a:xfrm>
              <a:off x="64" y="2428"/>
              <a:ext cx="77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t</a:t>
              </a:r>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Times New Roman" panose="02020603050405020304" pitchFamily="18" charset="0"/>
              </a:endParaRPr>
            </a:p>
          </p:txBody>
        </p:sp>
        <p:grpSp>
          <p:nvGrpSpPr>
            <p:cNvPr id="22544" name="Group 62"/>
            <p:cNvGrpSpPr/>
            <p:nvPr/>
          </p:nvGrpSpPr>
          <p:grpSpPr>
            <a:xfrm>
              <a:off x="633" y="2161"/>
              <a:ext cx="1596" cy="825"/>
              <a:chOff x="816" y="2880"/>
              <a:chExt cx="1104" cy="576"/>
            </a:xfrm>
          </p:grpSpPr>
          <p:sp>
            <p:nvSpPr>
              <p:cNvPr id="22554" name="Line 63"/>
              <p:cNvSpPr/>
              <p:nvPr/>
            </p:nvSpPr>
            <p:spPr>
              <a:xfrm>
                <a:off x="912" y="2880"/>
                <a:ext cx="288" cy="0"/>
              </a:xfrm>
              <a:prstGeom prst="line">
                <a:avLst/>
              </a:prstGeom>
              <a:ln w="28575" cap="flat" cmpd="sng">
                <a:solidFill>
                  <a:srgbClr val="FFCC00"/>
                </a:solidFill>
                <a:prstDash val="solid"/>
                <a:headEnd type="none" w="med" len="med"/>
                <a:tailEnd type="none" w="med" len="med"/>
              </a:ln>
            </p:spPr>
          </p:sp>
          <p:sp>
            <p:nvSpPr>
              <p:cNvPr id="22555" name="Line 64"/>
              <p:cNvSpPr/>
              <p:nvPr/>
            </p:nvSpPr>
            <p:spPr>
              <a:xfrm>
                <a:off x="912" y="3456"/>
                <a:ext cx="1008" cy="0"/>
              </a:xfrm>
              <a:prstGeom prst="line">
                <a:avLst/>
              </a:prstGeom>
              <a:ln w="28575" cap="flat" cmpd="sng">
                <a:solidFill>
                  <a:srgbClr val="FFCC00"/>
                </a:solidFill>
                <a:prstDash val="solid"/>
                <a:headEnd type="none" w="med" len="med"/>
                <a:tailEnd type="none" w="med" len="med"/>
              </a:ln>
            </p:spPr>
          </p:sp>
          <p:sp>
            <p:nvSpPr>
              <p:cNvPr id="22556" name="Line 65"/>
              <p:cNvSpPr/>
              <p:nvPr/>
            </p:nvSpPr>
            <p:spPr>
              <a:xfrm flipH="1">
                <a:off x="1344" y="2880"/>
                <a:ext cx="576" cy="0"/>
              </a:xfrm>
              <a:prstGeom prst="line">
                <a:avLst/>
              </a:prstGeom>
              <a:ln w="28575" cap="flat" cmpd="sng">
                <a:solidFill>
                  <a:srgbClr val="FFCC00"/>
                </a:solidFill>
                <a:prstDash val="solid"/>
                <a:headEnd type="none" w="med" len="med"/>
                <a:tailEnd type="none" w="med" len="med"/>
              </a:ln>
            </p:spPr>
          </p:sp>
          <p:sp>
            <p:nvSpPr>
              <p:cNvPr id="22557" name="Line 66"/>
              <p:cNvSpPr/>
              <p:nvPr/>
            </p:nvSpPr>
            <p:spPr>
              <a:xfrm>
                <a:off x="816" y="3168"/>
                <a:ext cx="192" cy="0"/>
              </a:xfrm>
              <a:prstGeom prst="line">
                <a:avLst/>
              </a:prstGeom>
              <a:ln w="38100" cap="flat" cmpd="sng">
                <a:solidFill>
                  <a:srgbClr val="FF9900"/>
                </a:solidFill>
                <a:prstDash val="solid"/>
                <a:headEnd type="none" w="med" len="med"/>
                <a:tailEnd type="none" w="med" len="med"/>
              </a:ln>
            </p:spPr>
          </p:sp>
          <p:sp>
            <p:nvSpPr>
              <p:cNvPr id="22558" name="Line 67"/>
              <p:cNvSpPr/>
              <p:nvPr/>
            </p:nvSpPr>
            <p:spPr>
              <a:xfrm>
                <a:off x="864" y="3216"/>
                <a:ext cx="96" cy="0"/>
              </a:xfrm>
              <a:prstGeom prst="line">
                <a:avLst/>
              </a:prstGeom>
              <a:ln w="38100" cap="flat" cmpd="sng">
                <a:solidFill>
                  <a:srgbClr val="FF9900"/>
                </a:solidFill>
                <a:prstDash val="solid"/>
                <a:headEnd type="none" w="med" len="med"/>
                <a:tailEnd type="none" w="med" len="med"/>
              </a:ln>
            </p:spPr>
          </p:sp>
          <p:sp>
            <p:nvSpPr>
              <p:cNvPr id="22559" name="Line 68"/>
              <p:cNvSpPr/>
              <p:nvPr/>
            </p:nvSpPr>
            <p:spPr>
              <a:xfrm flipV="1">
                <a:off x="912" y="3216"/>
                <a:ext cx="0" cy="240"/>
              </a:xfrm>
              <a:prstGeom prst="line">
                <a:avLst/>
              </a:prstGeom>
              <a:ln w="28575" cap="flat" cmpd="sng">
                <a:solidFill>
                  <a:srgbClr val="FFCC00"/>
                </a:solidFill>
                <a:prstDash val="solid"/>
                <a:headEnd type="none" w="med" len="med"/>
                <a:tailEnd type="none" w="med" len="med"/>
              </a:ln>
            </p:spPr>
          </p:sp>
          <p:sp>
            <p:nvSpPr>
              <p:cNvPr id="22560" name="Line 69"/>
              <p:cNvSpPr/>
              <p:nvPr/>
            </p:nvSpPr>
            <p:spPr>
              <a:xfrm>
                <a:off x="912" y="2880"/>
                <a:ext cx="0" cy="288"/>
              </a:xfrm>
              <a:prstGeom prst="line">
                <a:avLst/>
              </a:prstGeom>
              <a:ln w="28575" cap="flat" cmpd="sng">
                <a:solidFill>
                  <a:srgbClr val="FFCC00"/>
                </a:solidFill>
                <a:prstDash val="solid"/>
                <a:headEnd type="none" w="med" len="med"/>
                <a:tailEnd type="none" w="med" len="med"/>
              </a:ln>
            </p:spPr>
          </p:sp>
          <p:sp>
            <p:nvSpPr>
              <p:cNvPr id="22561" name="Line 70"/>
              <p:cNvSpPr/>
              <p:nvPr/>
            </p:nvSpPr>
            <p:spPr>
              <a:xfrm>
                <a:off x="1920" y="2880"/>
                <a:ext cx="0" cy="288"/>
              </a:xfrm>
              <a:prstGeom prst="line">
                <a:avLst/>
              </a:prstGeom>
              <a:ln w="28575" cap="flat" cmpd="sng">
                <a:solidFill>
                  <a:srgbClr val="FFCC00"/>
                </a:solidFill>
                <a:prstDash val="solid"/>
                <a:headEnd type="none" w="med" len="med"/>
                <a:tailEnd type="none" w="med" len="med"/>
              </a:ln>
            </p:spPr>
          </p:sp>
          <p:sp>
            <p:nvSpPr>
              <p:cNvPr id="22562" name="Line 71"/>
              <p:cNvSpPr/>
              <p:nvPr/>
            </p:nvSpPr>
            <p:spPr>
              <a:xfrm flipV="1">
                <a:off x="1920" y="3216"/>
                <a:ext cx="0" cy="240"/>
              </a:xfrm>
              <a:prstGeom prst="line">
                <a:avLst/>
              </a:prstGeom>
              <a:ln w="28575" cap="flat" cmpd="sng">
                <a:solidFill>
                  <a:srgbClr val="FFCC00"/>
                </a:solidFill>
                <a:prstDash val="solid"/>
                <a:headEnd type="none" w="med" len="med"/>
                <a:tailEnd type="none" w="med" len="med"/>
              </a:ln>
            </p:spPr>
          </p:sp>
        </p:grpSp>
        <p:grpSp>
          <p:nvGrpSpPr>
            <p:cNvPr id="22545" name="Group 72"/>
            <p:cNvGrpSpPr/>
            <p:nvPr/>
          </p:nvGrpSpPr>
          <p:grpSpPr>
            <a:xfrm>
              <a:off x="1588" y="2093"/>
              <a:ext cx="433" cy="417"/>
              <a:chOff x="1477" y="2832"/>
              <a:chExt cx="299" cy="292"/>
            </a:xfrm>
          </p:grpSpPr>
          <p:sp>
            <p:nvSpPr>
              <p:cNvPr id="22552" name="Text Box 73"/>
              <p:cNvSpPr txBox="1"/>
              <p:nvPr/>
            </p:nvSpPr>
            <p:spPr>
              <a:xfrm>
                <a:off x="1477" y="2922"/>
                <a:ext cx="168" cy="2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22553" name="Rectangle 74"/>
              <p:cNvSpPr/>
              <p:nvPr/>
            </p:nvSpPr>
            <p:spPr>
              <a:xfrm>
                <a:off x="1536" y="2832"/>
                <a:ext cx="240"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22546" name="Text Box 75"/>
            <p:cNvSpPr txBox="1"/>
            <p:nvPr/>
          </p:nvSpPr>
          <p:spPr>
            <a:xfrm>
              <a:off x="2353" y="2497"/>
              <a:ext cx="244" cy="28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22547" name="Group 76"/>
            <p:cNvGrpSpPr/>
            <p:nvPr/>
          </p:nvGrpSpPr>
          <p:grpSpPr>
            <a:xfrm>
              <a:off x="2059" y="1752"/>
              <a:ext cx="239" cy="341"/>
              <a:chOff x="1803" y="2594"/>
              <a:chExt cx="165" cy="238"/>
            </a:xfrm>
          </p:grpSpPr>
          <p:sp>
            <p:nvSpPr>
              <p:cNvPr id="22550" name="Text Box 77"/>
              <p:cNvSpPr txBox="1"/>
              <p:nvPr/>
            </p:nvSpPr>
            <p:spPr>
              <a:xfrm>
                <a:off x="1803" y="2594"/>
                <a:ext cx="123" cy="22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endParaRPr lang="en-US" altLang="zh-CN" sz="2800" b="1" dirty="0">
                  <a:solidFill>
                    <a:schemeClr val="bg1"/>
                  </a:solidFill>
                  <a:latin typeface="Times New Roman" panose="02020603050405020304" pitchFamily="18" charset="0"/>
                </a:endParaRPr>
              </a:p>
            </p:txBody>
          </p:sp>
          <p:sp>
            <p:nvSpPr>
              <p:cNvPr id="22551" name="Line 78"/>
              <p:cNvSpPr/>
              <p:nvPr/>
            </p:nvSpPr>
            <p:spPr>
              <a:xfrm>
                <a:off x="1824" y="2832"/>
                <a:ext cx="144" cy="0"/>
              </a:xfrm>
              <a:prstGeom prst="line">
                <a:avLst/>
              </a:prstGeom>
              <a:ln w="38100" cap="flat" cmpd="sng">
                <a:solidFill>
                  <a:srgbClr val="00FFFF"/>
                </a:solidFill>
                <a:prstDash val="solid"/>
                <a:headEnd type="none" w="med" len="med"/>
                <a:tailEnd type="triangle" w="med" len="med"/>
              </a:ln>
            </p:spPr>
          </p:sp>
        </p:grpSp>
        <p:sp>
          <p:nvSpPr>
            <p:cNvPr id="22548" name="Text Box 79"/>
            <p:cNvSpPr txBox="1"/>
            <p:nvPr/>
          </p:nvSpPr>
          <p:spPr>
            <a:xfrm>
              <a:off x="858" y="1853"/>
              <a:ext cx="661" cy="32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en-US" sz="2400" dirty="0">
                  <a:solidFill>
                    <a:schemeClr val="bg1"/>
                  </a:solidFill>
                  <a:latin typeface="Times New Roman" panose="02020603050405020304" pitchFamily="18" charset="0"/>
                </a:rPr>
                <a:t> </a:t>
              </a:r>
              <a:r>
                <a:rPr lang="en-US" altLang="zh-CN" sz="2400"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t </a:t>
              </a:r>
              <a:r>
                <a:rPr lang="en-US" altLang="zh-CN" sz="2800" b="1" i="1" dirty="0">
                  <a:solidFill>
                    <a:schemeClr val="bg1"/>
                  </a:solidFill>
                  <a:latin typeface="Times New Roman" panose="02020603050405020304" pitchFamily="18" charset="0"/>
                  <a:cs typeface="Times New Roman" panose="02020603050405020304" pitchFamily="18" charset="0"/>
                </a:rPr>
                <a:t>&gt;</a:t>
              </a:r>
              <a:r>
                <a:rPr lang="en-US" altLang="zh-CN" sz="2800" b="1" dirty="0">
                  <a:solidFill>
                    <a:schemeClr val="bg1"/>
                  </a:solidFill>
                  <a:latin typeface="Times New Roman" panose="02020603050405020304" pitchFamily="18" charset="0"/>
                  <a:cs typeface="Times New Roman" panose="02020603050405020304" pitchFamily="18" charset="0"/>
                </a:rPr>
                <a:t>0</a:t>
              </a:r>
              <a:r>
                <a:rPr lang="en-US" altLang="zh-CN" sz="2800"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22549" name="Line 80"/>
            <p:cNvSpPr/>
            <p:nvPr/>
          </p:nvSpPr>
          <p:spPr>
            <a:xfrm>
              <a:off x="1111" y="2160"/>
              <a:ext cx="363" cy="0"/>
            </a:xfrm>
            <a:prstGeom prst="line">
              <a:avLst/>
            </a:prstGeom>
            <a:ln w="28575" cap="flat" cmpd="sng">
              <a:solidFill>
                <a:srgbClr val="FFCC00"/>
              </a:solidFill>
              <a:prstDash val="solid"/>
              <a:headEnd type="none" w="med" len="med"/>
              <a:tailEnd type="none" w="med" len="med"/>
            </a:ln>
          </p:spPr>
        </p:sp>
      </p:grpSp>
      <p:sp>
        <p:nvSpPr>
          <p:cNvPr id="101457" name="AutoShape 81"/>
          <p:cNvSpPr/>
          <p:nvPr/>
        </p:nvSpPr>
        <p:spPr>
          <a:xfrm>
            <a:off x="611560" y="5373216"/>
            <a:ext cx="863600" cy="215900"/>
          </a:xfrm>
          <a:prstGeom prst="rightArrow">
            <a:avLst>
              <a:gd name="adj1" fmla="val 50000"/>
              <a:gd name="adj2" fmla="val 10000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aphicFrame>
        <p:nvGraphicFramePr>
          <p:cNvPr id="101458" name="Object 82"/>
          <p:cNvGraphicFramePr>
            <a:graphicFrameLocks noChangeAspect="1"/>
          </p:cNvGraphicFramePr>
          <p:nvPr/>
        </p:nvGraphicFramePr>
        <p:xfrm>
          <a:off x="1807219" y="5371268"/>
          <a:ext cx="3198812" cy="1160462"/>
        </p:xfrm>
        <a:graphic>
          <a:graphicData uri="http://schemas.openxmlformats.org/presentationml/2006/ole">
            <mc:AlternateContent xmlns:mc="http://schemas.openxmlformats.org/markup-compatibility/2006">
              <mc:Choice xmlns:v="urn:schemas-microsoft-com:vml" Requires="v">
                <p:oleObj spid="_x0000_s19497" name="" r:id="rId9" imgW="1587500" imgH="571500" progId="Equation.3">
                  <p:embed/>
                </p:oleObj>
              </mc:Choice>
              <mc:Fallback>
                <p:oleObj name="" r:id="rId9" imgW="1587500" imgH="571500" progId="Equation.3">
                  <p:embed/>
                  <p:pic>
                    <p:nvPicPr>
                      <p:cNvPr id="0" name="图片 3107"/>
                      <p:cNvPicPr/>
                      <p:nvPr/>
                    </p:nvPicPr>
                    <p:blipFill>
                      <a:blip r:embed="rId10">
                        <a:clrChange>
                          <a:clrFrom>
                            <a:srgbClr val="000000"/>
                          </a:clrFrom>
                          <a:clrTo>
                            <a:srgbClr val="FFFFFF"/>
                          </a:clrTo>
                        </a:clrChange>
                      </a:blip>
                      <a:stretch>
                        <a:fillRect/>
                      </a:stretch>
                    </p:blipFill>
                    <p:spPr>
                      <a:xfrm>
                        <a:off x="1807219" y="5371268"/>
                        <a:ext cx="3198812" cy="1160462"/>
                      </a:xfrm>
                      <a:prstGeom prst="rect">
                        <a:avLst/>
                      </a:prstGeom>
                      <a:noFill/>
                      <a:ln w="38100">
                        <a:noFill/>
                        <a:miter/>
                      </a:ln>
                    </p:spPr>
                  </p:pic>
                </p:oleObj>
              </mc:Fallback>
            </mc:AlternateContent>
          </a:graphicData>
        </a:graphic>
      </p:graphicFrame>
      <p:sp>
        <p:nvSpPr>
          <p:cNvPr id="101459" name="Text Box 83"/>
          <p:cNvSpPr txBox="1"/>
          <p:nvPr/>
        </p:nvSpPr>
        <p:spPr>
          <a:xfrm>
            <a:off x="112440" y="146905"/>
            <a:ext cx="5071745" cy="521970"/>
          </a:xfrm>
          <a:prstGeom prst="rect">
            <a:avLst/>
          </a:prstGeom>
          <a:solidFill>
            <a:srgbClr val="FF3300"/>
          </a:solidFill>
          <a:ln w="12700" cap="sq" cmpd="sng">
            <a:solidFill>
              <a:schemeClr val="tx1"/>
            </a:solidFill>
            <a:prstDash val="solid"/>
            <a:miter/>
            <a:headEnd type="none" w="sm" len="sm"/>
            <a:tailEnd type="none" w="sm" len="sm"/>
          </a:ln>
        </p:spPr>
        <p:txBody>
          <a:bodyPr wrap="square" lIns="92075" tIns="46038" rIns="92075" bIns="46038"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Clr>
                <a:schemeClr val="accent2"/>
              </a:buClr>
              <a:buSzPct val="75000"/>
              <a:buFont typeface="Monotype Sorts" pitchFamily="2" charset="2"/>
              <a:buNone/>
            </a:pPr>
            <a:r>
              <a:rPr lang="en-US" altLang="zh-CN" sz="2800" b="1" dirty="0">
                <a:solidFill>
                  <a:schemeClr val="bg1"/>
                </a:solidFill>
                <a:latin typeface="Times New Roman" panose="02020603050405020304" pitchFamily="18" charset="0"/>
              </a:rPr>
              <a:t>2</a:t>
            </a:r>
            <a:r>
              <a:rPr lang="en-US" altLang="zh-CN" sz="2800" b="1" i="1" dirty="0">
                <a:solidFill>
                  <a:schemeClr val="bg1"/>
                </a:solidFill>
                <a:latin typeface="Times New Roman" panose="02020603050405020304" pitchFamily="18" charset="0"/>
              </a:rPr>
              <a:t>.  </a:t>
            </a:r>
            <a:r>
              <a:rPr lang="en-US" altLang="zh-CN" sz="2800" b="1" dirty="0" smtClean="0">
                <a:solidFill>
                  <a:schemeClr val="bg1"/>
                </a:solidFill>
                <a:latin typeface="Times New Roman" panose="02020603050405020304" pitchFamily="18" charset="0"/>
                <a:ea typeface="仿宋_GB2312" panose="02010609030101010101" pitchFamily="49" charset="-122"/>
              </a:rPr>
              <a:t>E</a:t>
            </a:r>
            <a:r>
              <a:rPr lang="zh-CN" altLang="en-US" sz="2800" b="1" dirty="0" smtClean="0">
                <a:solidFill>
                  <a:schemeClr val="bg1"/>
                </a:solidFill>
                <a:latin typeface="Times New Roman" panose="02020603050405020304" pitchFamily="18" charset="0"/>
                <a:ea typeface="仿宋_GB2312" panose="02010609030101010101" pitchFamily="49" charset="-122"/>
              </a:rPr>
              <a:t>quation</a:t>
            </a:r>
            <a:r>
              <a:rPr lang="en-US" altLang="zh-CN" sz="2800" b="1" dirty="0">
                <a:solidFill>
                  <a:schemeClr val="bg1"/>
                </a:solidFill>
                <a:latin typeface="Times New Roman" panose="02020603050405020304" pitchFamily="18" charset="0"/>
                <a:ea typeface="仿宋_GB2312" panose="02010609030101010101" pitchFamily="49" charset="-122"/>
              </a:rPr>
              <a:t>s</a:t>
            </a:r>
            <a:r>
              <a:rPr lang="zh-CN" altLang="en-US" sz="2800" b="1" dirty="0" smtClean="0">
                <a:solidFill>
                  <a:schemeClr val="bg1"/>
                </a:solidFill>
                <a:latin typeface="Times New Roman" panose="02020603050405020304" pitchFamily="18" charset="0"/>
                <a:ea typeface="仿宋_GB2312" panose="02010609030101010101" pitchFamily="49" charset="-122"/>
              </a:rPr>
              <a:t> </a:t>
            </a:r>
            <a:r>
              <a:rPr lang="zh-CN" altLang="en-US" sz="2800" b="1" dirty="0">
                <a:solidFill>
                  <a:schemeClr val="bg1"/>
                </a:solidFill>
                <a:latin typeface="Times New Roman" panose="02020603050405020304" pitchFamily="18" charset="0"/>
                <a:ea typeface="仿宋_GB2312" panose="02010609030101010101" pitchFamily="49" charset="-122"/>
              </a:rPr>
              <a:t>of </a:t>
            </a:r>
            <a:r>
              <a:rPr lang="en-US" altLang="zh-CN" sz="2800" b="1" dirty="0">
                <a:solidFill>
                  <a:schemeClr val="bg1"/>
                </a:solidFill>
                <a:latin typeface="Times New Roman" panose="02020603050405020304" pitchFamily="18" charset="0"/>
                <a:ea typeface="仿宋_GB2312" panose="02010609030101010101" pitchFamily="49" charset="-122"/>
                <a:sym typeface="+mn-ea"/>
              </a:rPr>
              <a:t>d</a:t>
            </a:r>
            <a:r>
              <a:rPr lang="zh-CN" altLang="en-US" sz="2800" b="1" dirty="0">
                <a:solidFill>
                  <a:schemeClr val="bg1"/>
                </a:solidFill>
                <a:latin typeface="Times New Roman" panose="02020603050405020304" pitchFamily="18" charset="0"/>
                <a:ea typeface="仿宋_GB2312" panose="02010609030101010101" pitchFamily="49" charset="-122"/>
                <a:sym typeface="+mn-ea"/>
              </a:rPr>
              <a:t>ynamic </a:t>
            </a:r>
            <a:r>
              <a:rPr lang="en-US" altLang="zh-CN" sz="2800" b="1" dirty="0">
                <a:solidFill>
                  <a:schemeClr val="bg1"/>
                </a:solidFill>
                <a:latin typeface="Times New Roman" panose="02020603050405020304" pitchFamily="18" charset="0"/>
                <a:ea typeface="仿宋_GB2312" panose="02010609030101010101" pitchFamily="49" charset="-122"/>
                <a:sym typeface="+mn-ea"/>
              </a:rPr>
              <a:t>c</a:t>
            </a:r>
            <a:r>
              <a:rPr lang="zh-CN" altLang="en-US" sz="2800" b="1" dirty="0">
                <a:solidFill>
                  <a:schemeClr val="bg1"/>
                </a:solidFill>
                <a:latin typeface="Times New Roman" panose="02020603050405020304" pitchFamily="18" charset="0"/>
                <a:ea typeface="仿宋_GB2312" panose="02010609030101010101" pitchFamily="49" charset="-122"/>
                <a:sym typeface="+mn-ea"/>
              </a:rPr>
              <a:t>ircuit </a:t>
            </a:r>
            <a:endParaRPr lang="zh-CN" altLang="en-US" sz="36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59"/>
                                        </p:tgtEl>
                                        <p:attrNameLst>
                                          <p:attrName>style.visibility</p:attrName>
                                        </p:attrNameLst>
                                      </p:cBhvr>
                                      <p:to>
                                        <p:strVal val="visible"/>
                                      </p:to>
                                    </p:set>
                                    <p:anim calcmode="lin" valueType="num">
                                      <p:cBhvr additive="base">
                                        <p:cTn id="7" dur="500" fill="hold"/>
                                        <p:tgtEl>
                                          <p:spTgt spid="101459"/>
                                        </p:tgtEl>
                                        <p:attrNameLst>
                                          <p:attrName>ppt_x</p:attrName>
                                        </p:attrNameLst>
                                      </p:cBhvr>
                                      <p:tavLst>
                                        <p:tav tm="0">
                                          <p:val>
                                            <p:strVal val="0-#ppt_w/2"/>
                                          </p:val>
                                        </p:tav>
                                        <p:tav tm="100000">
                                          <p:val>
                                            <p:strVal val="#ppt_x"/>
                                          </p:val>
                                        </p:tav>
                                      </p:tavLst>
                                    </p:anim>
                                    <p:anim calcmode="lin" valueType="num">
                                      <p:cBhvr additive="base">
                                        <p:cTn id="8" dur="500" fill="hold"/>
                                        <p:tgtEl>
                                          <p:spTgt spid="1014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422"/>
                                        </p:tgtEl>
                                        <p:attrNameLst>
                                          <p:attrName>style.visibility</p:attrName>
                                        </p:attrNameLst>
                                      </p:cBhvr>
                                      <p:to>
                                        <p:strVal val="visible"/>
                                      </p:to>
                                    </p:set>
                                    <p:anim calcmode="lin" valueType="num">
                                      <p:cBhvr additive="base">
                                        <p:cTn id="19" dur="500" fill="hold"/>
                                        <p:tgtEl>
                                          <p:spTgt spid="101422"/>
                                        </p:tgtEl>
                                        <p:attrNameLst>
                                          <p:attrName>ppt_x</p:attrName>
                                        </p:attrNameLst>
                                      </p:cBhvr>
                                      <p:tavLst>
                                        <p:tav tm="0">
                                          <p:val>
                                            <p:strVal val="0-#ppt_w/2"/>
                                          </p:val>
                                        </p:tav>
                                        <p:tav tm="100000">
                                          <p:val>
                                            <p:strVal val="#ppt_x"/>
                                          </p:val>
                                        </p:tav>
                                      </p:tavLst>
                                    </p:anim>
                                    <p:anim calcmode="lin" valueType="num">
                                      <p:cBhvr additive="base">
                                        <p:cTn id="20" dur="500" fill="hold"/>
                                        <p:tgtEl>
                                          <p:spTgt spid="1014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1420"/>
                                        </p:tgtEl>
                                        <p:attrNameLst>
                                          <p:attrName>style.visibility</p:attrName>
                                        </p:attrNameLst>
                                      </p:cBhvr>
                                      <p:to>
                                        <p:strVal val="visible"/>
                                      </p:to>
                                    </p:set>
                                    <p:animEffect transition="in" filter="wipe(left)">
                                      <p:cBhvr>
                                        <p:cTn id="25" dur="3000"/>
                                        <p:tgtEl>
                                          <p:spTgt spid="101420"/>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01425"/>
                                        </p:tgtEl>
                                        <p:attrNameLst>
                                          <p:attrName>style.visibility</p:attrName>
                                        </p:attrNameLst>
                                      </p:cBhvr>
                                      <p:to>
                                        <p:strVal val="visible"/>
                                      </p:to>
                                    </p:set>
                                    <p:animEffect transition="in" filter="strips(downRight)">
                                      <p:cBhvr>
                                        <p:cTn id="30" dur="3000"/>
                                        <p:tgtEl>
                                          <p:spTgt spid="101425"/>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101421"/>
                                        </p:tgtEl>
                                        <p:attrNameLst>
                                          <p:attrName>style.visibility</p:attrName>
                                        </p:attrNameLst>
                                      </p:cBhvr>
                                      <p:to>
                                        <p:strVal val="visible"/>
                                      </p:to>
                                    </p:set>
                                    <p:animEffect transition="in" filter="slide(fromLeft)">
                                      <p:cBhvr>
                                        <p:cTn id="35" dur="500"/>
                                        <p:tgtEl>
                                          <p:spTgt spid="101421"/>
                                        </p:tgtEl>
                                      </p:cBhvr>
                                    </p:animEffect>
                                  </p:childTnLst>
                                </p:cTn>
                              </p:par>
                            </p:childTnLst>
                          </p:cTn>
                        </p:par>
                        <p:par>
                          <p:cTn id="36" fill="hold">
                            <p:stCondLst>
                              <p:cond delay="500"/>
                            </p:stCondLst>
                            <p:childTnLst>
                              <p:par>
                                <p:cTn id="37" presetID="18" presetClass="entr" presetSubtype="6" fill="hold" nodeType="afterEffect">
                                  <p:stCondLst>
                                    <p:cond delay="0"/>
                                  </p:stCondLst>
                                  <p:childTnLst>
                                    <p:set>
                                      <p:cBhvr>
                                        <p:cTn id="38" dur="1" fill="hold">
                                          <p:stCondLst>
                                            <p:cond delay="0"/>
                                          </p:stCondLst>
                                        </p:cTn>
                                        <p:tgtEl>
                                          <p:spTgt spid="101390"/>
                                        </p:tgtEl>
                                        <p:attrNameLst>
                                          <p:attrName>style.visibility</p:attrName>
                                        </p:attrNameLst>
                                      </p:cBhvr>
                                      <p:to>
                                        <p:strVal val="visible"/>
                                      </p:to>
                                    </p:set>
                                    <p:animEffect transition="in" filter="strips(downRight)">
                                      <p:cBhvr>
                                        <p:cTn id="39" dur="3000"/>
                                        <p:tgtEl>
                                          <p:spTgt spid="10139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1426"/>
                                        </p:tgtEl>
                                        <p:attrNameLst>
                                          <p:attrName>style.visibility</p:attrName>
                                        </p:attrNameLst>
                                      </p:cBhvr>
                                      <p:to>
                                        <p:strVal val="visible"/>
                                      </p:to>
                                    </p:set>
                                    <p:anim calcmode="lin" valueType="num">
                                      <p:cBhvr additive="base">
                                        <p:cTn id="44" dur="500" fill="hold"/>
                                        <p:tgtEl>
                                          <p:spTgt spid="101426"/>
                                        </p:tgtEl>
                                        <p:attrNameLst>
                                          <p:attrName>ppt_x</p:attrName>
                                        </p:attrNameLst>
                                      </p:cBhvr>
                                      <p:tavLst>
                                        <p:tav tm="0">
                                          <p:val>
                                            <p:strVal val="0-#ppt_w/2"/>
                                          </p:val>
                                        </p:tav>
                                        <p:tav tm="100000">
                                          <p:val>
                                            <p:strVal val="#ppt_x"/>
                                          </p:val>
                                        </p:tav>
                                      </p:tavLst>
                                    </p:anim>
                                    <p:anim calcmode="lin" valueType="num">
                                      <p:cBhvr additive="base">
                                        <p:cTn id="45" dur="500" fill="hold"/>
                                        <p:tgtEl>
                                          <p:spTgt spid="101426"/>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01427"/>
                                        </p:tgtEl>
                                        <p:attrNameLst>
                                          <p:attrName>style.visibility</p:attrName>
                                        </p:attrNameLst>
                                      </p:cBhvr>
                                      <p:to>
                                        <p:strVal val="visible"/>
                                      </p:to>
                                    </p:set>
                                    <p:animEffect transition="in" filter="wipe(left)">
                                      <p:cBhvr>
                                        <p:cTn id="50" dur="3000"/>
                                        <p:tgtEl>
                                          <p:spTgt spid="101427"/>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101457"/>
                                        </p:tgtEl>
                                        <p:attrNameLst>
                                          <p:attrName>style.visibility</p:attrName>
                                        </p:attrNameLst>
                                      </p:cBhvr>
                                      <p:to>
                                        <p:strVal val="visible"/>
                                      </p:to>
                                    </p:set>
                                    <p:animEffect transition="in" filter="slide(fromLeft)">
                                      <p:cBhvr>
                                        <p:cTn id="55" dur="500"/>
                                        <p:tgtEl>
                                          <p:spTgt spid="101457"/>
                                        </p:tgtEl>
                                      </p:cBhvr>
                                    </p:animEffec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01458"/>
                                        </p:tgtEl>
                                        <p:attrNameLst>
                                          <p:attrName>style.visibility</p:attrName>
                                        </p:attrNameLst>
                                      </p:cBhvr>
                                      <p:to>
                                        <p:strVal val="visible"/>
                                      </p:to>
                                    </p:set>
                                    <p:animEffect transition="in" filter="strips(downRight)">
                                      <p:cBhvr>
                                        <p:cTn id="59" dur="3000"/>
                                        <p:tgtEl>
                                          <p:spTgt spid="10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21" grpId="0" animBg="1"/>
      <p:bldP spid="101422" grpId="0"/>
      <p:bldP spid="101426" grpId="0"/>
      <p:bldP spid="101457" grpId="0" bldLvl="0" animBg="1"/>
      <p:bldP spid="10145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p:nvPr/>
        </p:nvGrpSpPr>
        <p:grpSpPr>
          <a:xfrm>
            <a:off x="5003800" y="260350"/>
            <a:ext cx="3938588" cy="1978025"/>
            <a:chOff x="42" y="1616"/>
            <a:chExt cx="2481" cy="1246"/>
          </a:xfrm>
        </p:grpSpPr>
        <p:grpSp>
          <p:nvGrpSpPr>
            <p:cNvPr id="23570" name="Group 35"/>
            <p:cNvGrpSpPr/>
            <p:nvPr/>
          </p:nvGrpSpPr>
          <p:grpSpPr>
            <a:xfrm>
              <a:off x="1700" y="2024"/>
              <a:ext cx="363" cy="838"/>
              <a:chOff x="1576" y="1291"/>
              <a:chExt cx="251" cy="585"/>
            </a:xfrm>
          </p:grpSpPr>
          <p:grpSp>
            <p:nvGrpSpPr>
              <p:cNvPr id="23590" name="Group 36"/>
              <p:cNvGrpSpPr/>
              <p:nvPr/>
            </p:nvGrpSpPr>
            <p:grpSpPr>
              <a:xfrm>
                <a:off x="1664" y="1291"/>
                <a:ext cx="158" cy="585"/>
                <a:chOff x="1664" y="1291"/>
                <a:chExt cx="158" cy="585"/>
              </a:xfrm>
            </p:grpSpPr>
            <p:sp>
              <p:nvSpPr>
                <p:cNvPr id="23592" name="Text Box 37"/>
                <p:cNvSpPr txBox="1"/>
                <p:nvPr/>
              </p:nvSpPr>
              <p:spPr>
                <a:xfrm>
                  <a:off x="1667" y="1291"/>
                  <a:ext cx="155"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3593" name="Text Box 38"/>
                <p:cNvSpPr txBox="1"/>
                <p:nvPr/>
              </p:nvSpPr>
              <p:spPr>
                <a:xfrm>
                  <a:off x="1664" y="1675"/>
                  <a:ext cx="146"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23591" name="Text Box 39"/>
              <p:cNvSpPr txBox="1"/>
              <p:nvPr/>
            </p:nvSpPr>
            <p:spPr>
              <a:xfrm>
                <a:off x="1576" y="1446"/>
                <a:ext cx="251" cy="25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sp>
          <p:nvSpPr>
            <p:cNvPr id="23571" name="Text Box 40"/>
            <p:cNvSpPr txBox="1"/>
            <p:nvPr/>
          </p:nvSpPr>
          <p:spPr>
            <a:xfrm>
              <a:off x="42" y="2292"/>
              <a:ext cx="72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t</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23572" name="Line 41"/>
            <p:cNvSpPr/>
            <p:nvPr/>
          </p:nvSpPr>
          <p:spPr>
            <a:xfrm>
              <a:off x="726" y="2025"/>
              <a:ext cx="416" cy="0"/>
            </a:xfrm>
            <a:prstGeom prst="line">
              <a:avLst/>
            </a:prstGeom>
            <a:ln w="28575" cap="flat" cmpd="sng">
              <a:solidFill>
                <a:srgbClr val="FFCC00"/>
              </a:solidFill>
              <a:prstDash val="solid"/>
              <a:headEnd type="none" w="med" len="med"/>
              <a:tailEnd type="none" w="med" len="med"/>
            </a:ln>
          </p:spPr>
        </p:sp>
        <p:sp>
          <p:nvSpPr>
            <p:cNvPr id="23573" name="Line 42"/>
            <p:cNvSpPr/>
            <p:nvPr/>
          </p:nvSpPr>
          <p:spPr>
            <a:xfrm>
              <a:off x="726" y="2850"/>
              <a:ext cx="1457" cy="0"/>
            </a:xfrm>
            <a:prstGeom prst="line">
              <a:avLst/>
            </a:prstGeom>
            <a:ln w="28575" cap="flat" cmpd="sng">
              <a:solidFill>
                <a:srgbClr val="FFCC00"/>
              </a:solidFill>
              <a:prstDash val="solid"/>
              <a:headEnd type="none" w="med" len="med"/>
              <a:tailEnd type="none" w="med" len="med"/>
            </a:ln>
          </p:spPr>
        </p:sp>
        <p:sp>
          <p:nvSpPr>
            <p:cNvPr id="23574" name="Line 43"/>
            <p:cNvSpPr/>
            <p:nvPr/>
          </p:nvSpPr>
          <p:spPr>
            <a:xfrm flipH="1">
              <a:off x="1350" y="2025"/>
              <a:ext cx="833" cy="0"/>
            </a:xfrm>
            <a:prstGeom prst="line">
              <a:avLst/>
            </a:prstGeom>
            <a:ln w="28575" cap="flat" cmpd="sng">
              <a:solidFill>
                <a:srgbClr val="FFCC00"/>
              </a:solidFill>
              <a:prstDash val="solid"/>
              <a:headEnd type="none" w="med" len="med"/>
              <a:tailEnd type="none" w="med" len="med"/>
            </a:ln>
          </p:spPr>
        </p:sp>
        <p:sp>
          <p:nvSpPr>
            <p:cNvPr id="23575" name="Line 44"/>
            <p:cNvSpPr/>
            <p:nvPr/>
          </p:nvSpPr>
          <p:spPr>
            <a:xfrm>
              <a:off x="587" y="2438"/>
              <a:ext cx="278" cy="0"/>
            </a:xfrm>
            <a:prstGeom prst="line">
              <a:avLst/>
            </a:prstGeom>
            <a:ln w="38100" cap="flat" cmpd="sng">
              <a:solidFill>
                <a:srgbClr val="FF9900"/>
              </a:solidFill>
              <a:prstDash val="solid"/>
              <a:headEnd type="none" w="med" len="med"/>
              <a:tailEnd type="none" w="med" len="med"/>
            </a:ln>
          </p:spPr>
        </p:sp>
        <p:sp>
          <p:nvSpPr>
            <p:cNvPr id="23576" name="Line 45"/>
            <p:cNvSpPr/>
            <p:nvPr/>
          </p:nvSpPr>
          <p:spPr>
            <a:xfrm>
              <a:off x="656" y="2506"/>
              <a:ext cx="139" cy="0"/>
            </a:xfrm>
            <a:prstGeom prst="line">
              <a:avLst/>
            </a:prstGeom>
            <a:ln w="38100" cap="flat" cmpd="sng">
              <a:solidFill>
                <a:srgbClr val="FF9900"/>
              </a:solidFill>
              <a:prstDash val="solid"/>
              <a:headEnd type="none" w="med" len="med"/>
              <a:tailEnd type="none" w="med" len="med"/>
            </a:ln>
          </p:spPr>
        </p:sp>
        <p:sp>
          <p:nvSpPr>
            <p:cNvPr id="23577" name="Line 46"/>
            <p:cNvSpPr/>
            <p:nvPr/>
          </p:nvSpPr>
          <p:spPr>
            <a:xfrm flipV="1">
              <a:off x="726" y="2506"/>
              <a:ext cx="0" cy="344"/>
            </a:xfrm>
            <a:prstGeom prst="line">
              <a:avLst/>
            </a:prstGeom>
            <a:ln w="28575" cap="flat" cmpd="sng">
              <a:solidFill>
                <a:srgbClr val="FFCC00"/>
              </a:solidFill>
              <a:prstDash val="solid"/>
              <a:headEnd type="none" w="med" len="med"/>
              <a:tailEnd type="none" w="med" len="med"/>
            </a:ln>
          </p:spPr>
        </p:sp>
        <p:sp>
          <p:nvSpPr>
            <p:cNvPr id="23578" name="Line 47"/>
            <p:cNvSpPr/>
            <p:nvPr/>
          </p:nvSpPr>
          <p:spPr>
            <a:xfrm>
              <a:off x="726" y="2025"/>
              <a:ext cx="0" cy="413"/>
            </a:xfrm>
            <a:prstGeom prst="line">
              <a:avLst/>
            </a:prstGeom>
            <a:ln w="28575" cap="flat" cmpd="sng">
              <a:solidFill>
                <a:srgbClr val="FFCC00"/>
              </a:solidFill>
              <a:prstDash val="solid"/>
              <a:headEnd type="none" w="med" len="med"/>
              <a:tailEnd type="none" w="med" len="med"/>
            </a:ln>
          </p:spPr>
        </p:sp>
        <p:grpSp>
          <p:nvGrpSpPr>
            <p:cNvPr id="23579" name="Group 48"/>
            <p:cNvGrpSpPr/>
            <p:nvPr/>
          </p:nvGrpSpPr>
          <p:grpSpPr>
            <a:xfrm>
              <a:off x="1542" y="1957"/>
              <a:ext cx="433" cy="417"/>
              <a:chOff x="1477" y="2832"/>
              <a:chExt cx="299" cy="292"/>
            </a:xfrm>
          </p:grpSpPr>
          <p:sp>
            <p:nvSpPr>
              <p:cNvPr id="23588" name="Text Box 49"/>
              <p:cNvSpPr txBox="1"/>
              <p:nvPr/>
            </p:nvSpPr>
            <p:spPr>
              <a:xfrm>
                <a:off x="1477" y="2922"/>
                <a:ext cx="168" cy="2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23589" name="Rectangle 50"/>
              <p:cNvSpPr/>
              <p:nvPr/>
            </p:nvSpPr>
            <p:spPr>
              <a:xfrm>
                <a:off x="1536" y="2832"/>
                <a:ext cx="240"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23580" name="Text Box 51"/>
            <p:cNvSpPr txBox="1"/>
            <p:nvPr/>
          </p:nvSpPr>
          <p:spPr>
            <a:xfrm>
              <a:off x="2290" y="2251"/>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23581" name="Group 52"/>
            <p:cNvGrpSpPr/>
            <p:nvPr/>
          </p:nvGrpSpPr>
          <p:grpSpPr>
            <a:xfrm>
              <a:off x="2013" y="1616"/>
              <a:ext cx="239" cy="341"/>
              <a:chOff x="1803" y="2594"/>
              <a:chExt cx="165" cy="238"/>
            </a:xfrm>
          </p:grpSpPr>
          <p:sp>
            <p:nvSpPr>
              <p:cNvPr id="23586" name="Text Box 53"/>
              <p:cNvSpPr txBox="1"/>
              <p:nvPr/>
            </p:nvSpPr>
            <p:spPr>
              <a:xfrm>
                <a:off x="1803" y="2594"/>
                <a:ext cx="123" cy="22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endParaRPr lang="en-US" altLang="zh-CN" sz="2800" b="1" dirty="0">
                  <a:solidFill>
                    <a:schemeClr val="bg1"/>
                  </a:solidFill>
                  <a:latin typeface="Times New Roman" panose="02020603050405020304" pitchFamily="18" charset="0"/>
                </a:endParaRPr>
              </a:p>
            </p:txBody>
          </p:sp>
          <p:sp>
            <p:nvSpPr>
              <p:cNvPr id="23587" name="Line 54"/>
              <p:cNvSpPr/>
              <p:nvPr/>
            </p:nvSpPr>
            <p:spPr>
              <a:xfrm>
                <a:off x="1824" y="2832"/>
                <a:ext cx="144" cy="0"/>
              </a:xfrm>
              <a:prstGeom prst="line">
                <a:avLst/>
              </a:prstGeom>
              <a:ln w="38100" cap="flat" cmpd="sng">
                <a:solidFill>
                  <a:srgbClr val="00FFFF"/>
                </a:solidFill>
                <a:prstDash val="solid"/>
                <a:headEnd type="none" w="med" len="med"/>
                <a:tailEnd type="triangle" w="med" len="med"/>
              </a:ln>
            </p:spPr>
          </p:sp>
        </p:grpSp>
        <p:sp>
          <p:nvSpPr>
            <p:cNvPr id="23582" name="Text Box 55"/>
            <p:cNvSpPr txBox="1"/>
            <p:nvPr/>
          </p:nvSpPr>
          <p:spPr>
            <a:xfrm>
              <a:off x="812" y="1717"/>
              <a:ext cx="661" cy="32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en-US" sz="2400" dirty="0">
                  <a:solidFill>
                    <a:schemeClr val="bg1"/>
                  </a:solidFill>
                  <a:latin typeface="Times New Roman" panose="02020603050405020304" pitchFamily="18" charset="0"/>
                </a:rPr>
                <a:t> </a:t>
              </a:r>
              <a:r>
                <a:rPr lang="en-US" altLang="zh-CN" sz="2400"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t &gt;</a:t>
              </a:r>
              <a:r>
                <a:rPr lang="en-US" altLang="zh-CN" sz="2800" b="1" dirty="0">
                  <a:solidFill>
                    <a:schemeClr val="bg1"/>
                  </a:solidFill>
                  <a:latin typeface="Times New Roman" panose="02020603050405020304" pitchFamily="18" charset="0"/>
                </a:rPr>
                <a:t>0</a:t>
              </a:r>
              <a:r>
                <a:rPr lang="en-US" altLang="zh-CN" sz="2800"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23583" name="Line 56"/>
            <p:cNvSpPr/>
            <p:nvPr/>
          </p:nvSpPr>
          <p:spPr>
            <a:xfrm>
              <a:off x="1065" y="2024"/>
              <a:ext cx="363" cy="0"/>
            </a:xfrm>
            <a:prstGeom prst="line">
              <a:avLst/>
            </a:prstGeom>
            <a:ln w="28575" cap="flat" cmpd="sng">
              <a:solidFill>
                <a:srgbClr val="FFCC00"/>
              </a:solidFill>
              <a:prstDash val="solid"/>
              <a:headEnd type="none" w="med" len="med"/>
              <a:tailEnd type="none" w="med" len="med"/>
            </a:ln>
          </p:spPr>
        </p:sp>
        <p:graphicFrame>
          <p:nvGraphicFramePr>
            <p:cNvPr id="23584" name="Object 57"/>
            <p:cNvGraphicFramePr>
              <a:graphicFrameLocks noChangeAspect="1"/>
            </p:cNvGraphicFramePr>
            <p:nvPr/>
          </p:nvGraphicFramePr>
          <p:xfrm>
            <a:off x="2154" y="1979"/>
            <a:ext cx="164" cy="816"/>
          </p:xfrm>
          <a:graphic>
            <a:graphicData uri="http://schemas.openxmlformats.org/presentationml/2006/ole">
              <mc:AlternateContent xmlns:mc="http://schemas.openxmlformats.org/markup-compatibility/2006">
                <mc:Choice xmlns:v="urn:schemas-microsoft-com:vml" Requires="v">
                  <p:oleObj spid="_x0000_s20518" name="" r:id="rId1" imgW="123825" imgH="600075" progId="Visio.Drawing.6">
                    <p:embed/>
                  </p:oleObj>
                </mc:Choice>
                <mc:Fallback>
                  <p:oleObj name="" r:id="rId1" imgW="123825" imgH="600075" progId="Visio.Drawing.6">
                    <p:embed/>
                    <p:pic>
                      <p:nvPicPr>
                        <p:cNvPr id="0" name="图片 3097"/>
                        <p:cNvPicPr/>
                        <p:nvPr/>
                      </p:nvPicPr>
                      <p:blipFill>
                        <a:blip r:embed="rId2"/>
                        <a:stretch>
                          <a:fillRect/>
                        </a:stretch>
                      </p:blipFill>
                      <p:spPr>
                        <a:xfrm>
                          <a:off x="2154" y="1979"/>
                          <a:ext cx="164" cy="816"/>
                        </a:xfrm>
                        <a:prstGeom prst="rect">
                          <a:avLst/>
                        </a:prstGeom>
                        <a:noFill/>
                        <a:ln w="38100">
                          <a:noFill/>
                          <a:miter/>
                        </a:ln>
                      </p:spPr>
                    </p:pic>
                  </p:oleObj>
                </mc:Fallback>
              </mc:AlternateContent>
            </a:graphicData>
          </a:graphic>
        </p:graphicFrame>
        <p:sp>
          <p:nvSpPr>
            <p:cNvPr id="23585" name="Line 58"/>
            <p:cNvSpPr/>
            <p:nvPr/>
          </p:nvSpPr>
          <p:spPr>
            <a:xfrm>
              <a:off x="2200" y="2704"/>
              <a:ext cx="0" cy="136"/>
            </a:xfrm>
            <a:prstGeom prst="line">
              <a:avLst/>
            </a:prstGeom>
            <a:ln w="28575" cap="flat" cmpd="sng">
              <a:solidFill>
                <a:srgbClr val="FFCC00"/>
              </a:solidFill>
              <a:prstDash val="solid"/>
              <a:headEnd type="none" w="med" len="med"/>
              <a:tailEnd type="none" w="med" len="med"/>
            </a:ln>
          </p:spPr>
        </p:sp>
      </p:grpSp>
      <p:graphicFrame>
        <p:nvGraphicFramePr>
          <p:cNvPr id="95316" name="Object 84"/>
          <p:cNvGraphicFramePr>
            <a:graphicFrameLocks noChangeAspect="1"/>
          </p:cNvGraphicFramePr>
          <p:nvPr/>
        </p:nvGraphicFramePr>
        <p:xfrm>
          <a:off x="200622" y="724883"/>
          <a:ext cx="2638425" cy="611187"/>
        </p:xfrm>
        <a:graphic>
          <a:graphicData uri="http://schemas.openxmlformats.org/presentationml/2006/ole">
            <mc:AlternateContent xmlns:mc="http://schemas.openxmlformats.org/markup-compatibility/2006">
              <mc:Choice xmlns:v="urn:schemas-microsoft-com:vml" Requires="v">
                <p:oleObj spid="_x0000_s20519" name="" r:id="rId3" imgW="1308100" imgH="292100" progId="Equation.3">
                  <p:embed/>
                </p:oleObj>
              </mc:Choice>
              <mc:Fallback>
                <p:oleObj name="" r:id="rId3" imgW="1308100" imgH="292100" progId="Equation.3">
                  <p:embed/>
                  <p:pic>
                    <p:nvPicPr>
                      <p:cNvPr id="0" name="图片 3098"/>
                      <p:cNvPicPr/>
                      <p:nvPr/>
                    </p:nvPicPr>
                    <p:blipFill>
                      <a:blip r:embed="rId4">
                        <a:clrChange>
                          <a:clrFrom>
                            <a:srgbClr val="000000"/>
                          </a:clrFrom>
                          <a:clrTo>
                            <a:srgbClr val="FFFFFF"/>
                          </a:clrTo>
                        </a:clrChange>
                      </a:blip>
                      <a:stretch>
                        <a:fillRect/>
                      </a:stretch>
                    </p:blipFill>
                    <p:spPr>
                      <a:xfrm>
                        <a:off x="200622" y="724883"/>
                        <a:ext cx="2638425" cy="611187"/>
                      </a:xfrm>
                      <a:prstGeom prst="rect">
                        <a:avLst/>
                      </a:prstGeom>
                      <a:noFill/>
                      <a:ln w="38100">
                        <a:noFill/>
                        <a:miter/>
                      </a:ln>
                    </p:spPr>
                  </p:pic>
                </p:oleObj>
              </mc:Fallback>
            </mc:AlternateContent>
          </a:graphicData>
        </a:graphic>
      </p:graphicFrame>
      <p:sp>
        <p:nvSpPr>
          <p:cNvPr id="95317" name="AutoShape 85"/>
          <p:cNvSpPr/>
          <p:nvPr/>
        </p:nvSpPr>
        <p:spPr>
          <a:xfrm>
            <a:off x="395288" y="1773238"/>
            <a:ext cx="863600" cy="215900"/>
          </a:xfrm>
          <a:prstGeom prst="rightArrow">
            <a:avLst>
              <a:gd name="adj1" fmla="val 50000"/>
              <a:gd name="adj2" fmla="val 10000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aphicFrame>
        <p:nvGraphicFramePr>
          <p:cNvPr id="95318" name="Object 86"/>
          <p:cNvGraphicFramePr>
            <a:graphicFrameLocks noChangeAspect="1"/>
          </p:cNvGraphicFramePr>
          <p:nvPr/>
        </p:nvGraphicFramePr>
        <p:xfrm>
          <a:off x="1476375" y="1412875"/>
          <a:ext cx="2636838" cy="1033463"/>
        </p:xfrm>
        <a:graphic>
          <a:graphicData uri="http://schemas.openxmlformats.org/presentationml/2006/ole">
            <mc:AlternateContent xmlns:mc="http://schemas.openxmlformats.org/markup-compatibility/2006">
              <mc:Choice xmlns:v="urn:schemas-microsoft-com:vml" Requires="v">
                <p:oleObj spid="_x0000_s20520" name="" r:id="rId5" imgW="1460500" imgH="571500" progId="Equation.3">
                  <p:embed/>
                </p:oleObj>
              </mc:Choice>
              <mc:Fallback>
                <p:oleObj name="" r:id="rId5" imgW="1460500" imgH="571500" progId="Equation.3">
                  <p:embed/>
                  <p:pic>
                    <p:nvPicPr>
                      <p:cNvPr id="0" name="图片 3096"/>
                      <p:cNvPicPr/>
                      <p:nvPr/>
                    </p:nvPicPr>
                    <p:blipFill>
                      <a:blip r:embed="rId6">
                        <a:clrChange>
                          <a:clrFrom>
                            <a:srgbClr val="000000"/>
                          </a:clrFrom>
                          <a:clrTo>
                            <a:srgbClr val="FFFFFF"/>
                          </a:clrTo>
                        </a:clrChange>
                      </a:blip>
                      <a:stretch>
                        <a:fillRect/>
                      </a:stretch>
                    </p:blipFill>
                    <p:spPr>
                      <a:xfrm>
                        <a:off x="1476375" y="1412875"/>
                        <a:ext cx="2636838" cy="1033463"/>
                      </a:xfrm>
                      <a:prstGeom prst="rect">
                        <a:avLst/>
                      </a:prstGeom>
                      <a:noFill/>
                      <a:ln w="38100">
                        <a:noFill/>
                        <a:miter/>
                      </a:ln>
                    </p:spPr>
                  </p:pic>
                </p:oleObj>
              </mc:Fallback>
            </mc:AlternateContent>
          </a:graphicData>
        </a:graphic>
      </p:graphicFrame>
      <p:sp>
        <p:nvSpPr>
          <p:cNvPr id="95319" name="AutoShape 87"/>
          <p:cNvSpPr/>
          <p:nvPr/>
        </p:nvSpPr>
        <p:spPr>
          <a:xfrm rot="5400000">
            <a:off x="900113" y="5300618"/>
            <a:ext cx="720725" cy="1009650"/>
          </a:xfrm>
          <a:custGeom>
            <a:avLst/>
            <a:gdLst>
              <a:gd name="txL" fmla="*/ 0 w 21600"/>
              <a:gd name="txT" fmla="*/ 17525 h 21600"/>
              <a:gd name="txR" fmla="*/ 18948 w 21600"/>
              <a:gd name="txB" fmla="*/ 21600 h 21600"/>
            </a:gdLst>
            <a:ahLst/>
            <a:cxnLst>
              <a:cxn ang="17694720">
                <a:pos x="2147483646" y="0"/>
              </a:cxn>
              <a:cxn ang="11796480">
                <a:pos x="2147483646" y="2147483646"/>
              </a:cxn>
              <a:cxn ang="11796480">
                <a:pos x="0" y="2147483646"/>
              </a:cxn>
              <a:cxn ang="5898240">
                <a:pos x="2147483646" y="2147483646"/>
              </a:cxn>
              <a:cxn ang="0">
                <a:pos x="2147483646" y="2147483646"/>
              </a:cxn>
              <a:cxn ang="0">
                <a:pos x="2147483646" y="2147483646"/>
              </a:cxn>
            </a:cxnLst>
            <a:rect l="txL" t="txT" r="txR" b="txB"/>
            <a:pathLst>
              <a:path w="21600" h="21600">
                <a:moveTo>
                  <a:pt x="17161" y="0"/>
                </a:moveTo>
                <a:lnTo>
                  <a:pt x="12721" y="6523"/>
                </a:lnTo>
                <a:lnTo>
                  <a:pt x="15373" y="6523"/>
                </a:lnTo>
                <a:lnTo>
                  <a:pt x="15373" y="17525"/>
                </a:lnTo>
                <a:lnTo>
                  <a:pt x="0" y="17525"/>
                </a:lnTo>
                <a:lnTo>
                  <a:pt x="0" y="21600"/>
                </a:lnTo>
                <a:lnTo>
                  <a:pt x="18948" y="21600"/>
                </a:lnTo>
                <a:lnTo>
                  <a:pt x="18948" y="6523"/>
                </a:lnTo>
                <a:lnTo>
                  <a:pt x="21600" y="6523"/>
                </a:lnTo>
                <a:lnTo>
                  <a:pt x="17161" y="0"/>
                </a:lnTo>
                <a:close/>
              </a:path>
            </a:pathLst>
          </a:custGeom>
          <a:solidFill>
            <a:schemeClr val="accent1">
              <a:alpha val="100000"/>
            </a:schemeClr>
          </a:solidFill>
          <a:ln w="9525">
            <a:noFill/>
          </a:ln>
        </p:spPr>
        <p:txBody>
          <a:bodyPr/>
          <a:lstStyle/>
          <a:p>
            <a:endParaRPr lang="zh-CN" altLang="en-US"/>
          </a:p>
        </p:txBody>
      </p:sp>
      <p:grpSp>
        <p:nvGrpSpPr>
          <p:cNvPr id="7" name="Group 93"/>
          <p:cNvGrpSpPr/>
          <p:nvPr/>
        </p:nvGrpSpPr>
        <p:grpSpPr>
          <a:xfrm>
            <a:off x="2268855" y="5145995"/>
            <a:ext cx="3883025" cy="1523365"/>
            <a:chOff x="1973" y="3067"/>
            <a:chExt cx="2086" cy="1089"/>
          </a:xfrm>
        </p:grpSpPr>
        <p:sp>
          <p:nvSpPr>
            <p:cNvPr id="23567" name="Rectangle 88"/>
            <p:cNvSpPr/>
            <p:nvPr/>
          </p:nvSpPr>
          <p:spPr>
            <a:xfrm>
              <a:off x="1973" y="3067"/>
              <a:ext cx="862" cy="1089"/>
            </a:xfrm>
            <a:prstGeom prst="rect">
              <a:avLst/>
            </a:prstGeom>
            <a:solidFill>
              <a:srgbClr val="FF9900"/>
            </a:solidFill>
            <a:ln w="9525" cap="flat" cmpd="sng">
              <a:solidFill>
                <a:srgbClr val="FFCC00"/>
              </a:solidFill>
              <a:prstDash val="solid"/>
              <a:miter/>
              <a:headEnd type="none" w="med" len="med"/>
              <a:tailEnd type="none" w="med" len="med"/>
            </a:ln>
          </p:spPr>
          <p:txBody>
            <a:bodyPr wrap="none" lIns="198000" rIns="198000"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rPr>
                <a:t>active</a:t>
              </a:r>
              <a:endPar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ctr" eaLnBrk="1" hangingPunct="1">
                <a:spcBef>
                  <a:spcPct val="0"/>
                </a:spcBef>
                <a:buNone/>
              </a:pPr>
              <a:r>
                <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rPr>
                <a:t>resistor</a:t>
              </a:r>
              <a:endPar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ctr" eaLnBrk="1" hangingPunct="1">
                <a:spcBef>
                  <a:spcPct val="0"/>
                </a:spcBef>
                <a:buNone/>
              </a:pPr>
              <a:r>
                <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rPr>
                <a:t>circuit</a:t>
              </a:r>
              <a:endParaRPr lang="en-US" altLang="zh-CN" sz="2400" b="1"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3568" name="Rectangle 89"/>
            <p:cNvSpPr/>
            <p:nvPr/>
          </p:nvSpPr>
          <p:spPr>
            <a:xfrm>
              <a:off x="2835" y="3158"/>
              <a:ext cx="907" cy="907"/>
            </a:xfrm>
            <a:prstGeom prst="rect">
              <a:avLst/>
            </a:prstGeom>
            <a:noFill/>
            <a:ln w="38100" cap="flat" cmpd="sng">
              <a:solidFill>
                <a:srgbClr val="FFCC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3569" name="Rectangle 90" descr="纸莎草纸"/>
            <p:cNvSpPr/>
            <p:nvPr/>
          </p:nvSpPr>
          <p:spPr>
            <a:xfrm>
              <a:off x="3515" y="3203"/>
              <a:ext cx="544" cy="816"/>
            </a:xfrm>
            <a:prstGeom prst="rect">
              <a:avLst/>
            </a:prstGeom>
            <a:blipFill rotWithShape="1">
              <a:blip r:embed="rId7"/>
            </a:blipFill>
            <a:ln w="9525" cap="flat" cmpd="sng">
              <a:solidFill>
                <a:srgbClr val="FFCC00"/>
              </a:solidFill>
              <a:prstDash val="solid"/>
              <a:miter/>
              <a:headEnd type="none" w="med" len="med"/>
              <a:tailEnd type="none" w="med" len="med"/>
            </a:ln>
          </p:spPr>
          <p:txBody>
            <a:bodyPr wrap="none" lIns="198000" rIns="198000"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latin typeface="Times New Roman" panose="02020603050405020304" pitchFamily="18" charset="0"/>
                  <a:ea typeface="仿宋_GB2312" panose="02010609030101010101" pitchFamily="49" charset="-122"/>
                  <a:cs typeface="Times New Roman" panose="02020603050405020304" pitchFamily="18" charset="0"/>
                  <a:sym typeface="+mn-ea"/>
                </a:rPr>
                <a:t>Dynamic</a:t>
              </a:r>
              <a:endParaRPr lang="zh-CN" altLang="en-US" sz="2000" b="1" dirty="0">
                <a:latin typeface="Times New Roman" panose="02020603050405020304" pitchFamily="18" charset="0"/>
                <a:ea typeface="仿宋_GB2312" panose="02010609030101010101" pitchFamily="49" charset="-122"/>
                <a:cs typeface="Times New Roman" panose="02020603050405020304" pitchFamily="18" charset="0"/>
                <a:sym typeface="+mn-ea"/>
              </a:endParaRPr>
            </a:p>
            <a:p>
              <a:pPr marL="0" lvl="0" indent="0" algn="ctr" eaLnBrk="1" hangingPunct="1">
                <a:spcBef>
                  <a:spcPct val="0"/>
                </a:spcBef>
                <a:buNone/>
              </a:pPr>
              <a:r>
                <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sym typeface="+mn-ea"/>
                </a:rPr>
                <a:t>element</a:t>
              </a:r>
              <a:endPar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grpSp>
      <p:sp>
        <p:nvSpPr>
          <p:cNvPr id="95324" name="AutoShape 92"/>
          <p:cNvSpPr/>
          <p:nvPr/>
        </p:nvSpPr>
        <p:spPr>
          <a:xfrm>
            <a:off x="6527165" y="4292555"/>
            <a:ext cx="1985010" cy="726440"/>
          </a:xfrm>
          <a:prstGeom prst="wedgeRoundRectCallout">
            <a:avLst>
              <a:gd name="adj1" fmla="val -157293"/>
              <a:gd name="adj2" fmla="val 82342"/>
              <a:gd name="adj3" fmla="val 16667"/>
            </a:avLst>
          </a:prstGeom>
          <a:gradFill rotWithShape="1">
            <a:gsLst>
              <a:gs pos="0">
                <a:srgbClr val="F3ABF1"/>
              </a:gs>
              <a:gs pos="100000">
                <a:schemeClr val="bg1"/>
              </a:gs>
            </a:gsLst>
            <a:lin ang="5400000" scaled="1"/>
            <a:tileRect/>
          </a:grad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rPr>
              <a:t>First-order circuit</a:t>
            </a:r>
            <a:endPar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5366" name="Text Box 134"/>
          <p:cNvSpPr txBox="1"/>
          <p:nvPr/>
        </p:nvSpPr>
        <p:spPr>
          <a:xfrm>
            <a:off x="228918" y="189865"/>
            <a:ext cx="4176712"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Applying </a:t>
            </a:r>
            <a:r>
              <a:rPr lang="en-US" altLang="zh-CN" sz="2400" b="1" dirty="0">
                <a:solidFill>
                  <a:schemeClr val="bg1"/>
                </a:solidFill>
                <a:latin typeface="Times New Roman" panose="02020603050405020304" pitchFamily="18" charset="0"/>
                <a:ea typeface="仿宋_GB2312" panose="02010609030101010101" pitchFamily="49" charset="-122"/>
              </a:rPr>
              <a:t>KVL and VCR</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95367" name="Object 135"/>
          <p:cNvGraphicFramePr>
            <a:graphicFrameLocks noChangeAspect="1"/>
          </p:cNvGraphicFramePr>
          <p:nvPr/>
        </p:nvGraphicFramePr>
        <p:xfrm>
          <a:off x="3296043" y="550863"/>
          <a:ext cx="1512887" cy="1011237"/>
        </p:xfrm>
        <a:graphic>
          <a:graphicData uri="http://schemas.openxmlformats.org/presentationml/2006/ole">
            <mc:AlternateContent xmlns:mc="http://schemas.openxmlformats.org/markup-compatibility/2006">
              <mc:Choice xmlns:v="urn:schemas-microsoft-com:vml" Requires="v">
                <p:oleObj spid="_x0000_s20521" name="" r:id="rId8" imgW="850900" imgH="571500" progId="Equation.3">
                  <p:embed/>
                </p:oleObj>
              </mc:Choice>
              <mc:Fallback>
                <p:oleObj name="" r:id="rId8" imgW="850900" imgH="571500" progId="Equation.3">
                  <p:embed/>
                  <p:pic>
                    <p:nvPicPr>
                      <p:cNvPr id="0" name="图片 3093"/>
                      <p:cNvPicPr/>
                      <p:nvPr/>
                    </p:nvPicPr>
                    <p:blipFill>
                      <a:blip r:embed="rId9">
                        <a:clrChange>
                          <a:clrFrom>
                            <a:srgbClr val="000000"/>
                          </a:clrFrom>
                          <a:clrTo>
                            <a:srgbClr val="FFFFFF"/>
                          </a:clrTo>
                        </a:clrChange>
                      </a:blip>
                      <a:stretch>
                        <a:fillRect/>
                      </a:stretch>
                    </p:blipFill>
                    <p:spPr>
                      <a:xfrm>
                        <a:off x="3296043" y="550863"/>
                        <a:ext cx="1512887" cy="1011237"/>
                      </a:xfrm>
                      <a:prstGeom prst="rect">
                        <a:avLst/>
                      </a:prstGeom>
                      <a:noFill/>
                      <a:ln w="38100">
                        <a:noFill/>
                        <a:miter/>
                      </a:ln>
                    </p:spPr>
                  </p:pic>
                </p:oleObj>
              </mc:Fallback>
            </mc:AlternateContent>
          </a:graphicData>
        </a:graphic>
      </p:graphicFrame>
      <p:sp>
        <p:nvSpPr>
          <p:cNvPr id="95368" name="Text Box 136"/>
          <p:cNvSpPr txBox="1"/>
          <p:nvPr/>
        </p:nvSpPr>
        <p:spPr>
          <a:xfrm>
            <a:off x="242380" y="2871433"/>
            <a:ext cx="4176395"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inductor voltage is variable</a:t>
            </a:r>
            <a:r>
              <a:rPr lang="zh-CN" altLang="en-US" sz="2400" b="1" dirty="0">
                <a:solidFill>
                  <a:schemeClr val="bg1"/>
                </a:solidFill>
                <a:ea typeface="仿宋_GB2312" panose="02010609030101010101" pitchFamily="49" charset="-122"/>
              </a:rPr>
              <a:t>：</a:t>
            </a:r>
            <a:endParaRPr lang="zh-CN" altLang="en-US" sz="2400" b="1" dirty="0">
              <a:solidFill>
                <a:schemeClr val="bg1"/>
              </a:solidFill>
              <a:ea typeface="仿宋_GB2312" panose="02010609030101010101" pitchFamily="49" charset="-122"/>
            </a:endParaRPr>
          </a:p>
        </p:txBody>
      </p:sp>
      <p:graphicFrame>
        <p:nvGraphicFramePr>
          <p:cNvPr id="95369" name="Object 137"/>
          <p:cNvGraphicFramePr>
            <a:graphicFrameLocks noChangeAspect="1"/>
          </p:cNvGraphicFramePr>
          <p:nvPr/>
        </p:nvGraphicFramePr>
        <p:xfrm>
          <a:off x="4520554" y="2568107"/>
          <a:ext cx="3313113" cy="995363"/>
        </p:xfrm>
        <a:graphic>
          <a:graphicData uri="http://schemas.openxmlformats.org/presentationml/2006/ole">
            <mc:AlternateContent xmlns:mc="http://schemas.openxmlformats.org/markup-compatibility/2006">
              <mc:Choice xmlns:v="urn:schemas-microsoft-com:vml" Requires="v">
                <p:oleObj spid="_x0000_s20522" name="" r:id="rId10" imgW="1803400" imgH="533400" progId="Equation.3">
                  <p:embed/>
                </p:oleObj>
              </mc:Choice>
              <mc:Fallback>
                <p:oleObj name="" r:id="rId10" imgW="1803400" imgH="533400" progId="Equation.3">
                  <p:embed/>
                  <p:pic>
                    <p:nvPicPr>
                      <p:cNvPr id="0" name="图片 3095"/>
                      <p:cNvPicPr/>
                      <p:nvPr/>
                    </p:nvPicPr>
                    <p:blipFill>
                      <a:blip r:embed="rId11">
                        <a:clrChange>
                          <a:clrFrom>
                            <a:srgbClr val="000000"/>
                          </a:clrFrom>
                          <a:clrTo>
                            <a:srgbClr val="FFFFFF"/>
                          </a:clrTo>
                        </a:clrChange>
                      </a:blip>
                      <a:stretch>
                        <a:fillRect/>
                      </a:stretch>
                    </p:blipFill>
                    <p:spPr>
                      <a:xfrm>
                        <a:off x="4520554" y="2568107"/>
                        <a:ext cx="3313113" cy="995363"/>
                      </a:xfrm>
                      <a:prstGeom prst="rect">
                        <a:avLst/>
                      </a:prstGeom>
                      <a:noFill/>
                      <a:ln w="38100">
                        <a:noFill/>
                        <a:miter/>
                      </a:ln>
                    </p:spPr>
                  </p:pic>
                </p:oleObj>
              </mc:Fallback>
            </mc:AlternateContent>
          </a:graphicData>
        </a:graphic>
      </p:graphicFrame>
      <p:sp>
        <p:nvSpPr>
          <p:cNvPr id="95370" name="AutoShape 138"/>
          <p:cNvSpPr/>
          <p:nvPr/>
        </p:nvSpPr>
        <p:spPr>
          <a:xfrm>
            <a:off x="684213" y="4148093"/>
            <a:ext cx="863600" cy="215900"/>
          </a:xfrm>
          <a:prstGeom prst="rightArrow">
            <a:avLst>
              <a:gd name="adj1" fmla="val 50000"/>
              <a:gd name="adj2" fmla="val 10000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aphicFrame>
        <p:nvGraphicFramePr>
          <p:cNvPr id="95371" name="Object 139"/>
          <p:cNvGraphicFramePr>
            <a:graphicFrameLocks noChangeAspect="1"/>
          </p:cNvGraphicFramePr>
          <p:nvPr/>
        </p:nvGraphicFramePr>
        <p:xfrm>
          <a:off x="2051050" y="3775824"/>
          <a:ext cx="3168650" cy="960437"/>
        </p:xfrm>
        <a:graphic>
          <a:graphicData uri="http://schemas.openxmlformats.org/presentationml/2006/ole">
            <mc:AlternateContent xmlns:mc="http://schemas.openxmlformats.org/markup-compatibility/2006">
              <mc:Choice xmlns:v="urn:schemas-microsoft-com:vml" Requires="v">
                <p:oleObj spid="_x0000_s20523" name="" r:id="rId12" imgW="1790700" imgH="533400" progId="Equation.3">
                  <p:embed/>
                </p:oleObj>
              </mc:Choice>
              <mc:Fallback>
                <p:oleObj name="" r:id="rId12" imgW="1790700" imgH="533400" progId="Equation.3">
                  <p:embed/>
                  <p:pic>
                    <p:nvPicPr>
                      <p:cNvPr id="0" name="图片 3092"/>
                      <p:cNvPicPr/>
                      <p:nvPr/>
                    </p:nvPicPr>
                    <p:blipFill>
                      <a:blip r:embed="rId13">
                        <a:clrChange>
                          <a:clrFrom>
                            <a:srgbClr val="000000"/>
                          </a:clrFrom>
                          <a:clrTo>
                            <a:srgbClr val="FFFFFF"/>
                          </a:clrTo>
                        </a:clrChange>
                      </a:blip>
                      <a:stretch>
                        <a:fillRect/>
                      </a:stretch>
                    </p:blipFill>
                    <p:spPr>
                      <a:xfrm>
                        <a:off x="2051050" y="3775824"/>
                        <a:ext cx="3168650" cy="9604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366"/>
                                        </p:tgtEl>
                                        <p:attrNameLst>
                                          <p:attrName>style.visibility</p:attrName>
                                        </p:attrNameLst>
                                      </p:cBhvr>
                                      <p:to>
                                        <p:strVal val="visible"/>
                                      </p:to>
                                    </p:set>
                                    <p:anim calcmode="lin" valueType="num">
                                      <p:cBhvr additive="base">
                                        <p:cTn id="13" dur="500" fill="hold"/>
                                        <p:tgtEl>
                                          <p:spTgt spid="95366"/>
                                        </p:tgtEl>
                                        <p:attrNameLst>
                                          <p:attrName>ppt_x</p:attrName>
                                        </p:attrNameLst>
                                      </p:cBhvr>
                                      <p:tavLst>
                                        <p:tav tm="0">
                                          <p:val>
                                            <p:strVal val="0-#ppt_w/2"/>
                                          </p:val>
                                        </p:tav>
                                        <p:tav tm="100000">
                                          <p:val>
                                            <p:strVal val="#ppt_x"/>
                                          </p:val>
                                        </p:tav>
                                      </p:tavLst>
                                    </p:anim>
                                    <p:anim calcmode="lin" valueType="num">
                                      <p:cBhvr additive="base">
                                        <p:cTn id="14" dur="500" fill="hold"/>
                                        <p:tgtEl>
                                          <p:spTgt spid="953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5316"/>
                                        </p:tgtEl>
                                        <p:attrNameLst>
                                          <p:attrName>style.visibility</p:attrName>
                                        </p:attrNameLst>
                                      </p:cBhvr>
                                      <p:to>
                                        <p:strVal val="visible"/>
                                      </p:to>
                                    </p:set>
                                    <p:animEffect transition="in" filter="wipe(left)">
                                      <p:cBhvr>
                                        <p:cTn id="19" dur="1000"/>
                                        <p:tgtEl>
                                          <p:spTgt spid="95316"/>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95367"/>
                                        </p:tgtEl>
                                        <p:attrNameLst>
                                          <p:attrName>style.visibility</p:attrName>
                                        </p:attrNameLst>
                                      </p:cBhvr>
                                      <p:to>
                                        <p:strVal val="visible"/>
                                      </p:to>
                                    </p:set>
                                    <p:animEffect transition="in" filter="strips(downRight)">
                                      <p:cBhvr>
                                        <p:cTn id="24" dur="3000"/>
                                        <p:tgtEl>
                                          <p:spTgt spid="9536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grpId="0" nodeType="clickEffect">
                                  <p:stCondLst>
                                    <p:cond delay="0"/>
                                  </p:stCondLst>
                                  <p:childTnLst>
                                    <p:set>
                                      <p:cBhvr>
                                        <p:cTn id="28" dur="1" fill="hold">
                                          <p:stCondLst>
                                            <p:cond delay="0"/>
                                          </p:stCondLst>
                                        </p:cTn>
                                        <p:tgtEl>
                                          <p:spTgt spid="95317"/>
                                        </p:tgtEl>
                                        <p:attrNameLst>
                                          <p:attrName>style.visibility</p:attrName>
                                        </p:attrNameLst>
                                      </p:cBhvr>
                                      <p:to>
                                        <p:strVal val="visible"/>
                                      </p:to>
                                    </p:set>
                                    <p:animEffect transition="in" filter="slide(fromLeft)">
                                      <p:cBhvr>
                                        <p:cTn id="29" dur="500"/>
                                        <p:tgtEl>
                                          <p:spTgt spid="95317"/>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95318"/>
                                        </p:tgtEl>
                                        <p:attrNameLst>
                                          <p:attrName>style.visibility</p:attrName>
                                        </p:attrNameLst>
                                      </p:cBhvr>
                                      <p:to>
                                        <p:strVal val="visible"/>
                                      </p:to>
                                    </p:set>
                                    <p:animEffect transition="in" filter="strips(downRight)">
                                      <p:cBhvr>
                                        <p:cTn id="33" dur="3000"/>
                                        <p:tgtEl>
                                          <p:spTgt spid="9531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95368"/>
                                        </p:tgtEl>
                                        <p:attrNameLst>
                                          <p:attrName>style.visibility</p:attrName>
                                        </p:attrNameLst>
                                      </p:cBhvr>
                                      <p:to>
                                        <p:strVal val="visible"/>
                                      </p:to>
                                    </p:set>
                                    <p:anim calcmode="lin" valueType="num">
                                      <p:cBhvr additive="base">
                                        <p:cTn id="38" dur="500" fill="hold"/>
                                        <p:tgtEl>
                                          <p:spTgt spid="95368"/>
                                        </p:tgtEl>
                                        <p:attrNameLst>
                                          <p:attrName>ppt_x</p:attrName>
                                        </p:attrNameLst>
                                      </p:cBhvr>
                                      <p:tavLst>
                                        <p:tav tm="0">
                                          <p:val>
                                            <p:strVal val="0-#ppt_w/2"/>
                                          </p:val>
                                        </p:tav>
                                        <p:tav tm="100000">
                                          <p:val>
                                            <p:strVal val="#ppt_x"/>
                                          </p:val>
                                        </p:tav>
                                      </p:tavLst>
                                    </p:anim>
                                    <p:anim calcmode="lin" valueType="num">
                                      <p:cBhvr additive="base">
                                        <p:cTn id="39" dur="500" fill="hold"/>
                                        <p:tgtEl>
                                          <p:spTgt spid="95368"/>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5369"/>
                                        </p:tgtEl>
                                        <p:attrNameLst>
                                          <p:attrName>style.visibility</p:attrName>
                                        </p:attrNameLst>
                                      </p:cBhvr>
                                      <p:to>
                                        <p:strVal val="visible"/>
                                      </p:to>
                                    </p:set>
                                    <p:animEffect transition="in" filter="wipe(left)">
                                      <p:cBhvr>
                                        <p:cTn id="44" dur="500"/>
                                        <p:tgtEl>
                                          <p:spTgt spid="9536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95370"/>
                                        </p:tgtEl>
                                        <p:attrNameLst>
                                          <p:attrName>style.visibility</p:attrName>
                                        </p:attrNameLst>
                                      </p:cBhvr>
                                      <p:to>
                                        <p:strVal val="visible"/>
                                      </p:to>
                                    </p:set>
                                    <p:animEffect transition="in" filter="slide(fromLeft)">
                                      <p:cBhvr>
                                        <p:cTn id="49" dur="500"/>
                                        <p:tgtEl>
                                          <p:spTgt spid="95370"/>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95371"/>
                                        </p:tgtEl>
                                        <p:attrNameLst>
                                          <p:attrName>style.visibility</p:attrName>
                                        </p:attrNameLst>
                                      </p:cBhvr>
                                      <p:to>
                                        <p:strVal val="visible"/>
                                      </p:to>
                                    </p:set>
                                    <p:animEffect transition="in" filter="wipe(left)">
                                      <p:cBhvr>
                                        <p:cTn id="53" dur="500"/>
                                        <p:tgtEl>
                                          <p:spTgt spid="9537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95319"/>
                                        </p:tgtEl>
                                        <p:attrNameLst>
                                          <p:attrName>style.visibility</p:attrName>
                                        </p:attrNameLst>
                                      </p:cBhvr>
                                      <p:to>
                                        <p:strVal val="visible"/>
                                      </p:to>
                                    </p:set>
                                    <p:animEffect transition="in" filter="wipe(up)">
                                      <p:cBhvr>
                                        <p:cTn id="58" dur="1000"/>
                                        <p:tgtEl>
                                          <p:spTgt spid="95319"/>
                                        </p:tgtEl>
                                      </p:cBhvr>
                                    </p:animEffect>
                                  </p:childTnLst>
                                </p:cTn>
                              </p:par>
                            </p:childTnLst>
                          </p:cTn>
                        </p:par>
                        <p:par>
                          <p:cTn id="59" fill="hold">
                            <p:stCondLst>
                              <p:cond delay="1000"/>
                            </p:stCondLst>
                            <p:childTnLst>
                              <p:par>
                                <p:cTn id="60" presetID="23" presetClass="entr" presetSubtype="16" fill="hold"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1000" fill="hold"/>
                                        <p:tgtEl>
                                          <p:spTgt spid="7"/>
                                        </p:tgtEl>
                                        <p:attrNameLst>
                                          <p:attrName>ppt_w</p:attrName>
                                        </p:attrNameLst>
                                      </p:cBhvr>
                                      <p:tavLst>
                                        <p:tav tm="0">
                                          <p:val>
                                            <p:fltVal val="0"/>
                                          </p:val>
                                        </p:tav>
                                        <p:tav tm="100000">
                                          <p:val>
                                            <p:strVal val="#ppt_w"/>
                                          </p:val>
                                        </p:tav>
                                      </p:tavLst>
                                    </p:anim>
                                    <p:anim calcmode="lin" valueType="num">
                                      <p:cBhvr>
                                        <p:cTn id="63" dur="1000" fill="hold"/>
                                        <p:tgtEl>
                                          <p:spTgt spid="7"/>
                                        </p:tgtEl>
                                        <p:attrNameLst>
                                          <p:attrName>ppt_h</p:attrName>
                                        </p:attrNameLst>
                                      </p:cBhvr>
                                      <p:tavLst>
                                        <p:tav tm="0">
                                          <p:val>
                                            <p:fltVal val="0"/>
                                          </p:val>
                                        </p:tav>
                                        <p:tav tm="100000">
                                          <p:val>
                                            <p:strVal val="#ppt_h"/>
                                          </p:val>
                                        </p:tav>
                                      </p:tavLst>
                                    </p:anim>
                                  </p:childTnLst>
                                </p:cTn>
                              </p:par>
                            </p:childTnLst>
                          </p:cTn>
                        </p:par>
                        <p:par>
                          <p:cTn id="64" fill="hold">
                            <p:stCondLst>
                              <p:cond delay="2000"/>
                            </p:stCondLst>
                            <p:childTnLst>
                              <p:par>
                                <p:cTn id="65" presetID="20" presetClass="entr" presetSubtype="0" fill="hold" grpId="0" nodeType="afterEffect">
                                  <p:stCondLst>
                                    <p:cond delay="0"/>
                                  </p:stCondLst>
                                  <p:childTnLst>
                                    <p:set>
                                      <p:cBhvr>
                                        <p:cTn id="66" dur="1" fill="hold">
                                          <p:stCondLst>
                                            <p:cond delay="0"/>
                                          </p:stCondLst>
                                        </p:cTn>
                                        <p:tgtEl>
                                          <p:spTgt spid="95324"/>
                                        </p:tgtEl>
                                        <p:attrNameLst>
                                          <p:attrName>style.visibility</p:attrName>
                                        </p:attrNameLst>
                                      </p:cBhvr>
                                      <p:to>
                                        <p:strVal val="visible"/>
                                      </p:to>
                                    </p:set>
                                    <p:animEffect transition="in" filter="wedge">
                                      <p:cBhvr>
                                        <p:cTn id="67" dur="2000"/>
                                        <p:tgtEl>
                                          <p:spTgt spid="95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17" grpId="0" animBg="1"/>
      <p:bldP spid="95324" grpId="0" bldLvl="0" animBg="1"/>
      <p:bldP spid="95366" grpId="0"/>
      <p:bldP spid="95368" grpId="0"/>
      <p:bldP spid="9537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p:nvPr/>
        </p:nvGrpSpPr>
        <p:grpSpPr>
          <a:xfrm>
            <a:off x="4572000" y="260350"/>
            <a:ext cx="4375150" cy="2617788"/>
            <a:chOff x="-114" y="164"/>
            <a:chExt cx="2756" cy="1649"/>
          </a:xfrm>
        </p:grpSpPr>
        <p:sp>
          <p:nvSpPr>
            <p:cNvPr id="24588" name="Oval 37"/>
            <p:cNvSpPr/>
            <p:nvPr/>
          </p:nvSpPr>
          <p:spPr>
            <a:xfrm>
              <a:off x="565" y="799"/>
              <a:ext cx="348" cy="363"/>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24589" name="Group 38"/>
            <p:cNvGrpSpPr/>
            <p:nvPr/>
          </p:nvGrpSpPr>
          <p:grpSpPr>
            <a:xfrm>
              <a:off x="1754" y="572"/>
              <a:ext cx="396" cy="838"/>
              <a:chOff x="1576" y="1291"/>
              <a:chExt cx="251" cy="585"/>
            </a:xfrm>
          </p:grpSpPr>
          <p:grpSp>
            <p:nvGrpSpPr>
              <p:cNvPr id="24616" name="Group 39"/>
              <p:cNvGrpSpPr/>
              <p:nvPr/>
            </p:nvGrpSpPr>
            <p:grpSpPr>
              <a:xfrm>
                <a:off x="1670" y="1291"/>
                <a:ext cx="146" cy="585"/>
                <a:chOff x="1670" y="1291"/>
                <a:chExt cx="146" cy="585"/>
              </a:xfrm>
            </p:grpSpPr>
            <p:sp>
              <p:nvSpPr>
                <p:cNvPr id="24618" name="Text Box 40"/>
                <p:cNvSpPr txBox="1"/>
                <p:nvPr/>
              </p:nvSpPr>
              <p:spPr>
                <a:xfrm>
                  <a:off x="1673" y="1291"/>
                  <a:ext cx="143"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4619" name="Text Box 41"/>
                <p:cNvSpPr txBox="1"/>
                <p:nvPr/>
              </p:nvSpPr>
              <p:spPr>
                <a:xfrm>
                  <a:off x="1670" y="1675"/>
                  <a:ext cx="134" cy="2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24617" name="Text Box 42"/>
              <p:cNvSpPr txBox="1"/>
              <p:nvPr/>
            </p:nvSpPr>
            <p:spPr>
              <a:xfrm>
                <a:off x="1576" y="1446"/>
                <a:ext cx="251" cy="25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sp>
          <p:nvSpPr>
            <p:cNvPr id="24590" name="Text Box 43"/>
            <p:cNvSpPr txBox="1"/>
            <p:nvPr/>
          </p:nvSpPr>
          <p:spPr>
            <a:xfrm>
              <a:off x="-114" y="845"/>
              <a:ext cx="862"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t</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24591" name="Line 44"/>
            <p:cNvSpPr/>
            <p:nvPr/>
          </p:nvSpPr>
          <p:spPr>
            <a:xfrm>
              <a:off x="690" y="573"/>
              <a:ext cx="454" cy="0"/>
            </a:xfrm>
            <a:prstGeom prst="line">
              <a:avLst/>
            </a:prstGeom>
            <a:ln w="28575" cap="flat" cmpd="sng">
              <a:solidFill>
                <a:srgbClr val="FFCC00"/>
              </a:solidFill>
              <a:prstDash val="solid"/>
              <a:headEnd type="none" w="med" len="med"/>
              <a:tailEnd type="none" w="med" len="med"/>
            </a:ln>
          </p:spPr>
        </p:sp>
        <p:sp>
          <p:nvSpPr>
            <p:cNvPr id="24592" name="Line 45"/>
            <p:cNvSpPr/>
            <p:nvPr/>
          </p:nvSpPr>
          <p:spPr>
            <a:xfrm flipV="1">
              <a:off x="690" y="1389"/>
              <a:ext cx="718" cy="9"/>
            </a:xfrm>
            <a:prstGeom prst="line">
              <a:avLst/>
            </a:prstGeom>
            <a:ln w="28575" cap="flat" cmpd="sng">
              <a:solidFill>
                <a:srgbClr val="FFCC00"/>
              </a:solidFill>
              <a:prstDash val="solid"/>
              <a:headEnd type="none" w="med" len="med"/>
              <a:tailEnd type="none" w="med" len="med"/>
            </a:ln>
          </p:spPr>
        </p:sp>
        <p:sp>
          <p:nvSpPr>
            <p:cNvPr id="24593" name="Line 46"/>
            <p:cNvSpPr/>
            <p:nvPr/>
          </p:nvSpPr>
          <p:spPr>
            <a:xfrm flipH="1">
              <a:off x="1372" y="573"/>
              <a:ext cx="910" cy="0"/>
            </a:xfrm>
            <a:prstGeom prst="line">
              <a:avLst/>
            </a:prstGeom>
            <a:ln w="28575" cap="flat" cmpd="sng">
              <a:solidFill>
                <a:srgbClr val="FFCC00"/>
              </a:solidFill>
              <a:prstDash val="solid"/>
              <a:headEnd type="none" w="med" len="med"/>
              <a:tailEnd type="none" w="med" len="med"/>
            </a:ln>
          </p:spPr>
        </p:sp>
        <p:grpSp>
          <p:nvGrpSpPr>
            <p:cNvPr id="24594" name="Group 47"/>
            <p:cNvGrpSpPr/>
            <p:nvPr/>
          </p:nvGrpSpPr>
          <p:grpSpPr>
            <a:xfrm>
              <a:off x="1592" y="505"/>
              <a:ext cx="462" cy="417"/>
              <a:chOff x="1484" y="2832"/>
              <a:chExt cx="292" cy="292"/>
            </a:xfrm>
          </p:grpSpPr>
          <p:sp>
            <p:nvSpPr>
              <p:cNvPr id="24614" name="Text Box 48"/>
              <p:cNvSpPr txBox="1"/>
              <p:nvPr/>
            </p:nvSpPr>
            <p:spPr>
              <a:xfrm>
                <a:off x="1484" y="2922"/>
                <a:ext cx="154" cy="2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24615" name="Rectangle 49"/>
              <p:cNvSpPr/>
              <p:nvPr/>
            </p:nvSpPr>
            <p:spPr>
              <a:xfrm>
                <a:off x="1536" y="2832"/>
                <a:ext cx="240"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24595" name="Text Box 50"/>
            <p:cNvSpPr txBox="1"/>
            <p:nvPr/>
          </p:nvSpPr>
          <p:spPr>
            <a:xfrm>
              <a:off x="2409" y="799"/>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24596" name="Group 51"/>
            <p:cNvGrpSpPr/>
            <p:nvPr/>
          </p:nvGrpSpPr>
          <p:grpSpPr>
            <a:xfrm>
              <a:off x="2103" y="164"/>
              <a:ext cx="254" cy="341"/>
              <a:chOff x="1808" y="2594"/>
              <a:chExt cx="160" cy="238"/>
            </a:xfrm>
          </p:grpSpPr>
          <p:sp>
            <p:nvSpPr>
              <p:cNvPr id="24612" name="Text Box 52"/>
              <p:cNvSpPr txBox="1"/>
              <p:nvPr/>
            </p:nvSpPr>
            <p:spPr>
              <a:xfrm>
                <a:off x="1808" y="2594"/>
                <a:ext cx="113" cy="22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endParaRPr lang="en-US" altLang="zh-CN" sz="2800" b="1" dirty="0">
                  <a:solidFill>
                    <a:schemeClr val="bg1"/>
                  </a:solidFill>
                  <a:latin typeface="Times New Roman" panose="02020603050405020304" pitchFamily="18" charset="0"/>
                </a:endParaRPr>
              </a:p>
            </p:txBody>
          </p:sp>
          <p:sp>
            <p:nvSpPr>
              <p:cNvPr id="24613" name="Line 53"/>
              <p:cNvSpPr/>
              <p:nvPr/>
            </p:nvSpPr>
            <p:spPr>
              <a:xfrm>
                <a:off x="1824" y="2832"/>
                <a:ext cx="144" cy="0"/>
              </a:xfrm>
              <a:prstGeom prst="line">
                <a:avLst/>
              </a:prstGeom>
              <a:ln w="38100" cap="flat" cmpd="sng">
                <a:solidFill>
                  <a:srgbClr val="00FFFF"/>
                </a:solidFill>
                <a:prstDash val="solid"/>
                <a:headEnd type="none" w="med" len="med"/>
                <a:tailEnd type="triangle" w="med" len="med"/>
              </a:ln>
            </p:spPr>
          </p:sp>
        </p:grpSp>
        <p:sp>
          <p:nvSpPr>
            <p:cNvPr id="24597" name="Text Box 54"/>
            <p:cNvSpPr txBox="1"/>
            <p:nvPr/>
          </p:nvSpPr>
          <p:spPr>
            <a:xfrm>
              <a:off x="815" y="265"/>
              <a:ext cx="660" cy="32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en-US" sz="2400" dirty="0">
                  <a:solidFill>
                    <a:schemeClr val="bg1"/>
                  </a:solidFill>
                  <a:latin typeface="Times New Roman" panose="02020603050405020304" pitchFamily="18" charset="0"/>
                </a:rPr>
                <a:t> </a:t>
              </a:r>
              <a:r>
                <a:rPr lang="en-US" altLang="zh-CN" sz="2400"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t </a:t>
              </a:r>
              <a:r>
                <a:rPr lang="en-US" altLang="zh-CN" sz="2800" b="1" i="1" dirty="0">
                  <a:solidFill>
                    <a:schemeClr val="bg1"/>
                  </a:solidFill>
                  <a:latin typeface="Times New Roman" panose="02020603050405020304" pitchFamily="18" charset="0"/>
                  <a:cs typeface="Times New Roman" panose="02020603050405020304" pitchFamily="18" charset="0"/>
                </a:rPr>
                <a:t>&gt;</a:t>
              </a:r>
              <a:r>
                <a:rPr lang="en-US" altLang="zh-CN" sz="2800" b="1" dirty="0">
                  <a:solidFill>
                    <a:schemeClr val="bg1"/>
                  </a:solidFill>
                  <a:latin typeface="Times New Roman" panose="02020603050405020304" pitchFamily="18" charset="0"/>
                  <a:cs typeface="Times New Roman" panose="02020603050405020304" pitchFamily="18" charset="0"/>
                </a:rPr>
                <a:t>0</a:t>
              </a:r>
              <a:r>
                <a:rPr lang="en-US" altLang="zh-CN" sz="2800"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24598" name="Line 55"/>
            <p:cNvSpPr/>
            <p:nvPr/>
          </p:nvSpPr>
          <p:spPr>
            <a:xfrm>
              <a:off x="1060" y="572"/>
              <a:ext cx="397" cy="0"/>
            </a:xfrm>
            <a:prstGeom prst="line">
              <a:avLst/>
            </a:prstGeom>
            <a:ln w="28575" cap="flat" cmpd="sng">
              <a:solidFill>
                <a:srgbClr val="FFCC00"/>
              </a:solidFill>
              <a:prstDash val="solid"/>
              <a:headEnd type="none" w="med" len="med"/>
              <a:tailEnd type="none" w="med" len="med"/>
            </a:ln>
          </p:spPr>
        </p:sp>
        <p:graphicFrame>
          <p:nvGraphicFramePr>
            <p:cNvPr id="24599" name="Object 56"/>
            <p:cNvGraphicFramePr>
              <a:graphicFrameLocks noChangeAspect="1"/>
            </p:cNvGraphicFramePr>
            <p:nvPr/>
          </p:nvGraphicFramePr>
          <p:xfrm>
            <a:off x="2250" y="527"/>
            <a:ext cx="179" cy="816"/>
          </p:xfrm>
          <a:graphic>
            <a:graphicData uri="http://schemas.openxmlformats.org/presentationml/2006/ole">
              <mc:AlternateContent xmlns:mc="http://schemas.openxmlformats.org/markup-compatibility/2006">
                <mc:Choice xmlns:v="urn:schemas-microsoft-com:vml" Requires="v">
                  <p:oleObj spid="_x0000_s21548" name="" r:id="rId1" imgW="123825" imgH="600075" progId="Visio.Drawing.6">
                    <p:embed/>
                  </p:oleObj>
                </mc:Choice>
                <mc:Fallback>
                  <p:oleObj name="" r:id="rId1" imgW="123825" imgH="600075" progId="Visio.Drawing.6">
                    <p:embed/>
                    <p:pic>
                      <p:nvPicPr>
                        <p:cNvPr id="0" name="图片 3094"/>
                        <p:cNvPicPr/>
                        <p:nvPr/>
                      </p:nvPicPr>
                      <p:blipFill>
                        <a:blip r:embed="rId2"/>
                        <a:stretch>
                          <a:fillRect/>
                        </a:stretch>
                      </p:blipFill>
                      <p:spPr>
                        <a:xfrm>
                          <a:off x="2250" y="527"/>
                          <a:ext cx="179" cy="816"/>
                        </a:xfrm>
                        <a:prstGeom prst="rect">
                          <a:avLst/>
                        </a:prstGeom>
                        <a:noFill/>
                        <a:ln w="38100">
                          <a:noFill/>
                          <a:miter/>
                        </a:ln>
                      </p:spPr>
                    </p:pic>
                  </p:oleObj>
                </mc:Fallback>
              </mc:AlternateContent>
            </a:graphicData>
          </a:graphic>
        </p:graphicFrame>
        <p:sp>
          <p:nvSpPr>
            <p:cNvPr id="24600" name="Line 57"/>
            <p:cNvSpPr/>
            <p:nvPr/>
          </p:nvSpPr>
          <p:spPr>
            <a:xfrm>
              <a:off x="2300" y="1252"/>
              <a:ext cx="0" cy="136"/>
            </a:xfrm>
            <a:prstGeom prst="line">
              <a:avLst/>
            </a:prstGeom>
            <a:ln w="28575" cap="flat" cmpd="sng">
              <a:solidFill>
                <a:srgbClr val="FFCC00"/>
              </a:solidFill>
              <a:prstDash val="solid"/>
              <a:headEnd type="none" w="med" len="med"/>
              <a:tailEnd type="none" w="med" len="med"/>
            </a:ln>
          </p:spPr>
        </p:sp>
        <p:grpSp>
          <p:nvGrpSpPr>
            <p:cNvPr id="24601" name="Group 58"/>
            <p:cNvGrpSpPr/>
            <p:nvPr/>
          </p:nvGrpSpPr>
          <p:grpSpPr>
            <a:xfrm>
              <a:off x="1409" y="1253"/>
              <a:ext cx="98" cy="272"/>
              <a:chOff x="1202" y="1344"/>
              <a:chExt cx="90" cy="272"/>
            </a:xfrm>
          </p:grpSpPr>
          <p:sp>
            <p:nvSpPr>
              <p:cNvPr id="24610" name="Line 59"/>
              <p:cNvSpPr/>
              <p:nvPr/>
            </p:nvSpPr>
            <p:spPr>
              <a:xfrm>
                <a:off x="1202" y="1344"/>
                <a:ext cx="0" cy="272"/>
              </a:xfrm>
              <a:prstGeom prst="line">
                <a:avLst/>
              </a:prstGeom>
              <a:ln w="38100" cap="flat" cmpd="sng">
                <a:solidFill>
                  <a:srgbClr val="FF9900"/>
                </a:solidFill>
                <a:prstDash val="solid"/>
                <a:headEnd type="none" w="med" len="med"/>
                <a:tailEnd type="none" w="med" len="med"/>
              </a:ln>
            </p:spPr>
          </p:sp>
          <p:sp>
            <p:nvSpPr>
              <p:cNvPr id="24611" name="Line 60"/>
              <p:cNvSpPr/>
              <p:nvPr/>
            </p:nvSpPr>
            <p:spPr>
              <a:xfrm>
                <a:off x="1292" y="1344"/>
                <a:ext cx="0" cy="272"/>
              </a:xfrm>
              <a:prstGeom prst="line">
                <a:avLst/>
              </a:prstGeom>
              <a:ln w="38100" cap="flat" cmpd="sng">
                <a:solidFill>
                  <a:srgbClr val="FF9900"/>
                </a:solidFill>
                <a:prstDash val="solid"/>
                <a:headEnd type="none" w="med" len="med"/>
                <a:tailEnd type="none" w="med" len="med"/>
              </a:ln>
            </p:spPr>
          </p:sp>
        </p:grpSp>
        <p:sp>
          <p:nvSpPr>
            <p:cNvPr id="24602" name="Line 61"/>
            <p:cNvSpPr/>
            <p:nvPr/>
          </p:nvSpPr>
          <p:spPr>
            <a:xfrm>
              <a:off x="1507" y="1389"/>
              <a:ext cx="842" cy="0"/>
            </a:xfrm>
            <a:prstGeom prst="line">
              <a:avLst/>
            </a:prstGeom>
            <a:ln w="28575" cap="flat" cmpd="sng">
              <a:solidFill>
                <a:srgbClr val="FFCC00"/>
              </a:solidFill>
              <a:prstDash val="solid"/>
              <a:headEnd type="none" w="med" len="med"/>
              <a:tailEnd type="none" w="med" len="med"/>
            </a:ln>
          </p:spPr>
        </p:sp>
        <p:sp>
          <p:nvSpPr>
            <p:cNvPr id="24603" name="Text Box 62"/>
            <p:cNvSpPr txBox="1"/>
            <p:nvPr/>
          </p:nvSpPr>
          <p:spPr>
            <a:xfrm>
              <a:off x="1319" y="1525"/>
              <a:ext cx="24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4604" name="Text Box 63"/>
            <p:cNvSpPr txBox="1"/>
            <p:nvPr/>
          </p:nvSpPr>
          <p:spPr>
            <a:xfrm>
              <a:off x="1308" y="890"/>
              <a:ext cx="39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4605" name="Text Box 64"/>
            <p:cNvSpPr txBox="1"/>
            <p:nvPr/>
          </p:nvSpPr>
          <p:spPr>
            <a:xfrm>
              <a:off x="1556" y="1116"/>
              <a:ext cx="29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4606" name="Text Box 65"/>
            <p:cNvSpPr txBox="1"/>
            <p:nvPr/>
          </p:nvSpPr>
          <p:spPr>
            <a:xfrm>
              <a:off x="1011" y="1101"/>
              <a:ext cx="29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4607" name="Line 66"/>
            <p:cNvSpPr/>
            <p:nvPr/>
          </p:nvSpPr>
          <p:spPr>
            <a:xfrm>
              <a:off x="714" y="572"/>
              <a:ext cx="0" cy="817"/>
            </a:xfrm>
            <a:prstGeom prst="line">
              <a:avLst/>
            </a:prstGeom>
            <a:ln w="28575" cap="flat" cmpd="sng">
              <a:solidFill>
                <a:srgbClr val="FFCC00"/>
              </a:solidFill>
              <a:prstDash val="solid"/>
              <a:headEnd type="none" w="med" len="med"/>
              <a:tailEnd type="none" w="med" len="med"/>
            </a:ln>
          </p:spPr>
        </p:sp>
        <p:sp>
          <p:nvSpPr>
            <p:cNvPr id="24608" name="Text Box 67"/>
            <p:cNvSpPr txBox="1"/>
            <p:nvPr/>
          </p:nvSpPr>
          <p:spPr>
            <a:xfrm>
              <a:off x="368" y="527"/>
              <a:ext cx="29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4609" name="Text Box 68"/>
            <p:cNvSpPr txBox="1"/>
            <p:nvPr/>
          </p:nvSpPr>
          <p:spPr>
            <a:xfrm>
              <a:off x="368" y="1116"/>
              <a:ext cx="298"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pSp>
      <p:graphicFrame>
        <p:nvGraphicFramePr>
          <p:cNvPr id="102469" name="Object 69"/>
          <p:cNvGraphicFramePr>
            <a:graphicFrameLocks noChangeAspect="1"/>
          </p:cNvGraphicFramePr>
          <p:nvPr/>
        </p:nvGraphicFramePr>
        <p:xfrm>
          <a:off x="1258888" y="2276475"/>
          <a:ext cx="5049837" cy="1130300"/>
        </p:xfrm>
        <a:graphic>
          <a:graphicData uri="http://schemas.openxmlformats.org/presentationml/2006/ole">
            <mc:AlternateContent xmlns:mc="http://schemas.openxmlformats.org/markup-compatibility/2006">
              <mc:Choice xmlns:v="urn:schemas-microsoft-com:vml" Requires="v">
                <p:oleObj spid="_x0000_s21549" name="" r:id="rId3" imgW="2654300" imgH="584200" progId="Equation.3">
                  <p:embed/>
                </p:oleObj>
              </mc:Choice>
              <mc:Fallback>
                <p:oleObj name="" r:id="rId3" imgW="2654300" imgH="584200" progId="Equation.3">
                  <p:embed/>
                  <p:pic>
                    <p:nvPicPr>
                      <p:cNvPr id="0" name="图片 3114"/>
                      <p:cNvPicPr/>
                      <p:nvPr/>
                    </p:nvPicPr>
                    <p:blipFill>
                      <a:blip r:embed="rId4">
                        <a:clrChange>
                          <a:clrFrom>
                            <a:srgbClr val="000000"/>
                          </a:clrFrom>
                          <a:clrTo>
                            <a:srgbClr val="FFFFFF"/>
                          </a:clrTo>
                        </a:clrChange>
                      </a:blip>
                      <a:stretch>
                        <a:fillRect/>
                      </a:stretch>
                    </p:blipFill>
                    <p:spPr>
                      <a:xfrm>
                        <a:off x="1258888" y="2276475"/>
                        <a:ext cx="5049837" cy="1130300"/>
                      </a:xfrm>
                      <a:prstGeom prst="rect">
                        <a:avLst/>
                      </a:prstGeom>
                      <a:noFill/>
                      <a:ln w="38100">
                        <a:noFill/>
                        <a:miter/>
                      </a:ln>
                    </p:spPr>
                  </p:pic>
                </p:oleObj>
              </mc:Fallback>
            </mc:AlternateContent>
          </a:graphicData>
        </a:graphic>
      </p:graphicFrame>
      <p:graphicFrame>
        <p:nvGraphicFramePr>
          <p:cNvPr id="102470" name="Object 70"/>
          <p:cNvGraphicFramePr>
            <a:graphicFrameLocks noChangeAspect="1"/>
          </p:cNvGraphicFramePr>
          <p:nvPr/>
        </p:nvGraphicFramePr>
        <p:xfrm>
          <a:off x="611188" y="333375"/>
          <a:ext cx="3592512" cy="649288"/>
        </p:xfrm>
        <a:graphic>
          <a:graphicData uri="http://schemas.openxmlformats.org/presentationml/2006/ole">
            <mc:AlternateContent xmlns:mc="http://schemas.openxmlformats.org/markup-compatibility/2006">
              <mc:Choice xmlns:v="urn:schemas-microsoft-com:vml" Requires="v">
                <p:oleObj spid="_x0000_s21550" name="" r:id="rId5" imgW="1689100" imgH="292100" progId="Equation.3">
                  <p:embed/>
                </p:oleObj>
              </mc:Choice>
              <mc:Fallback>
                <p:oleObj name="" r:id="rId5" imgW="1689100" imgH="292100" progId="Equation.3">
                  <p:embed/>
                  <p:pic>
                    <p:nvPicPr>
                      <p:cNvPr id="0" name="图片 3109"/>
                      <p:cNvPicPr/>
                      <p:nvPr/>
                    </p:nvPicPr>
                    <p:blipFill>
                      <a:blip r:embed="rId6">
                        <a:clrChange>
                          <a:clrFrom>
                            <a:srgbClr val="000000"/>
                          </a:clrFrom>
                          <a:clrTo>
                            <a:srgbClr val="FFFFFF"/>
                          </a:clrTo>
                        </a:clrChange>
                      </a:blip>
                      <a:stretch>
                        <a:fillRect/>
                      </a:stretch>
                    </p:blipFill>
                    <p:spPr>
                      <a:xfrm>
                        <a:off x="611188" y="333375"/>
                        <a:ext cx="3592512" cy="649288"/>
                      </a:xfrm>
                      <a:prstGeom prst="rect">
                        <a:avLst/>
                      </a:prstGeom>
                      <a:noFill/>
                      <a:ln w="38100">
                        <a:noFill/>
                        <a:miter/>
                      </a:ln>
                    </p:spPr>
                  </p:pic>
                </p:oleObj>
              </mc:Fallback>
            </mc:AlternateContent>
          </a:graphicData>
        </a:graphic>
      </p:graphicFrame>
      <p:sp>
        <p:nvSpPr>
          <p:cNvPr id="102471" name="AutoShape 71"/>
          <p:cNvSpPr/>
          <p:nvPr/>
        </p:nvSpPr>
        <p:spPr>
          <a:xfrm>
            <a:off x="468313" y="2708275"/>
            <a:ext cx="720725" cy="215900"/>
          </a:xfrm>
          <a:prstGeom prst="rightArrow">
            <a:avLst>
              <a:gd name="adj1" fmla="val 50000"/>
              <a:gd name="adj2" fmla="val 83455"/>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102472" name="AutoShape 72"/>
          <p:cNvSpPr/>
          <p:nvPr/>
        </p:nvSpPr>
        <p:spPr>
          <a:xfrm>
            <a:off x="7235825" y="2853055"/>
            <a:ext cx="1656080" cy="813435"/>
          </a:xfrm>
          <a:prstGeom prst="wedgeRoundRectCallout">
            <a:avLst>
              <a:gd name="adj1" fmla="val -47392"/>
              <a:gd name="adj2" fmla="val -117993"/>
              <a:gd name="adj3" fmla="val 16667"/>
            </a:avLst>
          </a:prstGeom>
          <a:gradFill rotWithShape="1">
            <a:gsLst>
              <a:gs pos="0">
                <a:srgbClr val="F3ABF1"/>
              </a:gs>
              <a:gs pos="100000">
                <a:schemeClr val="bg1"/>
              </a:gs>
            </a:gsLst>
            <a:lin ang="5400000" scaled="1"/>
            <a:tileRect/>
          </a:grad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rPr>
              <a:t>Second-order circuit</a:t>
            </a:r>
            <a:endPar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102475" name="Object 75"/>
          <p:cNvGraphicFramePr>
            <a:graphicFrameLocks noChangeAspect="1"/>
          </p:cNvGraphicFramePr>
          <p:nvPr/>
        </p:nvGraphicFramePr>
        <p:xfrm>
          <a:off x="611188" y="1052513"/>
          <a:ext cx="1701800" cy="1160462"/>
        </p:xfrm>
        <a:graphic>
          <a:graphicData uri="http://schemas.openxmlformats.org/presentationml/2006/ole">
            <mc:AlternateContent xmlns:mc="http://schemas.openxmlformats.org/markup-compatibility/2006">
              <mc:Choice xmlns:v="urn:schemas-microsoft-com:vml" Requires="v">
                <p:oleObj spid="_x0000_s21551" name="" r:id="rId7" imgW="838200" imgH="571500" progId="Equation.3">
                  <p:embed/>
                </p:oleObj>
              </mc:Choice>
              <mc:Fallback>
                <p:oleObj name="" r:id="rId7" imgW="838200" imgH="571500" progId="Equation.3">
                  <p:embed/>
                  <p:pic>
                    <p:nvPicPr>
                      <p:cNvPr id="0" name="图片 3112"/>
                      <p:cNvPicPr/>
                      <p:nvPr/>
                    </p:nvPicPr>
                    <p:blipFill>
                      <a:blip r:embed="rId8">
                        <a:clrChange>
                          <a:clrFrom>
                            <a:srgbClr val="000000"/>
                          </a:clrFrom>
                          <a:clrTo>
                            <a:srgbClr val="FFFFFF"/>
                          </a:clrTo>
                        </a:clrChange>
                      </a:blip>
                      <a:stretch>
                        <a:fillRect/>
                      </a:stretch>
                    </p:blipFill>
                    <p:spPr>
                      <a:xfrm>
                        <a:off x="611188" y="1052513"/>
                        <a:ext cx="1701800" cy="1160462"/>
                      </a:xfrm>
                      <a:prstGeom prst="rect">
                        <a:avLst/>
                      </a:prstGeom>
                      <a:noFill/>
                      <a:ln w="38100">
                        <a:noFill/>
                        <a:miter/>
                      </a:ln>
                    </p:spPr>
                  </p:pic>
                </p:oleObj>
              </mc:Fallback>
            </mc:AlternateContent>
          </a:graphicData>
        </a:graphic>
      </p:graphicFrame>
      <p:graphicFrame>
        <p:nvGraphicFramePr>
          <p:cNvPr id="102476" name="Object 76"/>
          <p:cNvGraphicFramePr>
            <a:graphicFrameLocks noChangeAspect="1"/>
          </p:cNvGraphicFramePr>
          <p:nvPr/>
        </p:nvGraphicFramePr>
        <p:xfrm>
          <a:off x="2843213" y="1125538"/>
          <a:ext cx="1512887" cy="1011237"/>
        </p:xfrm>
        <a:graphic>
          <a:graphicData uri="http://schemas.openxmlformats.org/presentationml/2006/ole">
            <mc:AlternateContent xmlns:mc="http://schemas.openxmlformats.org/markup-compatibility/2006">
              <mc:Choice xmlns:v="urn:schemas-microsoft-com:vml" Requires="v">
                <p:oleObj spid="_x0000_s21552" name="" r:id="rId9" imgW="850900" imgH="571500" progId="Equation.3">
                  <p:embed/>
                </p:oleObj>
              </mc:Choice>
              <mc:Fallback>
                <p:oleObj name="" r:id="rId9" imgW="850900" imgH="571500" progId="Equation.3">
                  <p:embed/>
                  <p:pic>
                    <p:nvPicPr>
                      <p:cNvPr id="0" name="图片 3116"/>
                      <p:cNvPicPr/>
                      <p:nvPr/>
                    </p:nvPicPr>
                    <p:blipFill>
                      <a:blip r:embed="rId10">
                        <a:clrChange>
                          <a:clrFrom>
                            <a:srgbClr val="000000"/>
                          </a:clrFrom>
                          <a:clrTo>
                            <a:srgbClr val="FFFFFF"/>
                          </a:clrTo>
                        </a:clrChange>
                      </a:blip>
                      <a:stretch>
                        <a:fillRect/>
                      </a:stretch>
                    </p:blipFill>
                    <p:spPr>
                      <a:xfrm>
                        <a:off x="2843213" y="1125538"/>
                        <a:ext cx="1512887" cy="1011237"/>
                      </a:xfrm>
                      <a:prstGeom prst="rect">
                        <a:avLst/>
                      </a:prstGeom>
                      <a:noFill/>
                      <a:ln w="38100">
                        <a:noFill/>
                        <a:miter/>
                      </a:ln>
                    </p:spPr>
                  </p:pic>
                </p:oleObj>
              </mc:Fallback>
            </mc:AlternateContent>
          </a:graphicData>
        </a:graphic>
      </p:graphicFrame>
      <p:sp>
        <p:nvSpPr>
          <p:cNvPr id="102477" name="Text Box 77"/>
          <p:cNvSpPr txBox="1"/>
          <p:nvPr/>
        </p:nvSpPr>
        <p:spPr>
          <a:xfrm>
            <a:off x="114645" y="3838574"/>
            <a:ext cx="2736850" cy="4616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current as variable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102479" name="Object 79"/>
          <p:cNvGraphicFramePr>
            <a:graphicFrameLocks noChangeAspect="1"/>
          </p:cNvGraphicFramePr>
          <p:nvPr/>
        </p:nvGraphicFramePr>
        <p:xfrm>
          <a:off x="2987675" y="3500438"/>
          <a:ext cx="4741863" cy="1154112"/>
        </p:xfrm>
        <a:graphic>
          <a:graphicData uri="http://schemas.openxmlformats.org/presentationml/2006/ole">
            <mc:AlternateContent xmlns:mc="http://schemas.openxmlformats.org/markup-compatibility/2006">
              <mc:Choice xmlns:v="urn:schemas-microsoft-com:vml" Requires="v">
                <p:oleObj spid="_x0000_s21553" name="" r:id="rId11" imgW="2222500" imgH="533400" progId="Equation.3">
                  <p:embed/>
                </p:oleObj>
              </mc:Choice>
              <mc:Fallback>
                <p:oleObj name="" r:id="rId11" imgW="2222500" imgH="533400" progId="Equation.3">
                  <p:embed/>
                  <p:pic>
                    <p:nvPicPr>
                      <p:cNvPr id="0" name="图片 3115"/>
                      <p:cNvPicPr/>
                      <p:nvPr/>
                    </p:nvPicPr>
                    <p:blipFill>
                      <a:blip r:embed="rId12">
                        <a:clrChange>
                          <a:clrFrom>
                            <a:srgbClr val="000000"/>
                          </a:clrFrom>
                          <a:clrTo>
                            <a:srgbClr val="FFFFFF"/>
                          </a:clrTo>
                        </a:clrChange>
                      </a:blip>
                      <a:stretch>
                        <a:fillRect/>
                      </a:stretch>
                    </p:blipFill>
                    <p:spPr>
                      <a:xfrm>
                        <a:off x="2987675" y="3500438"/>
                        <a:ext cx="4741863" cy="1154112"/>
                      </a:xfrm>
                      <a:prstGeom prst="rect">
                        <a:avLst/>
                      </a:prstGeom>
                      <a:noFill/>
                      <a:ln w="38100">
                        <a:noFill/>
                        <a:miter/>
                      </a:ln>
                    </p:spPr>
                  </p:pic>
                </p:oleObj>
              </mc:Fallback>
            </mc:AlternateContent>
          </a:graphicData>
        </a:graphic>
      </p:graphicFrame>
      <p:graphicFrame>
        <p:nvGraphicFramePr>
          <p:cNvPr id="102480" name="Object 80"/>
          <p:cNvGraphicFramePr>
            <a:graphicFrameLocks noChangeAspect="1"/>
          </p:cNvGraphicFramePr>
          <p:nvPr/>
        </p:nvGraphicFramePr>
        <p:xfrm>
          <a:off x="1692275" y="4797425"/>
          <a:ext cx="4956175" cy="1190625"/>
        </p:xfrm>
        <a:graphic>
          <a:graphicData uri="http://schemas.openxmlformats.org/presentationml/2006/ole">
            <mc:AlternateContent xmlns:mc="http://schemas.openxmlformats.org/markup-compatibility/2006">
              <mc:Choice xmlns:v="urn:schemas-microsoft-com:vml" Requires="v">
                <p:oleObj spid="_x0000_s21554" name="" r:id="rId13" imgW="2324100" imgH="546100" progId="Equation.3">
                  <p:embed/>
                </p:oleObj>
              </mc:Choice>
              <mc:Fallback>
                <p:oleObj name="" r:id="rId13" imgW="2324100" imgH="546100" progId="Equation.3">
                  <p:embed/>
                  <p:pic>
                    <p:nvPicPr>
                      <p:cNvPr id="0" name="图片 3113"/>
                      <p:cNvPicPr/>
                      <p:nvPr/>
                    </p:nvPicPr>
                    <p:blipFill>
                      <a:blip r:embed="rId14">
                        <a:clrChange>
                          <a:clrFrom>
                            <a:srgbClr val="000000"/>
                          </a:clrFrom>
                          <a:clrTo>
                            <a:srgbClr val="FFFFFF"/>
                          </a:clrTo>
                        </a:clrChange>
                      </a:blip>
                      <a:stretch>
                        <a:fillRect/>
                      </a:stretch>
                    </p:blipFill>
                    <p:spPr>
                      <a:xfrm>
                        <a:off x="1692275" y="4797425"/>
                        <a:ext cx="4956175" cy="1190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02470"/>
                                        </p:tgtEl>
                                        <p:attrNameLst>
                                          <p:attrName>style.visibility</p:attrName>
                                        </p:attrNameLst>
                                      </p:cBhvr>
                                      <p:to>
                                        <p:strVal val="visible"/>
                                      </p:to>
                                    </p:set>
                                    <p:animEffect transition="in" filter="wipe(left)">
                                      <p:cBhvr>
                                        <p:cTn id="13" dur="3000"/>
                                        <p:tgtEl>
                                          <p:spTgt spid="10247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02475"/>
                                        </p:tgtEl>
                                        <p:attrNameLst>
                                          <p:attrName>style.visibility</p:attrName>
                                        </p:attrNameLst>
                                      </p:cBhvr>
                                      <p:to>
                                        <p:strVal val="visible"/>
                                      </p:to>
                                    </p:set>
                                    <p:animEffect transition="in" filter="strips(downRight)">
                                      <p:cBhvr>
                                        <p:cTn id="18" dur="3000"/>
                                        <p:tgtEl>
                                          <p:spTgt spid="102475"/>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02476"/>
                                        </p:tgtEl>
                                        <p:attrNameLst>
                                          <p:attrName>style.visibility</p:attrName>
                                        </p:attrNameLst>
                                      </p:cBhvr>
                                      <p:to>
                                        <p:strVal val="visible"/>
                                      </p:to>
                                    </p:set>
                                    <p:animEffect transition="in" filter="strips(downRight)">
                                      <p:cBhvr>
                                        <p:cTn id="23" dur="3000"/>
                                        <p:tgtEl>
                                          <p:spTgt spid="10247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102471"/>
                                        </p:tgtEl>
                                        <p:attrNameLst>
                                          <p:attrName>style.visibility</p:attrName>
                                        </p:attrNameLst>
                                      </p:cBhvr>
                                      <p:to>
                                        <p:strVal val="visible"/>
                                      </p:to>
                                    </p:set>
                                    <p:animEffect transition="in" filter="slide(fromLeft)">
                                      <p:cBhvr>
                                        <p:cTn id="28" dur="500"/>
                                        <p:tgtEl>
                                          <p:spTgt spid="102471"/>
                                        </p:tgtEl>
                                      </p:cBhvr>
                                    </p:animEffect>
                                  </p:childTnLst>
                                </p:cTn>
                              </p:par>
                            </p:childTnLst>
                          </p:cTn>
                        </p:par>
                        <p:par>
                          <p:cTn id="29" fill="hold">
                            <p:stCondLst>
                              <p:cond delay="500"/>
                            </p:stCondLst>
                            <p:childTnLst>
                              <p:par>
                                <p:cTn id="30" presetID="18" presetClass="entr" presetSubtype="6" fill="hold" nodeType="afterEffect">
                                  <p:stCondLst>
                                    <p:cond delay="0"/>
                                  </p:stCondLst>
                                  <p:childTnLst>
                                    <p:set>
                                      <p:cBhvr>
                                        <p:cTn id="31" dur="1" fill="hold">
                                          <p:stCondLst>
                                            <p:cond delay="0"/>
                                          </p:stCondLst>
                                        </p:cTn>
                                        <p:tgtEl>
                                          <p:spTgt spid="102469"/>
                                        </p:tgtEl>
                                        <p:attrNameLst>
                                          <p:attrName>style.visibility</p:attrName>
                                        </p:attrNameLst>
                                      </p:cBhvr>
                                      <p:to>
                                        <p:strVal val="visible"/>
                                      </p:to>
                                    </p:set>
                                    <p:animEffect transition="in" filter="strips(downRight)">
                                      <p:cBhvr>
                                        <p:cTn id="32" dur="3000"/>
                                        <p:tgtEl>
                                          <p:spTgt spid="10246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77"/>
                                        </p:tgtEl>
                                        <p:attrNameLst>
                                          <p:attrName>style.visibility</p:attrName>
                                        </p:attrNameLst>
                                      </p:cBhvr>
                                      <p:to>
                                        <p:strVal val="visible"/>
                                      </p:to>
                                    </p:set>
                                    <p:anim calcmode="lin" valueType="num">
                                      <p:cBhvr additive="base">
                                        <p:cTn id="37" dur="500" fill="hold"/>
                                        <p:tgtEl>
                                          <p:spTgt spid="102477"/>
                                        </p:tgtEl>
                                        <p:attrNameLst>
                                          <p:attrName>ppt_x</p:attrName>
                                        </p:attrNameLst>
                                      </p:cBhvr>
                                      <p:tavLst>
                                        <p:tav tm="0">
                                          <p:val>
                                            <p:strVal val="0-#ppt_w/2"/>
                                          </p:val>
                                        </p:tav>
                                        <p:tav tm="100000">
                                          <p:val>
                                            <p:strVal val="#ppt_x"/>
                                          </p:val>
                                        </p:tav>
                                      </p:tavLst>
                                    </p:anim>
                                    <p:anim calcmode="lin" valueType="num">
                                      <p:cBhvr additive="base">
                                        <p:cTn id="38" dur="500" fill="hold"/>
                                        <p:tgtEl>
                                          <p:spTgt spid="1024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2479"/>
                                        </p:tgtEl>
                                        <p:attrNameLst>
                                          <p:attrName>style.visibility</p:attrName>
                                        </p:attrNameLst>
                                      </p:cBhvr>
                                      <p:to>
                                        <p:strVal val="visible"/>
                                      </p:to>
                                    </p:set>
                                    <p:animEffect transition="in" filter="wipe(left)">
                                      <p:cBhvr>
                                        <p:cTn id="43" dur="3000"/>
                                        <p:tgtEl>
                                          <p:spTgt spid="10247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2480"/>
                                        </p:tgtEl>
                                        <p:attrNameLst>
                                          <p:attrName>style.visibility</p:attrName>
                                        </p:attrNameLst>
                                      </p:cBhvr>
                                      <p:to>
                                        <p:strVal val="visible"/>
                                      </p:to>
                                    </p:set>
                                    <p:animEffect transition="in" filter="wipe(left)">
                                      <p:cBhvr>
                                        <p:cTn id="48" dur="3000"/>
                                        <p:tgtEl>
                                          <p:spTgt spid="102480"/>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grpId="0" nodeType="clickEffect">
                                  <p:stCondLst>
                                    <p:cond delay="0"/>
                                  </p:stCondLst>
                                  <p:childTnLst>
                                    <p:set>
                                      <p:cBhvr>
                                        <p:cTn id="52" dur="1" fill="hold">
                                          <p:stCondLst>
                                            <p:cond delay="0"/>
                                          </p:stCondLst>
                                        </p:cTn>
                                        <p:tgtEl>
                                          <p:spTgt spid="102472"/>
                                        </p:tgtEl>
                                        <p:attrNameLst>
                                          <p:attrName>style.visibility</p:attrName>
                                        </p:attrNameLst>
                                      </p:cBhvr>
                                      <p:to>
                                        <p:strVal val="visible"/>
                                      </p:to>
                                    </p:set>
                                    <p:animEffect transition="in" filter="wedge">
                                      <p:cBhvr>
                                        <p:cTn id="53" dur="2000"/>
                                        <p:tgtEl>
                                          <p:spTgt spid="10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71" grpId="0" animBg="1"/>
      <p:bldP spid="102472" grpId="0" bldLvl="0" animBg="1"/>
      <p:bldP spid="10247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32" name="Text Box 48"/>
          <p:cNvSpPr txBox="1"/>
          <p:nvPr/>
        </p:nvSpPr>
        <p:spPr>
          <a:xfrm>
            <a:off x="215583" y="2958465"/>
            <a:ext cx="2760980" cy="460375"/>
          </a:xfrm>
          <a:prstGeom prst="rect">
            <a:avLst/>
          </a:prstGeom>
          <a:solidFill>
            <a:schemeClr val="hlink"/>
          </a:solidFill>
          <a:ln w="9525">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First-order circuit</a:t>
            </a:r>
            <a:endParaRPr lang="en-US" altLang="zh-CN" sz="2400" b="1" dirty="0">
              <a:solidFill>
                <a:schemeClr val="bg1"/>
              </a:solidFill>
              <a:latin typeface="Times New Roman" panose="02020603050405020304" pitchFamily="18" charset="0"/>
            </a:endParaRPr>
          </a:p>
        </p:txBody>
      </p:sp>
      <p:sp>
        <p:nvSpPr>
          <p:cNvPr id="93233" name="Text Box 49"/>
          <p:cNvSpPr txBox="1"/>
          <p:nvPr/>
        </p:nvSpPr>
        <p:spPr>
          <a:xfrm>
            <a:off x="3131840" y="2768143"/>
            <a:ext cx="5910262" cy="119888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00000"/>
              </a:lnSpc>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There is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only one dynamic element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and t</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he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expression</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describing the circuit is a first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order linear differential equation</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3248" name="Text Box 64"/>
          <p:cNvSpPr txBox="1"/>
          <p:nvPr/>
        </p:nvSpPr>
        <p:spPr>
          <a:xfrm>
            <a:off x="321628" y="955040"/>
            <a:ext cx="8608060" cy="82994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circuit equations describing dynamic circuits are differential equations</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3249" name="Text Box 65"/>
          <p:cNvSpPr txBox="1"/>
          <p:nvPr/>
        </p:nvSpPr>
        <p:spPr>
          <a:xfrm>
            <a:off x="323850" y="343218"/>
            <a:ext cx="2096770"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Conclusion</a:t>
            </a:r>
            <a:r>
              <a:rPr lang="zh-CN" altLang="en-US" sz="2800" b="1" dirty="0">
                <a:solidFill>
                  <a:schemeClr val="bg1"/>
                </a:solidFill>
                <a:latin typeface="Times New Roman" panose="02020603050405020304" pitchFamily="18" charset="0"/>
              </a:rPr>
              <a:t>：</a:t>
            </a:r>
            <a:endParaRPr lang="zh-CN" altLang="en-US" sz="2800" b="1" dirty="0">
              <a:solidFill>
                <a:schemeClr val="bg1"/>
              </a:solidFill>
              <a:latin typeface="Times New Roman" panose="02020603050405020304" pitchFamily="18" charset="0"/>
            </a:endParaRPr>
          </a:p>
        </p:txBody>
      </p:sp>
      <p:sp>
        <p:nvSpPr>
          <p:cNvPr id="93250" name="Rectangle 66"/>
          <p:cNvSpPr/>
          <p:nvPr/>
        </p:nvSpPr>
        <p:spPr>
          <a:xfrm>
            <a:off x="321628" y="1769745"/>
            <a:ext cx="8608060" cy="829945"/>
          </a:xfrm>
          <a:prstGeom prst="rect">
            <a:avLst/>
          </a:prstGeom>
          <a:noFill/>
          <a:ln w="9525">
            <a:noFill/>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order of dynamic circuit equation is equal to</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l"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the number of dynamic elements in the circuit.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93253" name="Object 69"/>
          <p:cNvGraphicFramePr>
            <a:graphicFrameLocks noChangeAspect="1"/>
          </p:cNvGraphicFramePr>
          <p:nvPr/>
        </p:nvGraphicFramePr>
        <p:xfrm>
          <a:off x="2123728" y="3886340"/>
          <a:ext cx="3246755" cy="843280"/>
        </p:xfrm>
        <a:graphic>
          <a:graphicData uri="http://schemas.openxmlformats.org/presentationml/2006/ole">
            <mc:AlternateContent xmlns:mc="http://schemas.openxmlformats.org/markup-compatibility/2006">
              <mc:Choice xmlns:v="urn:schemas-microsoft-com:vml" Requires="v">
                <p:oleObj spid="_x0000_s22542" name="" r:id="rId1" imgW="2070100" imgH="533400" progId="Equation.3">
                  <p:embed/>
                </p:oleObj>
              </mc:Choice>
              <mc:Fallback>
                <p:oleObj name="" r:id="rId1" imgW="2070100" imgH="533400" progId="Equation.3">
                  <p:embed/>
                  <p:pic>
                    <p:nvPicPr>
                      <p:cNvPr id="0" name="图片 3110"/>
                      <p:cNvPicPr/>
                      <p:nvPr/>
                    </p:nvPicPr>
                    <p:blipFill>
                      <a:blip r:embed="rId2">
                        <a:clrChange>
                          <a:clrFrom>
                            <a:srgbClr val="000000"/>
                          </a:clrFrom>
                          <a:clrTo>
                            <a:srgbClr val="FFFFFF"/>
                          </a:clrTo>
                        </a:clrChange>
                      </a:blip>
                      <a:stretch>
                        <a:fillRect/>
                      </a:stretch>
                    </p:blipFill>
                    <p:spPr>
                      <a:xfrm>
                        <a:off x="2123728" y="3886340"/>
                        <a:ext cx="3246755" cy="843280"/>
                      </a:xfrm>
                      <a:prstGeom prst="rect">
                        <a:avLst/>
                      </a:prstGeom>
                      <a:noFill/>
                      <a:ln w="38100">
                        <a:noFill/>
                        <a:miter/>
                      </a:ln>
                    </p:spPr>
                  </p:pic>
                </p:oleObj>
              </mc:Fallback>
            </mc:AlternateContent>
          </a:graphicData>
        </a:graphic>
      </p:graphicFrame>
      <p:graphicFrame>
        <p:nvGraphicFramePr>
          <p:cNvPr id="93255" name="Object 71"/>
          <p:cNvGraphicFramePr>
            <a:graphicFrameLocks noChangeAspect="1"/>
          </p:cNvGraphicFramePr>
          <p:nvPr/>
        </p:nvGraphicFramePr>
        <p:xfrm>
          <a:off x="1934941" y="5902960"/>
          <a:ext cx="4188460" cy="822325"/>
        </p:xfrm>
        <a:graphic>
          <a:graphicData uri="http://schemas.openxmlformats.org/presentationml/2006/ole">
            <mc:AlternateContent xmlns:mc="http://schemas.openxmlformats.org/markup-compatibility/2006">
              <mc:Choice xmlns:v="urn:schemas-microsoft-com:vml" Requires="v">
                <p:oleObj spid="_x0000_s22543" name="" r:id="rId3" imgW="2832100" imgH="546100" progId="Equation.3">
                  <p:embed/>
                </p:oleObj>
              </mc:Choice>
              <mc:Fallback>
                <p:oleObj name="" r:id="rId3" imgW="2832100" imgH="546100" progId="Equation.3">
                  <p:embed/>
                  <p:pic>
                    <p:nvPicPr>
                      <p:cNvPr id="0" name="图片 3111"/>
                      <p:cNvPicPr/>
                      <p:nvPr/>
                    </p:nvPicPr>
                    <p:blipFill>
                      <a:blip r:embed="rId4">
                        <a:clrChange>
                          <a:clrFrom>
                            <a:srgbClr val="000000"/>
                          </a:clrFrom>
                          <a:clrTo>
                            <a:srgbClr val="FFFFFF"/>
                          </a:clrTo>
                        </a:clrChange>
                      </a:blip>
                      <a:stretch>
                        <a:fillRect/>
                      </a:stretch>
                    </p:blipFill>
                    <p:spPr>
                      <a:xfrm>
                        <a:off x="1934941" y="5902960"/>
                        <a:ext cx="4188460" cy="822325"/>
                      </a:xfrm>
                      <a:prstGeom prst="rect">
                        <a:avLst/>
                      </a:prstGeom>
                      <a:noFill/>
                      <a:ln w="38100">
                        <a:noFill/>
                        <a:miter/>
                      </a:ln>
                    </p:spPr>
                  </p:pic>
                </p:oleObj>
              </mc:Fallback>
            </mc:AlternateContent>
          </a:graphicData>
        </a:graphic>
      </p:graphicFrame>
      <p:sp>
        <p:nvSpPr>
          <p:cNvPr id="93256" name="Text Box 72"/>
          <p:cNvSpPr txBox="1"/>
          <p:nvPr/>
        </p:nvSpPr>
        <p:spPr>
          <a:xfrm>
            <a:off x="215900" y="4856163"/>
            <a:ext cx="3066415" cy="460375"/>
          </a:xfrm>
          <a:prstGeom prst="rect">
            <a:avLst/>
          </a:prstGeom>
          <a:solidFill>
            <a:schemeClr val="hlink"/>
          </a:solidFill>
          <a:ln w="9525">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Second-order circuit</a:t>
            </a:r>
            <a:endParaRPr lang="en-US" altLang="zh-CN" sz="2400" b="1" dirty="0">
              <a:solidFill>
                <a:schemeClr val="bg1"/>
              </a:solidFill>
              <a:latin typeface="Times New Roman" panose="02020603050405020304" pitchFamily="18" charset="0"/>
            </a:endParaRPr>
          </a:p>
        </p:txBody>
      </p:sp>
      <p:sp>
        <p:nvSpPr>
          <p:cNvPr id="93258" name="Text Box 74"/>
          <p:cNvSpPr txBox="1"/>
          <p:nvPr/>
        </p:nvSpPr>
        <p:spPr>
          <a:xfrm>
            <a:off x="3282315" y="4731295"/>
            <a:ext cx="5682173"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100000"/>
              </a:lnSpc>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rPr>
              <a:t>There are two dynamic elements, and t</a:t>
            </a:r>
            <a:r>
              <a:rPr lang="zh-CN" altLang="en-US" sz="2400" b="1" dirty="0">
                <a:solidFill>
                  <a:schemeClr val="bg1"/>
                </a:solidFill>
                <a:latin typeface="Times New Roman" panose="02020603050405020304" pitchFamily="18" charset="0"/>
                <a:ea typeface="仿宋_GB2312" panose="02010609030101010101" pitchFamily="49" charset="-122"/>
              </a:rPr>
              <a:t>he </a:t>
            </a:r>
            <a:r>
              <a:rPr lang="en-US" altLang="zh-CN" sz="2400" b="1" dirty="0">
                <a:solidFill>
                  <a:schemeClr val="bg1"/>
                </a:solidFill>
                <a:latin typeface="Times New Roman" panose="02020603050405020304" pitchFamily="18" charset="0"/>
                <a:ea typeface="仿宋_GB2312" panose="02010609030101010101" pitchFamily="49" charset="-122"/>
              </a:rPr>
              <a:t>expression</a:t>
            </a:r>
            <a:r>
              <a:rPr lang="zh-CN" altLang="en-US" sz="2400" b="1" dirty="0">
                <a:solidFill>
                  <a:schemeClr val="bg1"/>
                </a:solidFill>
                <a:latin typeface="Times New Roman" panose="02020603050405020304" pitchFamily="18" charset="0"/>
                <a:ea typeface="仿宋_GB2312" panose="02010609030101010101" pitchFamily="49" charset="-122"/>
              </a:rPr>
              <a:t> describing the circuit is a </a:t>
            </a:r>
            <a:r>
              <a:rPr lang="en-US" altLang="zh-CN" sz="2400" b="1" dirty="0">
                <a:solidFill>
                  <a:schemeClr val="bg1"/>
                </a:solidFill>
                <a:latin typeface="Times New Roman" panose="02020603050405020304" pitchFamily="18" charset="0"/>
                <a:ea typeface="仿宋_GB2312" panose="02010609030101010101" pitchFamily="49" charset="-122"/>
              </a:rPr>
              <a:t>second-</a:t>
            </a:r>
            <a:r>
              <a:rPr lang="zh-CN" altLang="en-US" sz="2400" b="1" dirty="0">
                <a:solidFill>
                  <a:schemeClr val="bg1"/>
                </a:solidFill>
                <a:latin typeface="Times New Roman" panose="02020603050405020304" pitchFamily="18" charset="0"/>
                <a:ea typeface="仿宋_GB2312" panose="02010609030101010101" pitchFamily="49" charset="-122"/>
              </a:rPr>
              <a:t> order linear differential equation</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3249"/>
                                        </p:tgtEl>
                                        <p:attrNameLst>
                                          <p:attrName>style.visibility</p:attrName>
                                        </p:attrNameLst>
                                      </p:cBhvr>
                                      <p:to>
                                        <p:strVal val="visible"/>
                                      </p:to>
                                    </p:set>
                                    <p:anim calcmode="lin" valueType="num">
                                      <p:cBhvr>
                                        <p:cTn id="7" dur="1000" fill="hold"/>
                                        <p:tgtEl>
                                          <p:spTgt spid="93249"/>
                                        </p:tgtEl>
                                        <p:attrNameLst>
                                          <p:attrName>ppt_w</p:attrName>
                                        </p:attrNameLst>
                                      </p:cBhvr>
                                      <p:tavLst>
                                        <p:tav tm="0">
                                          <p:val>
                                            <p:fltVal val="0"/>
                                          </p:val>
                                        </p:tav>
                                        <p:tav tm="100000">
                                          <p:val>
                                            <p:strVal val="#ppt_w"/>
                                          </p:val>
                                        </p:tav>
                                      </p:tavLst>
                                    </p:anim>
                                    <p:anim calcmode="lin" valueType="num">
                                      <p:cBhvr>
                                        <p:cTn id="8" dur="1000" fill="hold"/>
                                        <p:tgtEl>
                                          <p:spTgt spid="93249"/>
                                        </p:tgtEl>
                                        <p:attrNameLst>
                                          <p:attrName>ppt_h</p:attrName>
                                        </p:attrNameLst>
                                      </p:cBhvr>
                                      <p:tavLst>
                                        <p:tav tm="0">
                                          <p:val>
                                            <p:fltVal val="0"/>
                                          </p:val>
                                        </p:tav>
                                        <p:tav tm="100000">
                                          <p:val>
                                            <p:strVal val="#ppt_h"/>
                                          </p:val>
                                        </p:tav>
                                      </p:tavLst>
                                    </p:anim>
                                    <p:anim calcmode="lin" valueType="num">
                                      <p:cBhvr>
                                        <p:cTn id="9" dur="1000" fill="hold"/>
                                        <p:tgtEl>
                                          <p:spTgt spid="932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32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3248"/>
                                        </p:tgtEl>
                                        <p:attrNameLst>
                                          <p:attrName>style.visibility</p:attrName>
                                        </p:attrNameLst>
                                      </p:cBhvr>
                                      <p:to>
                                        <p:strVal val="visible"/>
                                      </p:to>
                                    </p:set>
                                    <p:animEffect transition="in" filter="wipe(left)">
                                      <p:cBhvr>
                                        <p:cTn id="15" dur="2000"/>
                                        <p:tgtEl>
                                          <p:spTgt spid="9324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3250"/>
                                        </p:tgtEl>
                                        <p:attrNameLst>
                                          <p:attrName>style.visibility</p:attrName>
                                        </p:attrNameLst>
                                      </p:cBhvr>
                                      <p:to>
                                        <p:strVal val="visible"/>
                                      </p:to>
                                    </p:set>
                                    <p:animEffect transition="in" filter="wipe(left)">
                                      <p:cBhvr>
                                        <p:cTn id="20" dur="2000"/>
                                        <p:tgtEl>
                                          <p:spTgt spid="932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3232"/>
                                        </p:tgtEl>
                                        <p:attrNameLst>
                                          <p:attrName>style.visibility</p:attrName>
                                        </p:attrNameLst>
                                      </p:cBhvr>
                                      <p:to>
                                        <p:strVal val="visible"/>
                                      </p:to>
                                    </p:set>
                                    <p:anim calcmode="lin" valueType="num">
                                      <p:cBhvr additive="base">
                                        <p:cTn id="25" dur="500" fill="hold"/>
                                        <p:tgtEl>
                                          <p:spTgt spid="93232"/>
                                        </p:tgtEl>
                                        <p:attrNameLst>
                                          <p:attrName>ppt_x</p:attrName>
                                        </p:attrNameLst>
                                      </p:cBhvr>
                                      <p:tavLst>
                                        <p:tav tm="0">
                                          <p:val>
                                            <p:strVal val="0-#ppt_w/2"/>
                                          </p:val>
                                        </p:tav>
                                        <p:tav tm="100000">
                                          <p:val>
                                            <p:strVal val="#ppt_x"/>
                                          </p:val>
                                        </p:tav>
                                      </p:tavLst>
                                    </p:anim>
                                    <p:anim calcmode="lin" valueType="num">
                                      <p:cBhvr additive="base">
                                        <p:cTn id="26" dur="500" fill="hold"/>
                                        <p:tgtEl>
                                          <p:spTgt spid="93232"/>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93233"/>
                                        </p:tgtEl>
                                        <p:attrNameLst>
                                          <p:attrName>style.visibility</p:attrName>
                                        </p:attrNameLst>
                                      </p:cBhvr>
                                      <p:to>
                                        <p:strVal val="visible"/>
                                      </p:to>
                                    </p:set>
                                    <p:animEffect transition="in" filter="wipe(up)">
                                      <p:cBhvr>
                                        <p:cTn id="30" dur="2000"/>
                                        <p:tgtEl>
                                          <p:spTgt spid="93233"/>
                                        </p:tgtEl>
                                      </p:cBhvr>
                                    </p:animEffect>
                                  </p:childTnLst>
                                </p:cTn>
                              </p:par>
                            </p:childTnLst>
                          </p:cTn>
                        </p:par>
                        <p:par>
                          <p:cTn id="31" fill="hold">
                            <p:stCondLst>
                              <p:cond delay="2500"/>
                            </p:stCondLst>
                            <p:childTnLst>
                              <p:par>
                                <p:cTn id="32" presetID="22" presetClass="entr" presetSubtype="8" fill="hold" nodeType="afterEffect">
                                  <p:stCondLst>
                                    <p:cond delay="0"/>
                                  </p:stCondLst>
                                  <p:childTnLst>
                                    <p:set>
                                      <p:cBhvr>
                                        <p:cTn id="33" dur="1" fill="hold">
                                          <p:stCondLst>
                                            <p:cond delay="0"/>
                                          </p:stCondLst>
                                        </p:cTn>
                                        <p:tgtEl>
                                          <p:spTgt spid="93253"/>
                                        </p:tgtEl>
                                        <p:attrNameLst>
                                          <p:attrName>style.visibility</p:attrName>
                                        </p:attrNameLst>
                                      </p:cBhvr>
                                      <p:to>
                                        <p:strVal val="visible"/>
                                      </p:to>
                                    </p:set>
                                    <p:animEffect transition="in" filter="wipe(left)">
                                      <p:cBhvr>
                                        <p:cTn id="34" dur="3000"/>
                                        <p:tgtEl>
                                          <p:spTgt spid="93253"/>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3256"/>
                                        </p:tgtEl>
                                        <p:attrNameLst>
                                          <p:attrName>style.visibility</p:attrName>
                                        </p:attrNameLst>
                                      </p:cBhvr>
                                      <p:to>
                                        <p:strVal val="visible"/>
                                      </p:to>
                                    </p:set>
                                    <p:anim calcmode="lin" valueType="num">
                                      <p:cBhvr additive="base">
                                        <p:cTn id="39" dur="500" fill="hold"/>
                                        <p:tgtEl>
                                          <p:spTgt spid="93256"/>
                                        </p:tgtEl>
                                        <p:attrNameLst>
                                          <p:attrName>ppt_x</p:attrName>
                                        </p:attrNameLst>
                                      </p:cBhvr>
                                      <p:tavLst>
                                        <p:tav tm="0">
                                          <p:val>
                                            <p:strVal val="0-#ppt_w/2"/>
                                          </p:val>
                                        </p:tav>
                                        <p:tav tm="100000">
                                          <p:val>
                                            <p:strVal val="#ppt_x"/>
                                          </p:val>
                                        </p:tav>
                                      </p:tavLst>
                                    </p:anim>
                                    <p:anim calcmode="lin" valueType="num">
                                      <p:cBhvr additive="base">
                                        <p:cTn id="40" dur="500" fill="hold"/>
                                        <p:tgtEl>
                                          <p:spTgt spid="93256"/>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93258"/>
                                        </p:tgtEl>
                                        <p:attrNameLst>
                                          <p:attrName>style.visibility</p:attrName>
                                        </p:attrNameLst>
                                      </p:cBhvr>
                                      <p:to>
                                        <p:strVal val="visible"/>
                                      </p:to>
                                    </p:set>
                                    <p:animEffect transition="in" filter="wipe(up)">
                                      <p:cBhvr>
                                        <p:cTn id="44" dur="2000"/>
                                        <p:tgtEl>
                                          <p:spTgt spid="93258"/>
                                        </p:tgtEl>
                                      </p:cBhvr>
                                    </p:animEffect>
                                  </p:childTnLst>
                                </p:cTn>
                              </p:par>
                            </p:childTnLst>
                          </p:cTn>
                        </p:par>
                        <p:par>
                          <p:cTn id="45" fill="hold">
                            <p:stCondLst>
                              <p:cond delay="2500"/>
                            </p:stCondLst>
                            <p:childTnLst>
                              <p:par>
                                <p:cTn id="46" presetID="22" presetClass="entr" presetSubtype="8" fill="hold" nodeType="afterEffect">
                                  <p:stCondLst>
                                    <p:cond delay="0"/>
                                  </p:stCondLst>
                                  <p:childTnLst>
                                    <p:set>
                                      <p:cBhvr>
                                        <p:cTn id="47" dur="1" fill="hold">
                                          <p:stCondLst>
                                            <p:cond delay="0"/>
                                          </p:stCondLst>
                                        </p:cTn>
                                        <p:tgtEl>
                                          <p:spTgt spid="93255"/>
                                        </p:tgtEl>
                                        <p:attrNameLst>
                                          <p:attrName>style.visibility</p:attrName>
                                        </p:attrNameLst>
                                      </p:cBhvr>
                                      <p:to>
                                        <p:strVal val="visible"/>
                                      </p:to>
                                    </p:set>
                                    <p:animEffect transition="in" filter="wipe(left)">
                                      <p:cBhvr>
                                        <p:cTn id="48" dur="3000"/>
                                        <p:tgtEl>
                                          <p:spTgt spid="9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2" grpId="0" bldLvl="0" animBg="1"/>
      <p:bldP spid="93233" grpId="0"/>
      <p:bldP spid="93248" grpId="0"/>
      <p:bldP spid="93249" grpId="0" bldLvl="0" animBg="1"/>
      <p:bldP spid="93250" grpId="0"/>
      <p:bldP spid="93256" grpId="0" bldLvl="0" animBg="1"/>
      <p:bldP spid="9325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p:nvPr/>
        </p:nvSpPr>
        <p:spPr>
          <a:xfrm>
            <a:off x="422593" y="1058069"/>
            <a:ext cx="3300095" cy="521970"/>
          </a:xfrm>
          <a:prstGeom prst="rect">
            <a:avLst/>
          </a:prstGeom>
          <a:noFill/>
          <a:ln w="38100" cap="flat" cmpd="sng">
            <a:solidFill>
              <a:srgbClr val="00FFFF"/>
            </a:solidFill>
            <a:prstDash val="solid"/>
            <a:miter/>
            <a:headEnd type="none" w="med" len="med"/>
            <a:tailEnd type="none" w="med" len="med"/>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 (1) </a:t>
            </a:r>
            <a:r>
              <a:rPr lang="en-US" altLang="zh-CN" sz="2800" b="1" i="1" dirty="0">
                <a:solidFill>
                  <a:schemeClr val="bg1"/>
                </a:solidFill>
                <a:latin typeface="Times New Roman" panose="02020603050405020304" pitchFamily="18" charset="0"/>
              </a:rPr>
              <a:t>t</a:t>
            </a:r>
            <a:r>
              <a:rPr lang="en-US" altLang="zh-CN" sz="2800" b="1" dirty="0">
                <a:solidFill>
                  <a:schemeClr val="bg1"/>
                </a:solidFill>
                <a:latin typeface="Times New Roman" panose="02020603050405020304" pitchFamily="18" charset="0"/>
              </a:rPr>
              <a:t> = 0</a:t>
            </a:r>
            <a:r>
              <a:rPr lang="en-US" altLang="zh-CN" sz="1800" b="1" dirty="0">
                <a:solidFill>
                  <a:schemeClr val="bg1"/>
                </a:solidFill>
                <a:latin typeface="Times New Roman" panose="02020603050405020304" pitchFamily="18" charset="0"/>
              </a:rPr>
              <a:t>+</a:t>
            </a:r>
            <a:r>
              <a:rPr lang="zh-CN" altLang="en-US" sz="2800" b="1"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and </a:t>
            </a:r>
            <a:r>
              <a:rPr lang="en-US" altLang="zh-CN" sz="2800" b="1" i="1" dirty="0">
                <a:solidFill>
                  <a:schemeClr val="bg1"/>
                </a:solidFill>
                <a:latin typeface="Times New Roman" panose="02020603050405020304" pitchFamily="18" charset="0"/>
              </a:rPr>
              <a:t>t </a:t>
            </a:r>
            <a:r>
              <a:rPr lang="en-US" altLang="zh-CN" sz="2800" b="1" dirty="0">
                <a:solidFill>
                  <a:schemeClr val="bg1"/>
                </a:solidFill>
                <a:latin typeface="Times New Roman" panose="02020603050405020304" pitchFamily="18" charset="0"/>
              </a:rPr>
              <a:t>= 0-</a:t>
            </a:r>
            <a:endParaRPr lang="zh-CN" altLang="en-US" sz="2800" b="1" dirty="0">
              <a:solidFill>
                <a:schemeClr val="bg1"/>
              </a:solidFill>
              <a:latin typeface="Times New Roman" panose="02020603050405020304" pitchFamily="18" charset="0"/>
            </a:endParaRPr>
          </a:p>
        </p:txBody>
      </p:sp>
      <p:sp>
        <p:nvSpPr>
          <p:cNvPr id="92165" name="Text Box 5"/>
          <p:cNvSpPr txBox="1"/>
          <p:nvPr/>
        </p:nvSpPr>
        <p:spPr>
          <a:xfrm>
            <a:off x="0" y="1947217"/>
            <a:ext cx="5852078" cy="461665"/>
          </a:xfrm>
          <a:prstGeom prst="rect">
            <a:avLst/>
          </a:prstGeom>
          <a:no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Suppose that at t = 0, the circuit switches.</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2166" name="Text Box 6"/>
          <p:cNvSpPr txBox="1"/>
          <p:nvPr/>
        </p:nvSpPr>
        <p:spPr>
          <a:xfrm>
            <a:off x="458057" y="2665402"/>
            <a:ext cx="4012266" cy="461665"/>
          </a:xfrm>
          <a:prstGeom prst="rect">
            <a:avLst/>
          </a:prstGeom>
          <a:noFill/>
          <a:ln w="9525">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FF00"/>
                </a:solidFill>
                <a:latin typeface="Times New Roman" panose="02020603050405020304" pitchFamily="18" charset="0"/>
              </a:rPr>
              <a:t>0-</a:t>
            </a:r>
            <a:r>
              <a:rPr lang="zh-CN" altLang="en-US" sz="2800" b="1" baseline="30000" dirty="0">
                <a:solidFill>
                  <a:srgbClr val="FF0000"/>
                </a:solidFill>
                <a:latin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rPr>
              <a:t> the time just before </a:t>
            </a:r>
            <a:r>
              <a:rPr lang="en-US" altLang="zh-CN" sz="2400" b="1" i="1" dirty="0">
                <a:solidFill>
                  <a:schemeClr val="bg1"/>
                </a:solidFill>
                <a:latin typeface="Times New Roman" panose="02020603050405020304" pitchFamily="18" charset="0"/>
                <a:ea typeface="仿宋_GB2312" panose="02010609030101010101" pitchFamily="49" charset="-122"/>
              </a:rPr>
              <a:t>t</a:t>
            </a:r>
            <a:r>
              <a:rPr lang="en-US" altLang="zh-CN" sz="2400" b="1" dirty="0">
                <a:solidFill>
                  <a:schemeClr val="bg1"/>
                </a:solidFill>
                <a:latin typeface="Times New Roman" panose="02020603050405020304" pitchFamily="18" charset="0"/>
                <a:ea typeface="仿宋_GB2312" panose="02010609030101010101" pitchFamily="49" charset="-122"/>
              </a:rPr>
              <a:t>=0</a:t>
            </a:r>
            <a:r>
              <a:rPr lang="en-US" altLang="zh-CN" sz="2400" b="1" dirty="0">
                <a:solidFill>
                  <a:schemeClr val="bg1"/>
                </a:solidFill>
                <a:latin typeface="Times New Roman" panose="02020603050405020304" pitchFamily="18" charset="0"/>
              </a:rPr>
              <a:t> </a:t>
            </a:r>
            <a:endParaRPr lang="en-US" altLang="zh-CN" sz="2400" b="1" dirty="0">
              <a:solidFill>
                <a:schemeClr val="bg1"/>
              </a:solidFill>
              <a:latin typeface="Times New Roman" panose="02020603050405020304" pitchFamily="18" charset="0"/>
            </a:endParaRPr>
          </a:p>
        </p:txBody>
      </p:sp>
      <p:sp>
        <p:nvSpPr>
          <p:cNvPr id="92167" name="Text Box 7"/>
          <p:cNvSpPr txBox="1"/>
          <p:nvPr/>
        </p:nvSpPr>
        <p:spPr>
          <a:xfrm>
            <a:off x="458374" y="3495347"/>
            <a:ext cx="3736340" cy="4616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00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0</a:t>
            </a:r>
            <a:r>
              <a:rPr lang="en-US" altLang="zh-CN" sz="1600" b="1" dirty="0">
                <a:solidFill>
                  <a:srgbClr val="FFFF00"/>
                </a:solidFill>
                <a:latin typeface="Times New Roman" panose="02020603050405020304" pitchFamily="18" charset="0"/>
              </a:rPr>
              <a:t>+</a:t>
            </a:r>
            <a:r>
              <a:rPr lang="zh-CN" altLang="en-US" sz="2400" b="1" baseline="30000" dirty="0">
                <a:solidFill>
                  <a:srgbClr val="FFFF00"/>
                </a:solidFill>
                <a:latin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rPr>
              <a:t>the time just after </a:t>
            </a:r>
            <a:r>
              <a:rPr lang="en-US" altLang="zh-CN" sz="2400" b="1" i="1" dirty="0">
                <a:solidFill>
                  <a:schemeClr val="bg1"/>
                </a:solidFill>
                <a:latin typeface="Times New Roman" panose="02020603050405020304" pitchFamily="18" charset="0"/>
                <a:ea typeface="仿宋_GB2312" panose="02010609030101010101" pitchFamily="49" charset="-122"/>
              </a:rPr>
              <a:t>t</a:t>
            </a:r>
            <a:r>
              <a:rPr lang="en-US" altLang="zh-CN" sz="2400" b="1" dirty="0">
                <a:solidFill>
                  <a:schemeClr val="bg1"/>
                </a:solidFill>
                <a:latin typeface="Times New Roman" panose="02020603050405020304" pitchFamily="18" charset="0"/>
                <a:ea typeface="仿宋_GB2312" panose="02010609030101010101" pitchFamily="49" charset="-122"/>
              </a:rPr>
              <a:t>=0</a:t>
            </a:r>
            <a:r>
              <a:rPr lang="en-US" altLang="zh-CN" sz="2400" b="1" dirty="0">
                <a:solidFill>
                  <a:schemeClr val="bg1"/>
                </a:solidFill>
                <a:latin typeface="Times New Roman" panose="02020603050405020304" pitchFamily="18" charset="0"/>
              </a:rPr>
              <a:t> </a:t>
            </a:r>
            <a:endParaRPr lang="en-US" altLang="zh-CN" sz="2400" b="1" baseline="30000" dirty="0">
              <a:solidFill>
                <a:schemeClr val="bg1"/>
              </a:solidFill>
              <a:latin typeface="Times New Roman" panose="02020603050405020304" pitchFamily="18" charset="0"/>
            </a:endParaRPr>
          </a:p>
        </p:txBody>
      </p:sp>
      <p:sp>
        <p:nvSpPr>
          <p:cNvPr id="92168" name="Text Box 8"/>
          <p:cNvSpPr txBox="1"/>
          <p:nvPr/>
        </p:nvSpPr>
        <p:spPr>
          <a:xfrm>
            <a:off x="285750" y="343535"/>
            <a:ext cx="3300095" cy="521970"/>
          </a:xfrm>
          <a:prstGeom prst="rect">
            <a:avLst/>
          </a:prstGeom>
          <a:solidFill>
            <a:srgbClr val="FF3300"/>
          </a:solid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eaLnBrk="1" hangingPunct="1">
              <a:spcBef>
                <a:spcPct val="50000"/>
              </a:spcBef>
              <a:buClr>
                <a:schemeClr val="accent2"/>
              </a:buClr>
              <a:buSzPct val="75000"/>
              <a:buFont typeface="Monotype Sorts" pitchFamily="2" charset="2"/>
              <a:buNone/>
            </a:pPr>
            <a:r>
              <a:rPr lang="en-US" altLang="zh-CN" sz="2800" b="1" dirty="0">
                <a:solidFill>
                  <a:schemeClr val="bg1"/>
                </a:solidFill>
                <a:latin typeface="Times New Roman" panose="02020603050405020304" pitchFamily="18" charset="0"/>
                <a:ea typeface="仿宋_GB2312" panose="02010609030101010101" pitchFamily="49" charset="-122"/>
              </a:rPr>
              <a:t>3. Initial condition</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92169" name="Object 9"/>
          <p:cNvGraphicFramePr>
            <a:graphicFrameLocks noChangeAspect="1"/>
          </p:cNvGraphicFramePr>
          <p:nvPr/>
        </p:nvGraphicFramePr>
        <p:xfrm>
          <a:off x="1226186" y="4481195"/>
          <a:ext cx="2327275" cy="869950"/>
        </p:xfrm>
        <a:graphic>
          <a:graphicData uri="http://schemas.openxmlformats.org/presentationml/2006/ole">
            <mc:AlternateContent xmlns:mc="http://schemas.openxmlformats.org/markup-compatibility/2006">
              <mc:Choice xmlns:v="urn:schemas-microsoft-com:vml" Requires="v">
                <p:oleObj spid="_x0000_s23578" name="" r:id="rId1" imgW="1358900" imgH="508000" progId="Equation.DSMT4">
                  <p:embed/>
                </p:oleObj>
              </mc:Choice>
              <mc:Fallback>
                <p:oleObj name="" r:id="rId1" imgW="1358900" imgH="508000" progId="Equation.DSMT4">
                  <p:embed/>
                  <p:pic>
                    <p:nvPicPr>
                      <p:cNvPr id="0" name="图片 3123"/>
                      <p:cNvPicPr/>
                      <p:nvPr/>
                    </p:nvPicPr>
                    <p:blipFill>
                      <a:blip r:embed="rId2">
                        <a:clrChange>
                          <a:clrFrom>
                            <a:srgbClr val="000000"/>
                          </a:clrFrom>
                          <a:clrTo>
                            <a:srgbClr val="FFFFFF"/>
                          </a:clrTo>
                        </a:clrChange>
                      </a:blip>
                      <a:stretch>
                        <a:fillRect/>
                      </a:stretch>
                    </p:blipFill>
                    <p:spPr>
                      <a:xfrm>
                        <a:off x="1226186" y="4481195"/>
                        <a:ext cx="2327275" cy="869950"/>
                      </a:xfrm>
                      <a:prstGeom prst="rect">
                        <a:avLst/>
                      </a:prstGeom>
                      <a:noFill/>
                      <a:ln w="38100">
                        <a:noFill/>
                        <a:miter/>
                      </a:ln>
                    </p:spPr>
                  </p:pic>
                </p:oleObj>
              </mc:Fallback>
            </mc:AlternateContent>
          </a:graphicData>
        </a:graphic>
      </p:graphicFrame>
      <p:graphicFrame>
        <p:nvGraphicFramePr>
          <p:cNvPr id="92170" name="Object 10"/>
          <p:cNvGraphicFramePr>
            <a:graphicFrameLocks noChangeAspect="1"/>
          </p:cNvGraphicFramePr>
          <p:nvPr/>
        </p:nvGraphicFramePr>
        <p:xfrm>
          <a:off x="5590540" y="4481195"/>
          <a:ext cx="2266950" cy="823913"/>
        </p:xfrm>
        <a:graphic>
          <a:graphicData uri="http://schemas.openxmlformats.org/presentationml/2006/ole">
            <mc:AlternateContent xmlns:mc="http://schemas.openxmlformats.org/markup-compatibility/2006">
              <mc:Choice xmlns:v="urn:schemas-microsoft-com:vml" Requires="v">
                <p:oleObj spid="_x0000_s23579" name="" r:id="rId3" imgW="1384300" imgH="508000" progId="Equation.DSMT4">
                  <p:embed/>
                </p:oleObj>
              </mc:Choice>
              <mc:Fallback>
                <p:oleObj name="" r:id="rId3" imgW="1384300" imgH="508000" progId="Equation.DSMT4">
                  <p:embed/>
                  <p:pic>
                    <p:nvPicPr>
                      <p:cNvPr id="0" name="图片 3124"/>
                      <p:cNvPicPr/>
                      <p:nvPr/>
                    </p:nvPicPr>
                    <p:blipFill>
                      <a:blip r:embed="rId4">
                        <a:clrChange>
                          <a:clrFrom>
                            <a:srgbClr val="000000"/>
                          </a:clrFrom>
                          <a:clrTo>
                            <a:srgbClr val="FFFFFF"/>
                          </a:clrTo>
                        </a:clrChange>
                      </a:blip>
                      <a:stretch>
                        <a:fillRect/>
                      </a:stretch>
                    </p:blipFill>
                    <p:spPr>
                      <a:xfrm>
                        <a:off x="5590540" y="4481195"/>
                        <a:ext cx="2266950" cy="823913"/>
                      </a:xfrm>
                      <a:prstGeom prst="rect">
                        <a:avLst/>
                      </a:prstGeom>
                      <a:noFill/>
                      <a:ln w="38100">
                        <a:noFill/>
                        <a:miter/>
                      </a:ln>
                    </p:spPr>
                  </p:pic>
                </p:oleObj>
              </mc:Fallback>
            </mc:AlternateContent>
          </a:graphicData>
        </a:graphic>
      </p:graphicFrame>
      <p:sp>
        <p:nvSpPr>
          <p:cNvPr id="92171" name="Text Box 11"/>
          <p:cNvSpPr txBox="1"/>
          <p:nvPr/>
        </p:nvSpPr>
        <p:spPr>
          <a:xfrm>
            <a:off x="285750" y="5430193"/>
            <a:ext cx="8750746" cy="954107"/>
          </a:xfrm>
          <a:prstGeom prst="rect">
            <a:avLst/>
          </a:prstGeom>
          <a:solidFill>
            <a:schemeClr val="hlink"/>
          </a:solid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initial conditions are </a:t>
            </a:r>
            <a:r>
              <a:rPr lang="en-US" altLang="zh-CN" sz="2800" b="1" dirty="0">
                <a:solidFill>
                  <a:schemeClr val="bg1"/>
                </a:solidFill>
                <a:latin typeface="Times New Roman" panose="02020603050405020304" pitchFamily="18" charset="0"/>
                <a:cs typeface="Times New Roman" panose="02020603050405020304" pitchFamily="18" charset="0"/>
              </a:rPr>
              <a:t>t</a:t>
            </a:r>
            <a:r>
              <a:rPr lang="zh-CN" altLang="en-US" sz="2800" b="1" dirty="0">
                <a:solidFill>
                  <a:schemeClr val="bg1"/>
                </a:solidFill>
                <a:latin typeface="Times New Roman" panose="02020603050405020304" pitchFamily="18" charset="0"/>
                <a:cs typeface="Times New Roman" panose="02020603050405020304" pitchFamily="18" charset="0"/>
              </a:rPr>
              <a:t>he values </a:t>
            </a:r>
            <a:r>
              <a:rPr lang="en-US" altLang="zh-CN" sz="2800" b="1" dirty="0">
                <a:solidFill>
                  <a:schemeClr val="bg1"/>
                </a:solidFill>
                <a:latin typeface="Times New Roman" panose="02020603050405020304" pitchFamily="18" charset="0"/>
                <a:cs typeface="Times New Roman" panose="02020603050405020304" pitchFamily="18" charset="0"/>
              </a:rPr>
              <a:t>of </a:t>
            </a:r>
            <a:r>
              <a:rPr lang="en-US" altLang="zh-CN" sz="2800" b="1" i="1" dirty="0">
                <a:solidFill>
                  <a:schemeClr val="bg1"/>
                </a:solidFill>
                <a:latin typeface="Times New Roman" panose="02020603050405020304" pitchFamily="18" charset="0"/>
                <a:cs typeface="Times New Roman" panose="02020603050405020304" pitchFamily="18" charset="0"/>
              </a:rPr>
              <a:t>u</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i="1" dirty="0" err="1">
                <a:solidFill>
                  <a:schemeClr val="bg1"/>
                </a:solidFill>
                <a:latin typeface="Times New Roman" panose="02020603050405020304" pitchFamily="18" charset="0"/>
                <a:cs typeface="Times New Roman" panose="02020603050405020304" pitchFamily="18" charset="0"/>
              </a:rPr>
              <a:t>i</a:t>
            </a:r>
            <a:r>
              <a:rPr lang="en-US" altLang="zh-CN" sz="2800" b="1" dirty="0">
                <a:solidFill>
                  <a:schemeClr val="bg1"/>
                </a:solidFill>
                <a:latin typeface="Times New Roman" panose="02020603050405020304" pitchFamily="18" charset="0"/>
                <a:cs typeface="Times New Roman" panose="02020603050405020304" pitchFamily="18" charset="0"/>
              </a:rPr>
              <a:t> and their derivatives when</a:t>
            </a:r>
            <a:r>
              <a:rPr lang="zh-CN" altLang="en-US" sz="2800" b="1" dirty="0">
                <a:solidFill>
                  <a:schemeClr val="bg1"/>
                </a:solidFill>
                <a:latin typeface="Times New Roman" panose="02020603050405020304" pitchFamily="18" charset="0"/>
                <a:cs typeface="Times New Roman" panose="02020603050405020304" pitchFamily="18" charset="0"/>
              </a:rPr>
              <a:t> </a:t>
            </a:r>
            <a:r>
              <a:rPr lang="en-US" altLang="zh-CN" sz="2800" b="1" dirty="0">
                <a:solidFill>
                  <a:schemeClr val="bg1"/>
                </a:solidFill>
                <a:latin typeface="Times New Roman" panose="02020603050405020304" pitchFamily="18" charset="0"/>
                <a:cs typeface="Times New Roman" panose="02020603050405020304" pitchFamily="18" charset="0"/>
              </a:rPr>
              <a:t>t = 0+. </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92172" name="Text Box 12"/>
          <p:cNvSpPr txBox="1"/>
          <p:nvPr/>
        </p:nvSpPr>
        <p:spPr>
          <a:xfrm>
            <a:off x="5838508" y="3284220"/>
            <a:ext cx="655637" cy="460375"/>
          </a:xfrm>
          <a:prstGeom prst="rect">
            <a:avLst/>
          </a:prstGeom>
          <a:noFill/>
          <a:ln w="25400">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zh-CN" altLang="en-US" sz="2400" b="1" baseline="30000" dirty="0">
              <a:solidFill>
                <a:schemeClr val="bg1"/>
              </a:solidFill>
              <a:latin typeface="Times New Roman" panose="02020603050405020304" pitchFamily="18" charset="0"/>
            </a:endParaRPr>
          </a:p>
        </p:txBody>
      </p:sp>
      <p:sp>
        <p:nvSpPr>
          <p:cNvPr id="92173" name="Text Box 13"/>
          <p:cNvSpPr txBox="1"/>
          <p:nvPr/>
        </p:nvSpPr>
        <p:spPr>
          <a:xfrm>
            <a:off x="6387783" y="3284220"/>
            <a:ext cx="671512" cy="460375"/>
          </a:xfrm>
          <a:prstGeom prst="rect">
            <a:avLst/>
          </a:prstGeom>
          <a:noFill/>
          <a:ln w="25400">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a:t>
            </a:r>
            <a:endParaRPr lang="zh-CN" altLang="en-US" sz="1600" b="1" baseline="30000" dirty="0">
              <a:solidFill>
                <a:schemeClr val="bg1"/>
              </a:solidFill>
              <a:latin typeface="Times New Roman" panose="02020603050405020304" pitchFamily="18" charset="0"/>
            </a:endParaRPr>
          </a:p>
        </p:txBody>
      </p:sp>
      <p:grpSp>
        <p:nvGrpSpPr>
          <p:cNvPr id="2" name="Group 14"/>
          <p:cNvGrpSpPr/>
          <p:nvPr/>
        </p:nvGrpSpPr>
        <p:grpSpPr>
          <a:xfrm>
            <a:off x="5201920" y="2022158"/>
            <a:ext cx="3200400" cy="1720850"/>
            <a:chOff x="2976" y="507"/>
            <a:chExt cx="2016" cy="1084"/>
          </a:xfrm>
        </p:grpSpPr>
        <p:sp>
          <p:nvSpPr>
            <p:cNvPr id="26656" name="Line 15"/>
            <p:cNvSpPr/>
            <p:nvPr/>
          </p:nvSpPr>
          <p:spPr>
            <a:xfrm>
              <a:off x="2976" y="1303"/>
              <a:ext cx="2016" cy="0"/>
            </a:xfrm>
            <a:prstGeom prst="line">
              <a:avLst/>
            </a:prstGeom>
            <a:ln w="38100" cap="flat" cmpd="sng">
              <a:solidFill>
                <a:schemeClr val="bg1"/>
              </a:solidFill>
              <a:prstDash val="solid"/>
              <a:headEnd type="none" w="med" len="med"/>
              <a:tailEnd type="triangle" w="med" len="med"/>
            </a:ln>
          </p:spPr>
        </p:sp>
        <p:sp>
          <p:nvSpPr>
            <p:cNvPr id="26657" name="Line 16"/>
            <p:cNvSpPr/>
            <p:nvPr/>
          </p:nvSpPr>
          <p:spPr>
            <a:xfrm flipV="1">
              <a:off x="3737" y="507"/>
              <a:ext cx="0" cy="851"/>
            </a:xfrm>
            <a:prstGeom prst="line">
              <a:avLst/>
            </a:prstGeom>
            <a:ln w="38100" cap="flat" cmpd="sng">
              <a:solidFill>
                <a:schemeClr val="bg1"/>
              </a:solidFill>
              <a:prstDash val="solid"/>
              <a:headEnd type="none" w="med" len="med"/>
              <a:tailEnd type="triangle" w="med" len="med"/>
            </a:ln>
          </p:spPr>
        </p:sp>
        <p:sp>
          <p:nvSpPr>
            <p:cNvPr id="26658" name="Text Box 17"/>
            <p:cNvSpPr txBox="1"/>
            <p:nvPr/>
          </p:nvSpPr>
          <p:spPr>
            <a:xfrm>
              <a:off x="3637" y="1303"/>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26659" name="Text Box 18"/>
            <p:cNvSpPr txBox="1"/>
            <p:nvPr/>
          </p:nvSpPr>
          <p:spPr>
            <a:xfrm>
              <a:off x="4766" y="1027"/>
              <a:ext cx="169"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i="1" dirty="0">
                <a:solidFill>
                  <a:schemeClr val="bg1"/>
                </a:solidFill>
                <a:latin typeface="Times New Roman" panose="02020603050405020304" pitchFamily="18" charset="0"/>
              </a:endParaRPr>
            </a:p>
          </p:txBody>
        </p:sp>
      </p:grpSp>
      <p:grpSp>
        <p:nvGrpSpPr>
          <p:cNvPr id="3" name="Group 19"/>
          <p:cNvGrpSpPr/>
          <p:nvPr/>
        </p:nvGrpSpPr>
        <p:grpSpPr>
          <a:xfrm>
            <a:off x="5309870" y="1847533"/>
            <a:ext cx="2068513" cy="1041400"/>
            <a:chOff x="3080" y="360"/>
            <a:chExt cx="1303" cy="656"/>
          </a:xfrm>
        </p:grpSpPr>
        <p:sp>
          <p:nvSpPr>
            <p:cNvPr id="26654" name="Freeform 20"/>
            <p:cNvSpPr/>
            <p:nvPr/>
          </p:nvSpPr>
          <p:spPr>
            <a:xfrm>
              <a:off x="3080" y="599"/>
              <a:ext cx="1303" cy="417"/>
            </a:xfrm>
            <a:custGeom>
              <a:avLst/>
              <a:gdLst>
                <a:gd name="txL" fmla="*/ 0 w 1303"/>
                <a:gd name="txT" fmla="*/ 0 h 417"/>
                <a:gd name="txR" fmla="*/ 1303 w 1303"/>
                <a:gd name="txB" fmla="*/ 417 h 417"/>
              </a:gdLst>
              <a:ahLst/>
              <a:cxnLst>
                <a:cxn ang="0">
                  <a:pos x="0" y="417"/>
                </a:cxn>
                <a:cxn ang="0">
                  <a:pos x="286" y="395"/>
                </a:cxn>
                <a:cxn ang="0">
                  <a:pos x="388" y="330"/>
                </a:cxn>
                <a:cxn ang="0">
                  <a:pos x="542" y="198"/>
                </a:cxn>
                <a:cxn ang="0">
                  <a:pos x="703" y="125"/>
                </a:cxn>
                <a:cxn ang="0">
                  <a:pos x="1127" y="88"/>
                </a:cxn>
                <a:cxn ang="0">
                  <a:pos x="1303" y="0"/>
                </a:cxn>
              </a:cxnLst>
              <a:rect l="txL" t="txT" r="txR" b="txB"/>
              <a:pathLst>
                <a:path w="1303" h="417">
                  <a:moveTo>
                    <a:pt x="0" y="417"/>
                  </a:moveTo>
                  <a:cubicBezTo>
                    <a:pt x="110" y="413"/>
                    <a:pt x="221" y="409"/>
                    <a:pt x="286" y="395"/>
                  </a:cubicBezTo>
                  <a:cubicBezTo>
                    <a:pt x="351" y="381"/>
                    <a:pt x="345" y="363"/>
                    <a:pt x="388" y="330"/>
                  </a:cubicBezTo>
                  <a:cubicBezTo>
                    <a:pt x="431" y="297"/>
                    <a:pt x="490" y="232"/>
                    <a:pt x="542" y="198"/>
                  </a:cubicBezTo>
                  <a:cubicBezTo>
                    <a:pt x="594" y="164"/>
                    <a:pt x="606" y="143"/>
                    <a:pt x="703" y="125"/>
                  </a:cubicBezTo>
                  <a:cubicBezTo>
                    <a:pt x="800" y="107"/>
                    <a:pt x="1027" y="109"/>
                    <a:pt x="1127" y="88"/>
                  </a:cubicBezTo>
                  <a:cubicBezTo>
                    <a:pt x="1227" y="67"/>
                    <a:pt x="1274" y="15"/>
                    <a:pt x="1303" y="0"/>
                  </a:cubicBezTo>
                </a:path>
              </a:pathLst>
            </a:custGeom>
            <a:noFill/>
            <a:ln w="28575" cap="flat" cmpd="sng">
              <a:solidFill>
                <a:srgbClr val="FF9900">
                  <a:alpha val="100000"/>
                </a:srgbClr>
              </a:solidFill>
              <a:prstDash val="solid"/>
              <a:round/>
              <a:headEnd type="none" w="med" len="med"/>
              <a:tailEnd type="none" w="med" len="med"/>
            </a:ln>
          </p:spPr>
          <p:txBody>
            <a:bodyPr/>
            <a:lstStyle/>
            <a:p>
              <a:endParaRPr lang="zh-CN" altLang="en-US"/>
            </a:p>
          </p:txBody>
        </p:sp>
        <p:sp>
          <p:nvSpPr>
            <p:cNvPr id="26655" name="Text Box 21"/>
            <p:cNvSpPr txBox="1"/>
            <p:nvPr/>
          </p:nvSpPr>
          <p:spPr>
            <a:xfrm>
              <a:off x="3836" y="360"/>
              <a:ext cx="361"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f</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grpSp>
        <p:nvGrpSpPr>
          <p:cNvPr id="4" name="Group 22"/>
          <p:cNvGrpSpPr/>
          <p:nvPr/>
        </p:nvGrpSpPr>
        <p:grpSpPr>
          <a:xfrm>
            <a:off x="5438458" y="2623820"/>
            <a:ext cx="1951037" cy="544513"/>
            <a:chOff x="3125" y="886"/>
            <a:chExt cx="1229" cy="343"/>
          </a:xfrm>
        </p:grpSpPr>
        <p:sp>
          <p:nvSpPr>
            <p:cNvPr id="26651" name="Line 23"/>
            <p:cNvSpPr/>
            <p:nvPr/>
          </p:nvSpPr>
          <p:spPr>
            <a:xfrm>
              <a:off x="3125" y="1193"/>
              <a:ext cx="600" cy="0"/>
            </a:xfrm>
            <a:prstGeom prst="line">
              <a:avLst/>
            </a:prstGeom>
            <a:ln w="38100" cap="flat" cmpd="sng">
              <a:solidFill>
                <a:srgbClr val="FF3300"/>
              </a:solidFill>
              <a:prstDash val="solid"/>
              <a:headEnd type="none" w="med" len="med"/>
              <a:tailEnd type="none" w="med" len="med"/>
            </a:ln>
          </p:spPr>
        </p:sp>
        <p:sp>
          <p:nvSpPr>
            <p:cNvPr id="26652" name="Freeform 24"/>
            <p:cNvSpPr/>
            <p:nvPr/>
          </p:nvSpPr>
          <p:spPr>
            <a:xfrm>
              <a:off x="3739" y="907"/>
              <a:ext cx="615" cy="322"/>
            </a:xfrm>
            <a:custGeom>
              <a:avLst/>
              <a:gdLst>
                <a:gd name="txL" fmla="*/ 0 w 615"/>
                <a:gd name="txT" fmla="*/ 0 h 322"/>
                <a:gd name="txR" fmla="*/ 615 w 615"/>
                <a:gd name="txB" fmla="*/ 322 h 322"/>
              </a:gdLst>
              <a:ahLst/>
              <a:cxnLst>
                <a:cxn ang="0">
                  <a:pos x="0" y="0"/>
                </a:cxn>
                <a:cxn ang="0">
                  <a:pos x="117" y="176"/>
                </a:cxn>
                <a:cxn ang="0">
                  <a:pos x="359" y="286"/>
                </a:cxn>
                <a:cxn ang="0">
                  <a:pos x="615" y="322"/>
                </a:cxn>
              </a:cxnLst>
              <a:rect l="txL" t="txT" r="txR" b="txB"/>
              <a:pathLst>
                <a:path w="615" h="322">
                  <a:moveTo>
                    <a:pt x="0" y="0"/>
                  </a:moveTo>
                  <a:cubicBezTo>
                    <a:pt x="28" y="64"/>
                    <a:pt x="57" y="128"/>
                    <a:pt x="117" y="176"/>
                  </a:cubicBezTo>
                  <a:cubicBezTo>
                    <a:pt x="177" y="224"/>
                    <a:pt x="276" y="262"/>
                    <a:pt x="359" y="286"/>
                  </a:cubicBezTo>
                  <a:cubicBezTo>
                    <a:pt x="442" y="310"/>
                    <a:pt x="572" y="316"/>
                    <a:pt x="615" y="32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26653" name="Line 25"/>
            <p:cNvSpPr/>
            <p:nvPr/>
          </p:nvSpPr>
          <p:spPr>
            <a:xfrm flipH="1" flipV="1">
              <a:off x="3725" y="886"/>
              <a:ext cx="1" cy="293"/>
            </a:xfrm>
            <a:prstGeom prst="line">
              <a:avLst/>
            </a:prstGeom>
            <a:ln w="38100" cap="flat" cmpd="sng">
              <a:solidFill>
                <a:srgbClr val="FF3300"/>
              </a:solidFill>
              <a:prstDash val="solid"/>
              <a:headEnd type="none" w="med" len="med"/>
              <a:tailEnd type="none" w="med" len="med"/>
            </a:ln>
          </p:spPr>
        </p:sp>
      </p:grpSp>
      <p:grpSp>
        <p:nvGrpSpPr>
          <p:cNvPr id="5" name="Group 26"/>
          <p:cNvGrpSpPr/>
          <p:nvPr/>
        </p:nvGrpSpPr>
        <p:grpSpPr>
          <a:xfrm>
            <a:off x="5224145" y="2417445"/>
            <a:ext cx="1168400" cy="1068388"/>
            <a:chOff x="2990" y="756"/>
            <a:chExt cx="736" cy="673"/>
          </a:xfrm>
        </p:grpSpPr>
        <p:sp>
          <p:nvSpPr>
            <p:cNvPr id="26649" name="Line 27"/>
            <p:cNvSpPr/>
            <p:nvPr/>
          </p:nvSpPr>
          <p:spPr>
            <a:xfrm>
              <a:off x="2990" y="1429"/>
              <a:ext cx="336" cy="0"/>
            </a:xfrm>
            <a:prstGeom prst="line">
              <a:avLst/>
            </a:prstGeom>
            <a:ln w="38100" cap="flat" cmpd="sng">
              <a:solidFill>
                <a:srgbClr val="00FFFF"/>
              </a:solidFill>
              <a:prstDash val="solid"/>
              <a:headEnd type="none" w="med" len="med"/>
              <a:tailEnd type="triangle" w="med" len="med"/>
            </a:ln>
          </p:spPr>
        </p:sp>
        <p:sp>
          <p:nvSpPr>
            <p:cNvPr id="26650" name="Freeform 28"/>
            <p:cNvSpPr/>
            <p:nvPr/>
          </p:nvSpPr>
          <p:spPr>
            <a:xfrm>
              <a:off x="3072" y="756"/>
              <a:ext cx="654" cy="285"/>
            </a:xfrm>
            <a:custGeom>
              <a:avLst/>
              <a:gdLst>
                <a:gd name="txL" fmla="*/ 0 w 654"/>
                <a:gd name="txT" fmla="*/ 0 h 285"/>
                <a:gd name="txR" fmla="*/ 654 w 654"/>
                <a:gd name="txB" fmla="*/ 285 h 285"/>
              </a:gdLst>
              <a:ahLst/>
              <a:cxnLst>
                <a:cxn ang="0">
                  <a:pos x="0" y="280"/>
                </a:cxn>
                <a:cxn ang="0">
                  <a:pos x="128" y="271"/>
                </a:cxn>
                <a:cxn ang="0">
                  <a:pos x="264" y="264"/>
                </a:cxn>
                <a:cxn ang="0">
                  <a:pos x="409" y="144"/>
                </a:cxn>
                <a:cxn ang="0">
                  <a:pos x="537" y="44"/>
                </a:cxn>
                <a:cxn ang="0">
                  <a:pos x="654" y="0"/>
                </a:cxn>
              </a:cxnLst>
              <a:rect l="txL" t="txT" r="txR" b="txB"/>
              <a:pathLst>
                <a:path w="654" h="285">
                  <a:moveTo>
                    <a:pt x="0" y="280"/>
                  </a:moveTo>
                  <a:cubicBezTo>
                    <a:pt x="21" y="278"/>
                    <a:pt x="84" y="274"/>
                    <a:pt x="128" y="271"/>
                  </a:cubicBezTo>
                  <a:cubicBezTo>
                    <a:pt x="172" y="268"/>
                    <a:pt x="217" y="285"/>
                    <a:pt x="264" y="264"/>
                  </a:cubicBezTo>
                  <a:cubicBezTo>
                    <a:pt x="311" y="243"/>
                    <a:pt x="364" y="181"/>
                    <a:pt x="409" y="144"/>
                  </a:cubicBezTo>
                  <a:cubicBezTo>
                    <a:pt x="454" y="107"/>
                    <a:pt x="496" y="68"/>
                    <a:pt x="537" y="44"/>
                  </a:cubicBezTo>
                  <a:cubicBezTo>
                    <a:pt x="578" y="20"/>
                    <a:pt x="630" y="9"/>
                    <a:pt x="654" y="0"/>
                  </a:cubicBezTo>
                </a:path>
              </a:pathLst>
            </a:custGeom>
            <a:noFill/>
            <a:ln w="38100" cap="flat" cmpd="sng">
              <a:solidFill>
                <a:srgbClr val="00FFFF">
                  <a:alpha val="100000"/>
                </a:srgbClr>
              </a:solidFill>
              <a:prstDash val="solid"/>
              <a:round/>
              <a:headEnd type="none" w="med" len="med"/>
              <a:tailEnd type="none" w="med" len="med"/>
            </a:ln>
          </p:spPr>
          <p:txBody>
            <a:bodyPr/>
            <a:lstStyle/>
            <a:p>
              <a:endParaRPr lang="zh-CN" altLang="en-US"/>
            </a:p>
          </p:txBody>
        </p:sp>
      </p:grpSp>
      <p:grpSp>
        <p:nvGrpSpPr>
          <p:cNvPr id="6" name="Group 29"/>
          <p:cNvGrpSpPr/>
          <p:nvPr/>
        </p:nvGrpSpPr>
        <p:grpSpPr>
          <a:xfrm>
            <a:off x="6368733" y="2228533"/>
            <a:ext cx="1316037" cy="1254125"/>
            <a:chOff x="3711" y="637"/>
            <a:chExt cx="829" cy="790"/>
          </a:xfrm>
        </p:grpSpPr>
        <p:sp>
          <p:nvSpPr>
            <p:cNvPr id="26647" name="Line 30"/>
            <p:cNvSpPr/>
            <p:nvPr/>
          </p:nvSpPr>
          <p:spPr>
            <a:xfrm flipH="1">
              <a:off x="4252" y="1427"/>
              <a:ext cx="288" cy="0"/>
            </a:xfrm>
            <a:prstGeom prst="line">
              <a:avLst/>
            </a:prstGeom>
            <a:ln w="38100" cap="flat" cmpd="sng">
              <a:solidFill>
                <a:srgbClr val="FFFF00"/>
              </a:solidFill>
              <a:prstDash val="solid"/>
              <a:headEnd type="none" w="med" len="med"/>
              <a:tailEnd type="triangle" w="med" len="med"/>
            </a:ln>
          </p:spPr>
        </p:sp>
        <p:sp>
          <p:nvSpPr>
            <p:cNvPr id="26648" name="Freeform 31"/>
            <p:cNvSpPr/>
            <p:nvPr/>
          </p:nvSpPr>
          <p:spPr>
            <a:xfrm>
              <a:off x="3711" y="637"/>
              <a:ext cx="642" cy="137"/>
            </a:xfrm>
            <a:custGeom>
              <a:avLst/>
              <a:gdLst>
                <a:gd name="txL" fmla="*/ 0 w 642"/>
                <a:gd name="txT" fmla="*/ 0 h 137"/>
                <a:gd name="txR" fmla="*/ 642 w 642"/>
                <a:gd name="txB" fmla="*/ 137 h 137"/>
              </a:gdLst>
              <a:ahLst/>
              <a:cxnLst>
                <a:cxn ang="0">
                  <a:pos x="0" y="137"/>
                </a:cxn>
                <a:cxn ang="0">
                  <a:pos x="205" y="118"/>
                </a:cxn>
                <a:cxn ang="0">
                  <a:pos x="424" y="99"/>
                </a:cxn>
                <a:cxn ang="0">
                  <a:pos x="642" y="0"/>
                </a:cxn>
              </a:cxnLst>
              <a:rect l="txL" t="txT" r="txR" b="txB"/>
              <a:pathLst>
                <a:path w="642" h="137">
                  <a:moveTo>
                    <a:pt x="0" y="137"/>
                  </a:moveTo>
                  <a:cubicBezTo>
                    <a:pt x="34" y="134"/>
                    <a:pt x="134" y="124"/>
                    <a:pt x="205" y="118"/>
                  </a:cubicBezTo>
                  <a:cubicBezTo>
                    <a:pt x="276" y="112"/>
                    <a:pt x="351" y="119"/>
                    <a:pt x="424" y="99"/>
                  </a:cubicBezTo>
                  <a:cubicBezTo>
                    <a:pt x="497" y="79"/>
                    <a:pt x="597" y="21"/>
                    <a:pt x="642" y="0"/>
                  </a:cubicBezTo>
                </a:path>
              </a:pathLst>
            </a:custGeom>
            <a:noFill/>
            <a:ln w="38100" cap="flat" cmpd="sng">
              <a:solidFill>
                <a:srgbClr val="FFFF00">
                  <a:alpha val="100000"/>
                </a:srgbClr>
              </a:solidFill>
              <a:prstDash val="solid"/>
              <a:round/>
              <a:headEnd type="none" w="med" len="med"/>
              <a:tailEnd type="none" w="med" len="med"/>
            </a:ln>
          </p:spPr>
          <p:txBody>
            <a:bodyPr/>
            <a:lstStyle/>
            <a:p>
              <a:endParaRPr lang="zh-CN" altLang="en-US"/>
            </a:p>
          </p:txBody>
        </p:sp>
      </p:grpSp>
      <p:grpSp>
        <p:nvGrpSpPr>
          <p:cNvPr id="7" name="Group 37"/>
          <p:cNvGrpSpPr/>
          <p:nvPr/>
        </p:nvGrpSpPr>
        <p:grpSpPr>
          <a:xfrm>
            <a:off x="5201285" y="1317625"/>
            <a:ext cx="1721485" cy="1030605"/>
            <a:chOff x="2957" y="255"/>
            <a:chExt cx="1151" cy="726"/>
          </a:xfrm>
        </p:grpSpPr>
        <p:graphicFrame>
          <p:nvGraphicFramePr>
            <p:cNvPr id="26645" name="Object 33"/>
            <p:cNvGraphicFramePr>
              <a:graphicFrameLocks noChangeAspect="1"/>
            </p:cNvGraphicFramePr>
            <p:nvPr/>
          </p:nvGraphicFramePr>
          <p:xfrm>
            <a:off x="2957" y="255"/>
            <a:ext cx="1151" cy="291"/>
          </p:xfrm>
          <a:graphic>
            <a:graphicData uri="http://schemas.openxmlformats.org/presentationml/2006/ole">
              <mc:AlternateContent xmlns:mc="http://schemas.openxmlformats.org/markup-compatibility/2006">
                <mc:Choice xmlns:v="urn:schemas-microsoft-com:vml" Requires="v">
                  <p:oleObj spid="_x0000_s23580" name="" r:id="rId5" imgW="1206500" imgH="304800" progId="Equation.DSMT4">
                    <p:embed/>
                  </p:oleObj>
                </mc:Choice>
                <mc:Fallback>
                  <p:oleObj name="" r:id="rId5" imgW="1206500" imgH="304800" progId="Equation.DSMT4">
                    <p:embed/>
                    <p:pic>
                      <p:nvPicPr>
                        <p:cNvPr id="0" name="图片 3118"/>
                        <p:cNvPicPr/>
                        <p:nvPr/>
                      </p:nvPicPr>
                      <p:blipFill>
                        <a:blip r:embed="rId6">
                          <a:clrChange>
                            <a:clrFrom>
                              <a:srgbClr val="000000"/>
                            </a:clrFrom>
                            <a:clrTo>
                              <a:srgbClr val="FFFFFF"/>
                            </a:clrTo>
                          </a:clrChange>
                        </a:blip>
                        <a:stretch>
                          <a:fillRect/>
                        </a:stretch>
                      </p:blipFill>
                      <p:spPr>
                        <a:xfrm>
                          <a:off x="2957" y="255"/>
                          <a:ext cx="1151" cy="291"/>
                        </a:xfrm>
                        <a:prstGeom prst="rect">
                          <a:avLst/>
                        </a:prstGeom>
                        <a:noFill/>
                        <a:ln w="38100">
                          <a:noFill/>
                          <a:miter/>
                        </a:ln>
                      </p:spPr>
                    </p:pic>
                  </p:oleObj>
                </mc:Fallback>
              </mc:AlternateContent>
            </a:graphicData>
          </a:graphic>
        </p:graphicFrame>
        <p:sp>
          <p:nvSpPr>
            <p:cNvPr id="26646" name="Line 34"/>
            <p:cNvSpPr/>
            <p:nvPr/>
          </p:nvSpPr>
          <p:spPr>
            <a:xfrm>
              <a:off x="3424" y="572"/>
              <a:ext cx="272" cy="409"/>
            </a:xfrm>
            <a:prstGeom prst="line">
              <a:avLst/>
            </a:prstGeom>
            <a:ln w="38100" cap="flat" cmpd="sng">
              <a:solidFill>
                <a:srgbClr val="00FF00"/>
              </a:solidFill>
              <a:prstDash val="solid"/>
              <a:headEnd type="none" w="med" len="med"/>
              <a:tailEnd type="triangle" w="med" len="med"/>
            </a:ln>
          </p:spPr>
        </p:sp>
      </p:grpSp>
      <p:grpSp>
        <p:nvGrpSpPr>
          <p:cNvPr id="8" name="Group 38"/>
          <p:cNvGrpSpPr/>
          <p:nvPr/>
        </p:nvGrpSpPr>
        <p:grpSpPr>
          <a:xfrm>
            <a:off x="6388735" y="2391410"/>
            <a:ext cx="2574290" cy="504825"/>
            <a:chOff x="3787" y="1026"/>
            <a:chExt cx="1728" cy="272"/>
          </a:xfrm>
        </p:grpSpPr>
        <p:graphicFrame>
          <p:nvGraphicFramePr>
            <p:cNvPr id="26643" name="Object 35"/>
            <p:cNvGraphicFramePr>
              <a:graphicFrameLocks noChangeAspect="1"/>
            </p:cNvGraphicFramePr>
            <p:nvPr/>
          </p:nvGraphicFramePr>
          <p:xfrm>
            <a:off x="4364" y="1026"/>
            <a:ext cx="1151" cy="272"/>
          </p:xfrm>
          <a:graphic>
            <a:graphicData uri="http://schemas.openxmlformats.org/presentationml/2006/ole">
              <mc:AlternateContent xmlns:mc="http://schemas.openxmlformats.org/markup-compatibility/2006">
                <mc:Choice xmlns:v="urn:schemas-microsoft-com:vml" Requires="v">
                  <p:oleObj spid="_x0000_s23581" name="" r:id="rId7" imgW="1206500" imgH="304800" progId="Equation.DSMT4">
                    <p:embed/>
                  </p:oleObj>
                </mc:Choice>
                <mc:Fallback>
                  <p:oleObj name="" r:id="rId7" imgW="1206500" imgH="304800" progId="Equation.DSMT4">
                    <p:embed/>
                    <p:pic>
                      <p:nvPicPr>
                        <p:cNvPr id="0" name="图片 3120"/>
                        <p:cNvPicPr/>
                        <p:nvPr/>
                      </p:nvPicPr>
                      <p:blipFill>
                        <a:blip r:embed="rId8">
                          <a:clrChange>
                            <a:clrFrom>
                              <a:srgbClr val="000000"/>
                            </a:clrFrom>
                            <a:clrTo>
                              <a:srgbClr val="FFFFFF"/>
                            </a:clrTo>
                          </a:clrChange>
                        </a:blip>
                        <a:stretch>
                          <a:fillRect/>
                        </a:stretch>
                      </p:blipFill>
                      <p:spPr>
                        <a:xfrm>
                          <a:off x="4364" y="1026"/>
                          <a:ext cx="1151" cy="272"/>
                        </a:xfrm>
                        <a:prstGeom prst="rect">
                          <a:avLst/>
                        </a:prstGeom>
                        <a:noFill/>
                        <a:ln w="38100">
                          <a:noFill/>
                          <a:miter/>
                        </a:ln>
                      </p:spPr>
                    </p:pic>
                  </p:oleObj>
                </mc:Fallback>
              </mc:AlternateContent>
            </a:graphicData>
          </a:graphic>
        </p:graphicFrame>
        <p:sp>
          <p:nvSpPr>
            <p:cNvPr id="26644" name="Line 36"/>
            <p:cNvSpPr/>
            <p:nvPr/>
          </p:nvSpPr>
          <p:spPr>
            <a:xfrm flipH="1">
              <a:off x="3787" y="1117"/>
              <a:ext cx="545" cy="0"/>
            </a:xfrm>
            <a:prstGeom prst="line">
              <a:avLst/>
            </a:prstGeom>
            <a:ln w="38100" cap="flat" cmpd="sng">
              <a:solidFill>
                <a:srgbClr val="00FF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additive="base">
                                        <p:cTn id="7" dur="500" fill="hold"/>
                                        <p:tgtEl>
                                          <p:spTgt spid="92168"/>
                                        </p:tgtEl>
                                        <p:attrNameLst>
                                          <p:attrName>ppt_x</p:attrName>
                                        </p:attrNameLst>
                                      </p:cBhvr>
                                      <p:tavLst>
                                        <p:tav tm="0">
                                          <p:val>
                                            <p:strVal val="0-#ppt_w/2"/>
                                          </p:val>
                                        </p:tav>
                                        <p:tav tm="100000">
                                          <p:val>
                                            <p:strVal val="#ppt_x"/>
                                          </p:val>
                                        </p:tav>
                                      </p:tavLst>
                                    </p:anim>
                                    <p:anim calcmode="lin" valueType="num">
                                      <p:cBhvr additive="base">
                                        <p:cTn id="8" dur="500" fill="hold"/>
                                        <p:tgtEl>
                                          <p:spTgt spid="921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162"/>
                                        </p:tgtEl>
                                        <p:attrNameLst>
                                          <p:attrName>style.visibility</p:attrName>
                                        </p:attrNameLst>
                                      </p:cBhvr>
                                      <p:to>
                                        <p:strVal val="visible"/>
                                      </p:to>
                                    </p:set>
                                    <p:animEffect transition="in" filter="wipe(left)">
                                      <p:cBhvr>
                                        <p:cTn id="13" dur="2000"/>
                                        <p:tgtEl>
                                          <p:spTgt spid="9216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2165"/>
                                        </p:tgtEl>
                                        <p:attrNameLst>
                                          <p:attrName>style.visibility</p:attrName>
                                        </p:attrNameLst>
                                      </p:cBhvr>
                                      <p:to>
                                        <p:strVal val="visible"/>
                                      </p:to>
                                    </p:set>
                                    <p:anim calcmode="lin" valueType="num">
                                      <p:cBhvr additive="base">
                                        <p:cTn id="18" dur="500" fill="hold"/>
                                        <p:tgtEl>
                                          <p:spTgt spid="92165"/>
                                        </p:tgtEl>
                                        <p:attrNameLst>
                                          <p:attrName>ppt_x</p:attrName>
                                        </p:attrNameLst>
                                      </p:cBhvr>
                                      <p:tavLst>
                                        <p:tav tm="0">
                                          <p:val>
                                            <p:strVal val="#ppt_x"/>
                                          </p:val>
                                        </p:tav>
                                        <p:tav tm="100000">
                                          <p:val>
                                            <p:strVal val="#ppt_x"/>
                                          </p:val>
                                        </p:tav>
                                      </p:tavLst>
                                    </p:anim>
                                    <p:anim calcmode="lin" valueType="num">
                                      <p:cBhvr additive="base">
                                        <p:cTn id="19" dur="500" fill="hold"/>
                                        <p:tgtEl>
                                          <p:spTgt spid="9216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2166"/>
                                        </p:tgtEl>
                                        <p:attrNameLst>
                                          <p:attrName>style.visibility</p:attrName>
                                        </p:attrNameLst>
                                      </p:cBhvr>
                                      <p:to>
                                        <p:strVal val="visible"/>
                                      </p:to>
                                    </p:set>
                                    <p:anim calcmode="lin" valueType="num">
                                      <p:cBhvr additive="base">
                                        <p:cTn id="24" dur="500" fill="hold"/>
                                        <p:tgtEl>
                                          <p:spTgt spid="92166"/>
                                        </p:tgtEl>
                                        <p:attrNameLst>
                                          <p:attrName>ppt_x</p:attrName>
                                        </p:attrNameLst>
                                      </p:cBhvr>
                                      <p:tavLst>
                                        <p:tav tm="0">
                                          <p:val>
                                            <p:strVal val="#ppt_x"/>
                                          </p:val>
                                        </p:tav>
                                        <p:tav tm="100000">
                                          <p:val>
                                            <p:strVal val="#ppt_x"/>
                                          </p:val>
                                        </p:tav>
                                      </p:tavLst>
                                    </p:anim>
                                    <p:anim calcmode="lin" valueType="num">
                                      <p:cBhvr additive="base">
                                        <p:cTn id="25" dur="500" fill="hold"/>
                                        <p:tgtEl>
                                          <p:spTgt spid="9216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2167"/>
                                        </p:tgtEl>
                                        <p:attrNameLst>
                                          <p:attrName>style.visibility</p:attrName>
                                        </p:attrNameLst>
                                      </p:cBhvr>
                                      <p:to>
                                        <p:strVal val="visible"/>
                                      </p:to>
                                    </p:set>
                                    <p:anim calcmode="lin" valueType="num">
                                      <p:cBhvr additive="base">
                                        <p:cTn id="30" dur="500" fill="hold"/>
                                        <p:tgtEl>
                                          <p:spTgt spid="92167"/>
                                        </p:tgtEl>
                                        <p:attrNameLst>
                                          <p:attrName>ppt_x</p:attrName>
                                        </p:attrNameLst>
                                      </p:cBhvr>
                                      <p:tavLst>
                                        <p:tav tm="0">
                                          <p:val>
                                            <p:strVal val="#ppt_x"/>
                                          </p:val>
                                        </p:tav>
                                        <p:tav tm="100000">
                                          <p:val>
                                            <p:strVal val="#ppt_x"/>
                                          </p:val>
                                        </p:tav>
                                      </p:tavLst>
                                    </p:anim>
                                    <p:anim calcmode="lin" valueType="num">
                                      <p:cBhvr additive="base">
                                        <p:cTn id="31" dur="500" fill="hold"/>
                                        <p:tgtEl>
                                          <p:spTgt spid="9216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dissolve">
                                      <p:cBhvr>
                                        <p:cTn id="36" dur="500"/>
                                        <p:tgtEl>
                                          <p:spTgt spid="2"/>
                                        </p:tgtEl>
                                      </p:cBhvr>
                                    </p:animEffect>
                                  </p:childTnLst>
                                </p:cTn>
                              </p:par>
                            </p:childTnLst>
                          </p:cTn>
                        </p:par>
                        <p:par>
                          <p:cTn id="37" fill="hold">
                            <p:stCondLst>
                              <p:cond delay="500"/>
                            </p:stCondLst>
                            <p:childTnLst>
                              <p:par>
                                <p:cTn id="38" presetID="23" presetClass="entr" presetSubtype="32" fill="hold" grpId="0" nodeType="afterEffect">
                                  <p:stCondLst>
                                    <p:cond delay="0"/>
                                  </p:stCondLst>
                                  <p:childTnLst>
                                    <p:set>
                                      <p:cBhvr>
                                        <p:cTn id="39" dur="1" fill="hold">
                                          <p:stCondLst>
                                            <p:cond delay="0"/>
                                          </p:stCondLst>
                                        </p:cTn>
                                        <p:tgtEl>
                                          <p:spTgt spid="92172">
                                            <p:txEl>
                                              <p:pRg st="0" end="0"/>
                                            </p:txEl>
                                          </p:spTgt>
                                        </p:tgtEl>
                                        <p:attrNameLst>
                                          <p:attrName>style.visibility</p:attrName>
                                        </p:attrNameLst>
                                      </p:cBhvr>
                                      <p:to>
                                        <p:strVal val="visible"/>
                                      </p:to>
                                    </p:set>
                                    <p:anim calcmode="lin" valueType="num">
                                      <p:cBhvr>
                                        <p:cTn id="40" dur="500" fill="hold"/>
                                        <p:tgtEl>
                                          <p:spTgt spid="92172">
                                            <p:txEl>
                                              <p:pRg st="0" end="0"/>
                                            </p:txEl>
                                          </p:spTgt>
                                        </p:tgtEl>
                                        <p:attrNameLst>
                                          <p:attrName>ppt_w</p:attrName>
                                        </p:attrNameLst>
                                      </p:cBhvr>
                                      <p:tavLst>
                                        <p:tav tm="0">
                                          <p:val>
                                            <p:strVal val="4*#ppt_w"/>
                                          </p:val>
                                        </p:tav>
                                        <p:tav tm="100000">
                                          <p:val>
                                            <p:strVal val="#ppt_w"/>
                                          </p:val>
                                        </p:tav>
                                      </p:tavLst>
                                    </p:anim>
                                    <p:anim calcmode="lin" valueType="num">
                                      <p:cBhvr>
                                        <p:cTn id="41" dur="500" fill="hold"/>
                                        <p:tgtEl>
                                          <p:spTgt spid="92172">
                                            <p:txEl>
                                              <p:pRg st="0" end="0"/>
                                            </p:txEl>
                                          </p:spTgt>
                                        </p:tgtEl>
                                        <p:attrNameLst>
                                          <p:attrName>ppt_h</p:attrName>
                                        </p:attrNameLst>
                                      </p:cBhvr>
                                      <p:tavLst>
                                        <p:tav tm="0">
                                          <p:val>
                                            <p:strVal val="4*#ppt_h"/>
                                          </p:val>
                                        </p:tav>
                                        <p:tav tm="100000">
                                          <p:val>
                                            <p:strVal val="#ppt_h"/>
                                          </p:val>
                                        </p:tav>
                                      </p:tavLst>
                                    </p:anim>
                                  </p:childTnLst>
                                </p:cTn>
                              </p:par>
                            </p:childTnLst>
                          </p:cTn>
                        </p:par>
                        <p:par>
                          <p:cTn id="42" fill="hold">
                            <p:stCondLst>
                              <p:cond delay="1000"/>
                            </p:stCondLst>
                            <p:childTnLst>
                              <p:par>
                                <p:cTn id="43" presetID="23" presetClass="entr" presetSubtype="32" fill="hold" grpId="0" nodeType="afterEffect">
                                  <p:stCondLst>
                                    <p:cond delay="0"/>
                                  </p:stCondLst>
                                  <p:childTnLst>
                                    <p:set>
                                      <p:cBhvr>
                                        <p:cTn id="44" dur="1" fill="hold">
                                          <p:stCondLst>
                                            <p:cond delay="0"/>
                                          </p:stCondLst>
                                        </p:cTn>
                                        <p:tgtEl>
                                          <p:spTgt spid="92173">
                                            <p:txEl>
                                              <p:pRg st="0" end="0"/>
                                            </p:txEl>
                                          </p:spTgt>
                                        </p:tgtEl>
                                        <p:attrNameLst>
                                          <p:attrName>style.visibility</p:attrName>
                                        </p:attrNameLst>
                                      </p:cBhvr>
                                      <p:to>
                                        <p:strVal val="visible"/>
                                      </p:to>
                                    </p:set>
                                    <p:anim calcmode="lin" valueType="num">
                                      <p:cBhvr>
                                        <p:cTn id="45" dur="500" fill="hold"/>
                                        <p:tgtEl>
                                          <p:spTgt spid="92173">
                                            <p:txEl>
                                              <p:pRg st="0" end="0"/>
                                            </p:txEl>
                                          </p:spTgt>
                                        </p:tgtEl>
                                        <p:attrNameLst>
                                          <p:attrName>ppt_w</p:attrName>
                                        </p:attrNameLst>
                                      </p:cBhvr>
                                      <p:tavLst>
                                        <p:tav tm="0">
                                          <p:val>
                                            <p:strVal val="4*#ppt_w"/>
                                          </p:val>
                                        </p:tav>
                                        <p:tav tm="100000">
                                          <p:val>
                                            <p:strVal val="#ppt_w"/>
                                          </p:val>
                                        </p:tav>
                                      </p:tavLst>
                                    </p:anim>
                                    <p:anim calcmode="lin" valueType="num">
                                      <p:cBhvr>
                                        <p:cTn id="46" dur="500" fill="hold"/>
                                        <p:tgtEl>
                                          <p:spTgt spid="92173">
                                            <p:txEl>
                                              <p:pRg st="0" end="0"/>
                                            </p:txEl>
                                          </p:spTgt>
                                        </p:tgtEl>
                                        <p:attrNameLst>
                                          <p:attrName>ppt_h</p:attrName>
                                        </p:attrNameLst>
                                      </p:cBhvr>
                                      <p:tavLst>
                                        <p:tav tm="0">
                                          <p:val>
                                            <p:strVal val="4*#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slide(fromLeft)">
                                      <p:cBhvr>
                                        <p:cTn id="51" dur="5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2169"/>
                                        </p:tgtEl>
                                        <p:attrNameLst>
                                          <p:attrName>style.visibility</p:attrName>
                                        </p:attrNameLst>
                                      </p:cBhvr>
                                      <p:to>
                                        <p:strVal val="visible"/>
                                      </p:to>
                                    </p:set>
                                    <p:animEffect transition="in" filter="wipe(left)">
                                      <p:cBhvr>
                                        <p:cTn id="56" dur="2000"/>
                                        <p:tgtEl>
                                          <p:spTgt spid="92169"/>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8"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ppt_x</p:attrName>
                                        </p:attrNameLst>
                                      </p:cBhvr>
                                      <p:tavLst>
                                        <p:tav tm="0">
                                          <p:val>
                                            <p:strVal val="#ppt_x-#ppt_w/2"/>
                                          </p:val>
                                        </p:tav>
                                        <p:tav tm="100000">
                                          <p:val>
                                            <p:strVal val="#ppt_x"/>
                                          </p:val>
                                        </p:tav>
                                      </p:tavLst>
                                    </p:anim>
                                    <p:anim calcmode="lin" valueType="num">
                                      <p:cBhvr>
                                        <p:cTn id="62" dur="500" fill="hold"/>
                                        <p:tgtEl>
                                          <p:spTgt spid="5"/>
                                        </p:tgtEl>
                                        <p:attrNameLst>
                                          <p:attrName>ppt_y</p:attrName>
                                        </p:attrNameLst>
                                      </p:cBhvr>
                                      <p:tavLst>
                                        <p:tav tm="0">
                                          <p:val>
                                            <p:strVal val="#ppt_y"/>
                                          </p:val>
                                        </p:tav>
                                        <p:tav tm="100000">
                                          <p:val>
                                            <p:strVal val="#ppt_y"/>
                                          </p:val>
                                        </p:tav>
                                      </p:tavLst>
                                    </p:anim>
                                    <p:anim calcmode="lin" valueType="num">
                                      <p:cBhvr>
                                        <p:cTn id="63" dur="500" fill="hold"/>
                                        <p:tgtEl>
                                          <p:spTgt spid="5"/>
                                        </p:tgtEl>
                                        <p:attrNameLst>
                                          <p:attrName>ppt_w</p:attrName>
                                        </p:attrNameLst>
                                      </p:cBhvr>
                                      <p:tavLst>
                                        <p:tav tm="0">
                                          <p:val>
                                            <p:fltVal val="0"/>
                                          </p:val>
                                        </p:tav>
                                        <p:tav tm="100000">
                                          <p:val>
                                            <p:strVal val="#ppt_w"/>
                                          </p:val>
                                        </p:tav>
                                      </p:tavLst>
                                    </p:anim>
                                    <p:anim calcmode="lin" valueType="num">
                                      <p:cBhvr>
                                        <p:cTn id="64"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92170"/>
                                        </p:tgtEl>
                                        <p:attrNameLst>
                                          <p:attrName>style.visibility</p:attrName>
                                        </p:attrNameLst>
                                      </p:cBhvr>
                                      <p:to>
                                        <p:strVal val="visible"/>
                                      </p:to>
                                    </p:set>
                                    <p:animEffect transition="in" filter="wipe(left)">
                                      <p:cBhvr>
                                        <p:cTn id="69" dur="3000"/>
                                        <p:tgtEl>
                                          <p:spTgt spid="92170"/>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2" fill="hold"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slide(fromRight)">
                                      <p:cBhvr>
                                        <p:cTn id="74" dur="500"/>
                                        <p:tgtEl>
                                          <p:spTgt spid="6"/>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 calcmode="lin" valueType="num">
                                      <p:cBhvr additive="base">
                                        <p:cTn id="79" dur="1000" fill="hold"/>
                                        <p:tgtEl>
                                          <p:spTgt spid="7"/>
                                        </p:tgtEl>
                                        <p:attrNameLst>
                                          <p:attrName>ppt_x</p:attrName>
                                        </p:attrNameLst>
                                      </p:cBhvr>
                                      <p:tavLst>
                                        <p:tav tm="0">
                                          <p:val>
                                            <p:strVal val="#ppt_x"/>
                                          </p:val>
                                        </p:tav>
                                        <p:tav tm="100000">
                                          <p:val>
                                            <p:strVal val="#ppt_x"/>
                                          </p:val>
                                        </p:tav>
                                      </p:tavLst>
                                    </p:anim>
                                    <p:anim calcmode="lin" valueType="num">
                                      <p:cBhvr additive="base">
                                        <p:cTn id="80" dur="10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4"/>
                                        </p:tgtEl>
                                        <p:attrNameLst>
                                          <p:attrName>style.visibility</p:attrName>
                                        </p:attrNameLst>
                                      </p:cBhvr>
                                      <p:to>
                                        <p:strVal val="visible"/>
                                      </p:to>
                                    </p:set>
                                    <p:animEffect transition="in" filter="dissolve">
                                      <p:cBhvr>
                                        <p:cTn id="85" dur="500"/>
                                        <p:tgtEl>
                                          <p:spTgt spid="4"/>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 calcmode="lin" valueType="num">
                                      <p:cBhvr additive="base">
                                        <p:cTn id="90" dur="1000" fill="hold"/>
                                        <p:tgtEl>
                                          <p:spTgt spid="8"/>
                                        </p:tgtEl>
                                        <p:attrNameLst>
                                          <p:attrName>ppt_x</p:attrName>
                                        </p:attrNameLst>
                                      </p:cBhvr>
                                      <p:tavLst>
                                        <p:tav tm="0">
                                          <p:val>
                                            <p:strVal val="1+#ppt_w/2"/>
                                          </p:val>
                                        </p:tav>
                                        <p:tav tm="100000">
                                          <p:val>
                                            <p:strVal val="#ppt_x"/>
                                          </p:val>
                                        </p:tav>
                                      </p:tavLst>
                                    </p:anim>
                                    <p:anim calcmode="lin" valueType="num">
                                      <p:cBhvr additive="base">
                                        <p:cTn id="91"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6" fill="hold" grpId="0" nodeType="clickEffect">
                                  <p:stCondLst>
                                    <p:cond delay="0"/>
                                  </p:stCondLst>
                                  <p:childTnLst>
                                    <p:set>
                                      <p:cBhvr>
                                        <p:cTn id="95" dur="1" fill="hold">
                                          <p:stCondLst>
                                            <p:cond delay="0"/>
                                          </p:stCondLst>
                                        </p:cTn>
                                        <p:tgtEl>
                                          <p:spTgt spid="92171"/>
                                        </p:tgtEl>
                                        <p:attrNameLst>
                                          <p:attrName>style.visibility</p:attrName>
                                        </p:attrNameLst>
                                      </p:cBhvr>
                                      <p:to>
                                        <p:strVal val="visible"/>
                                      </p:to>
                                    </p:set>
                                    <p:anim calcmode="lin" valueType="num">
                                      <p:cBhvr additive="base">
                                        <p:cTn id="96" dur="1000" fill="hold"/>
                                        <p:tgtEl>
                                          <p:spTgt spid="92171"/>
                                        </p:tgtEl>
                                        <p:attrNameLst>
                                          <p:attrName>ppt_x</p:attrName>
                                        </p:attrNameLst>
                                      </p:cBhvr>
                                      <p:tavLst>
                                        <p:tav tm="0">
                                          <p:val>
                                            <p:strVal val="1+#ppt_w/2"/>
                                          </p:val>
                                        </p:tav>
                                        <p:tav tm="100000">
                                          <p:val>
                                            <p:strVal val="#ppt_x"/>
                                          </p:val>
                                        </p:tav>
                                      </p:tavLst>
                                    </p:anim>
                                    <p:anim calcmode="lin" valueType="num">
                                      <p:cBhvr additive="base">
                                        <p:cTn id="97" dur="1000" fill="hold"/>
                                        <p:tgtEl>
                                          <p:spTgt spid="92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ldLvl="0" animBg="1"/>
      <p:bldP spid="92165" grpId="0"/>
      <p:bldP spid="92166" grpId="0"/>
      <p:bldP spid="92167" grpId="0"/>
      <p:bldP spid="92168" grpId="0" bldLvl="0" animBg="1"/>
      <p:bldP spid="92171" grpId="0" bldLvl="0" animBg="1"/>
      <p:bldP spid="92172" grpId="0" build="p"/>
      <p:bldP spid="9217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7" name="Object 5"/>
          <p:cNvGraphicFramePr>
            <a:graphicFrameLocks noChangeAspect="1"/>
          </p:cNvGraphicFramePr>
          <p:nvPr/>
        </p:nvGraphicFramePr>
        <p:xfrm>
          <a:off x="5362258" y="71755"/>
          <a:ext cx="3168650" cy="962025"/>
        </p:xfrm>
        <a:graphic>
          <a:graphicData uri="http://schemas.openxmlformats.org/presentationml/2006/ole">
            <mc:AlternateContent xmlns:mc="http://schemas.openxmlformats.org/markup-compatibility/2006">
              <mc:Choice xmlns:v="urn:schemas-microsoft-com:vml" Requires="v">
                <p:oleObj spid="_x0000_s24606" name="" r:id="rId1" imgW="1765300" imgH="533400" progId="Equation.3">
                  <p:embed/>
                </p:oleObj>
              </mc:Choice>
              <mc:Fallback>
                <p:oleObj name="" r:id="rId1" imgW="1765300" imgH="533400" progId="Equation.3">
                  <p:embed/>
                  <p:pic>
                    <p:nvPicPr>
                      <p:cNvPr id="0" name="图片 3119"/>
                      <p:cNvPicPr/>
                      <p:nvPr/>
                    </p:nvPicPr>
                    <p:blipFill>
                      <a:blip r:embed="rId2">
                        <a:clrChange>
                          <a:clrFrom>
                            <a:srgbClr val="000000"/>
                          </a:clrFrom>
                          <a:clrTo>
                            <a:srgbClr val="FFFFFF"/>
                          </a:clrTo>
                        </a:clrChange>
                      </a:blip>
                      <a:stretch>
                        <a:fillRect/>
                      </a:stretch>
                    </p:blipFill>
                    <p:spPr>
                      <a:xfrm>
                        <a:off x="5362258" y="71755"/>
                        <a:ext cx="3168650" cy="962025"/>
                      </a:xfrm>
                      <a:prstGeom prst="rect">
                        <a:avLst/>
                      </a:prstGeom>
                      <a:noFill/>
                      <a:ln w="38100">
                        <a:noFill/>
                        <a:miter/>
                      </a:ln>
                    </p:spPr>
                  </p:pic>
                </p:oleObj>
              </mc:Fallback>
            </mc:AlternateContent>
          </a:graphicData>
        </a:graphic>
      </p:graphicFrame>
      <p:graphicFrame>
        <p:nvGraphicFramePr>
          <p:cNvPr id="90118" name="Object 6"/>
          <p:cNvGraphicFramePr>
            <a:graphicFrameLocks noChangeAspect="1"/>
          </p:cNvGraphicFramePr>
          <p:nvPr/>
        </p:nvGraphicFramePr>
        <p:xfrm>
          <a:off x="4405948" y="938530"/>
          <a:ext cx="4319587" cy="933450"/>
        </p:xfrm>
        <a:graphic>
          <a:graphicData uri="http://schemas.openxmlformats.org/presentationml/2006/ole">
            <mc:AlternateContent xmlns:mc="http://schemas.openxmlformats.org/markup-compatibility/2006">
              <mc:Choice xmlns:v="urn:schemas-microsoft-com:vml" Requires="v">
                <p:oleObj spid="_x0000_s24607" name="" r:id="rId3" imgW="2476500" imgH="533400" progId="Equation.3">
                  <p:embed/>
                </p:oleObj>
              </mc:Choice>
              <mc:Fallback>
                <p:oleObj name="" r:id="rId3" imgW="2476500" imgH="533400" progId="Equation.3">
                  <p:embed/>
                  <p:pic>
                    <p:nvPicPr>
                      <p:cNvPr id="0" name="图片 3122"/>
                      <p:cNvPicPr/>
                      <p:nvPr/>
                    </p:nvPicPr>
                    <p:blipFill>
                      <a:blip r:embed="rId4">
                        <a:clrChange>
                          <a:clrFrom>
                            <a:srgbClr val="000000"/>
                          </a:clrFrom>
                          <a:clrTo>
                            <a:srgbClr val="FFFFFF"/>
                          </a:clrTo>
                        </a:clrChange>
                      </a:blip>
                      <a:stretch>
                        <a:fillRect/>
                      </a:stretch>
                    </p:blipFill>
                    <p:spPr>
                      <a:xfrm>
                        <a:off x="4405948" y="938530"/>
                        <a:ext cx="4319587" cy="933450"/>
                      </a:xfrm>
                      <a:prstGeom prst="rect">
                        <a:avLst/>
                      </a:prstGeom>
                      <a:noFill/>
                      <a:ln w="38100">
                        <a:noFill/>
                        <a:miter/>
                      </a:ln>
                    </p:spPr>
                  </p:pic>
                </p:oleObj>
              </mc:Fallback>
            </mc:AlternateContent>
          </a:graphicData>
        </a:graphic>
      </p:graphicFrame>
      <p:graphicFrame>
        <p:nvGraphicFramePr>
          <p:cNvPr id="90119" name="Object 7"/>
          <p:cNvGraphicFramePr>
            <a:graphicFrameLocks noChangeAspect="1"/>
          </p:cNvGraphicFramePr>
          <p:nvPr/>
        </p:nvGraphicFramePr>
        <p:xfrm>
          <a:off x="4406265" y="1764983"/>
          <a:ext cx="3589338" cy="998537"/>
        </p:xfrm>
        <a:graphic>
          <a:graphicData uri="http://schemas.openxmlformats.org/presentationml/2006/ole">
            <mc:AlternateContent xmlns:mc="http://schemas.openxmlformats.org/markup-compatibility/2006">
              <mc:Choice xmlns:v="urn:schemas-microsoft-com:vml" Requires="v">
                <p:oleObj spid="_x0000_s24608" name="" r:id="rId5" imgW="1879600" imgH="520700" progId="Equation.DSMT4">
                  <p:embed/>
                </p:oleObj>
              </mc:Choice>
              <mc:Fallback>
                <p:oleObj name="" r:id="rId5" imgW="1879600" imgH="520700" progId="Equation.DSMT4">
                  <p:embed/>
                  <p:pic>
                    <p:nvPicPr>
                      <p:cNvPr id="0" name="图片 3117"/>
                      <p:cNvPicPr/>
                      <p:nvPr/>
                    </p:nvPicPr>
                    <p:blipFill>
                      <a:blip r:embed="rId6">
                        <a:clrChange>
                          <a:clrFrom>
                            <a:srgbClr val="000000"/>
                          </a:clrFrom>
                          <a:clrTo>
                            <a:srgbClr val="FFFFFF"/>
                          </a:clrTo>
                        </a:clrChange>
                      </a:blip>
                      <a:stretch>
                        <a:fillRect/>
                      </a:stretch>
                    </p:blipFill>
                    <p:spPr>
                      <a:xfrm>
                        <a:off x="4406265" y="1764983"/>
                        <a:ext cx="3589338" cy="998537"/>
                      </a:xfrm>
                      <a:prstGeom prst="rect">
                        <a:avLst/>
                      </a:prstGeom>
                      <a:noFill/>
                      <a:ln w="38100">
                        <a:noFill/>
                        <a:miter/>
                      </a:ln>
                    </p:spPr>
                  </p:pic>
                </p:oleObj>
              </mc:Fallback>
            </mc:AlternateContent>
          </a:graphicData>
        </a:graphic>
      </p:graphicFrame>
      <p:sp>
        <p:nvSpPr>
          <p:cNvPr id="90121" name="Text Box 9"/>
          <p:cNvSpPr txBox="1"/>
          <p:nvPr/>
        </p:nvSpPr>
        <p:spPr>
          <a:xfrm>
            <a:off x="755491" y="2913063"/>
            <a:ext cx="168338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FFFF00"/>
                </a:solidFill>
                <a:latin typeface="Times New Roman" panose="02020603050405020304" pitchFamily="18" charset="0"/>
              </a:rPr>
              <a:t>When t </a:t>
            </a:r>
            <a:r>
              <a:rPr lang="en-US" altLang="zh-CN" sz="2400" b="1" dirty="0">
                <a:solidFill>
                  <a:srgbClr val="FFFF00"/>
                </a:solidFill>
                <a:latin typeface="Times New Roman" panose="02020603050405020304" pitchFamily="18" charset="0"/>
              </a:rPr>
              <a:t>= 0</a:t>
            </a:r>
            <a:r>
              <a:rPr lang="en-US" altLang="zh-CN" sz="1600" b="1" dirty="0">
                <a:solidFill>
                  <a:srgbClr val="FFFF00"/>
                </a:solidFill>
                <a:latin typeface="Times New Roman" panose="02020603050405020304" pitchFamily="18" charset="0"/>
              </a:rPr>
              <a:t>+</a:t>
            </a:r>
            <a:endParaRPr lang="zh-CN" altLang="en-US" sz="2400" b="1" dirty="0">
              <a:solidFill>
                <a:srgbClr val="FFFF00"/>
              </a:solidFill>
              <a:latin typeface="Times New Roman" panose="02020603050405020304" pitchFamily="18" charset="0"/>
            </a:endParaRPr>
          </a:p>
        </p:txBody>
      </p:sp>
      <p:graphicFrame>
        <p:nvGraphicFramePr>
          <p:cNvPr id="90122" name="Object 10"/>
          <p:cNvGraphicFramePr>
            <a:graphicFrameLocks noChangeAspect="1"/>
          </p:cNvGraphicFramePr>
          <p:nvPr/>
        </p:nvGraphicFramePr>
        <p:xfrm>
          <a:off x="2706688" y="2652713"/>
          <a:ext cx="4737100" cy="981075"/>
        </p:xfrm>
        <a:graphic>
          <a:graphicData uri="http://schemas.openxmlformats.org/presentationml/2006/ole">
            <mc:AlternateContent xmlns:mc="http://schemas.openxmlformats.org/markup-compatibility/2006">
              <mc:Choice xmlns:v="urn:schemas-microsoft-com:vml" Requires="v">
                <p:oleObj spid="_x0000_s24609" name="" r:id="rId7" imgW="2527300" imgH="520700" progId="Equation.DSMT4">
                  <p:embed/>
                </p:oleObj>
              </mc:Choice>
              <mc:Fallback>
                <p:oleObj name="" r:id="rId7" imgW="2527300" imgH="520700" progId="Equation.DSMT4">
                  <p:embed/>
                  <p:pic>
                    <p:nvPicPr>
                      <p:cNvPr id="0" name="图片 3121"/>
                      <p:cNvPicPr/>
                      <p:nvPr/>
                    </p:nvPicPr>
                    <p:blipFill>
                      <a:blip r:embed="rId8">
                        <a:clrChange>
                          <a:clrFrom>
                            <a:srgbClr val="000000"/>
                          </a:clrFrom>
                          <a:clrTo>
                            <a:srgbClr val="FFFFFF"/>
                          </a:clrTo>
                        </a:clrChange>
                      </a:blip>
                      <a:stretch>
                        <a:fillRect/>
                      </a:stretch>
                    </p:blipFill>
                    <p:spPr>
                      <a:xfrm>
                        <a:off x="2706688" y="2652713"/>
                        <a:ext cx="4737100" cy="981075"/>
                      </a:xfrm>
                      <a:prstGeom prst="rect">
                        <a:avLst/>
                      </a:prstGeom>
                      <a:noFill/>
                      <a:ln w="38100">
                        <a:noFill/>
                        <a:miter/>
                      </a:ln>
                    </p:spPr>
                  </p:pic>
                </p:oleObj>
              </mc:Fallback>
            </mc:AlternateContent>
          </a:graphicData>
        </a:graphic>
      </p:graphicFrame>
      <p:sp>
        <p:nvSpPr>
          <p:cNvPr id="90124" name="Rectangle 12"/>
          <p:cNvSpPr/>
          <p:nvPr/>
        </p:nvSpPr>
        <p:spPr>
          <a:xfrm>
            <a:off x="1512981" y="3839329"/>
            <a:ext cx="1851789" cy="5847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err="1">
                <a:solidFill>
                  <a:srgbClr val="FFFF00"/>
                </a:solidFill>
                <a:latin typeface="Times New Roman" panose="02020603050405020304" pitchFamily="18" charset="0"/>
              </a:rPr>
              <a:t>i</a:t>
            </a:r>
            <a:r>
              <a:rPr lang="en-US" altLang="zh-CN" sz="24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sym typeface="Symbol" panose="05050102010706020507" pitchFamily="18" charset="2"/>
              </a:rPr>
              <a:t>) is </a:t>
            </a:r>
            <a:r>
              <a:rPr lang="zh-CN" altLang="en-US" sz="2400" b="1" dirty="0">
                <a:solidFill>
                  <a:srgbClr val="FFFF00"/>
                </a:solidFill>
                <a:latin typeface="Times New Roman" panose="02020603050405020304" pitchFamily="18" charset="0"/>
              </a:rPr>
              <a:t>finite</a:t>
            </a:r>
            <a:r>
              <a:rPr lang="en-US" altLang="zh-CN" sz="2400" b="1" dirty="0">
                <a:solidFill>
                  <a:srgbClr val="FFFF00"/>
                </a:solidFill>
                <a:latin typeface="Times New Roman" panose="02020603050405020304" pitchFamily="18" charset="0"/>
              </a:rPr>
              <a:t>,</a:t>
            </a:r>
            <a:r>
              <a:rPr lang="zh-CN" altLang="en-US" sz="2400" b="1" dirty="0">
                <a:solidFill>
                  <a:srgbClr val="FFFF00"/>
                </a:solidFill>
                <a:latin typeface="Times New Roman" panose="02020603050405020304" pitchFamily="18" charset="0"/>
              </a:rPr>
              <a:t> </a:t>
            </a:r>
            <a:endParaRPr lang="zh-CN" altLang="en-US" sz="2400" b="1" dirty="0">
              <a:solidFill>
                <a:srgbClr val="FFFF00"/>
              </a:solidFill>
              <a:latin typeface="Times New Roman" panose="02020603050405020304" pitchFamily="18" charset="0"/>
            </a:endParaRPr>
          </a:p>
        </p:txBody>
      </p:sp>
      <p:grpSp>
        <p:nvGrpSpPr>
          <p:cNvPr id="2" name="Group 13"/>
          <p:cNvGrpSpPr/>
          <p:nvPr/>
        </p:nvGrpSpPr>
        <p:grpSpPr>
          <a:xfrm>
            <a:off x="921068" y="1203643"/>
            <a:ext cx="1771650" cy="1236662"/>
            <a:chOff x="591" y="538"/>
            <a:chExt cx="1116" cy="779"/>
          </a:xfrm>
        </p:grpSpPr>
        <p:sp>
          <p:nvSpPr>
            <p:cNvPr id="27669" name="Line 14"/>
            <p:cNvSpPr/>
            <p:nvPr/>
          </p:nvSpPr>
          <p:spPr>
            <a:xfrm>
              <a:off x="1363" y="920"/>
              <a:ext cx="269" cy="0"/>
            </a:xfrm>
            <a:prstGeom prst="line">
              <a:avLst/>
            </a:prstGeom>
            <a:ln w="57150" cap="flat" cmpd="sng">
              <a:solidFill>
                <a:srgbClr val="FF9900"/>
              </a:solidFill>
              <a:prstDash val="solid"/>
              <a:headEnd type="none" w="med" len="med"/>
              <a:tailEnd type="none" w="med" len="med"/>
            </a:ln>
          </p:spPr>
        </p:sp>
        <p:sp>
          <p:nvSpPr>
            <p:cNvPr id="27670" name="Line 15"/>
            <p:cNvSpPr/>
            <p:nvPr/>
          </p:nvSpPr>
          <p:spPr>
            <a:xfrm>
              <a:off x="1363" y="1000"/>
              <a:ext cx="269" cy="0"/>
            </a:xfrm>
            <a:prstGeom prst="line">
              <a:avLst/>
            </a:prstGeom>
            <a:ln w="57150" cap="flat" cmpd="sng">
              <a:solidFill>
                <a:srgbClr val="FF9900"/>
              </a:solidFill>
              <a:prstDash val="solid"/>
              <a:headEnd type="none" w="med" len="med"/>
              <a:tailEnd type="none" w="med" len="med"/>
            </a:ln>
          </p:spPr>
        </p:sp>
        <p:sp>
          <p:nvSpPr>
            <p:cNvPr id="27671" name="Line 16"/>
            <p:cNvSpPr/>
            <p:nvPr/>
          </p:nvSpPr>
          <p:spPr>
            <a:xfrm flipV="1">
              <a:off x="673" y="576"/>
              <a:ext cx="805" cy="1"/>
            </a:xfrm>
            <a:prstGeom prst="line">
              <a:avLst/>
            </a:prstGeom>
            <a:ln w="28575" cap="flat" cmpd="sng">
              <a:solidFill>
                <a:srgbClr val="FFCC00"/>
              </a:solidFill>
              <a:prstDash val="solid"/>
              <a:headEnd type="none" w="med" len="med"/>
              <a:tailEnd type="none" w="med" len="med"/>
            </a:ln>
          </p:spPr>
        </p:sp>
        <p:sp>
          <p:nvSpPr>
            <p:cNvPr id="27672" name="Line 17"/>
            <p:cNvSpPr/>
            <p:nvPr/>
          </p:nvSpPr>
          <p:spPr>
            <a:xfrm>
              <a:off x="636" y="1296"/>
              <a:ext cx="842" cy="0"/>
            </a:xfrm>
            <a:prstGeom prst="line">
              <a:avLst/>
            </a:prstGeom>
            <a:ln w="28575" cap="flat" cmpd="sng">
              <a:solidFill>
                <a:srgbClr val="FFCC00"/>
              </a:solidFill>
              <a:prstDash val="solid"/>
              <a:headEnd type="none" w="med" len="med"/>
              <a:tailEnd type="none" w="med" len="med"/>
            </a:ln>
          </p:spPr>
        </p:sp>
        <p:sp>
          <p:nvSpPr>
            <p:cNvPr id="27673" name="Line 18"/>
            <p:cNvSpPr/>
            <p:nvPr/>
          </p:nvSpPr>
          <p:spPr>
            <a:xfrm>
              <a:off x="785" y="615"/>
              <a:ext cx="236" cy="9"/>
            </a:xfrm>
            <a:prstGeom prst="line">
              <a:avLst/>
            </a:prstGeom>
            <a:ln w="38100" cap="flat" cmpd="sng">
              <a:solidFill>
                <a:srgbClr val="00FFFF"/>
              </a:solidFill>
              <a:prstDash val="solid"/>
              <a:headEnd type="none" w="med" len="med"/>
              <a:tailEnd type="triangle" w="med" len="med"/>
            </a:ln>
          </p:spPr>
        </p:sp>
        <p:sp>
          <p:nvSpPr>
            <p:cNvPr id="27674" name="Text Box 19"/>
            <p:cNvSpPr txBox="1"/>
            <p:nvPr/>
          </p:nvSpPr>
          <p:spPr>
            <a:xfrm>
              <a:off x="841" y="648"/>
              <a:ext cx="169"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7675" name="Text Box 20"/>
            <p:cNvSpPr txBox="1"/>
            <p:nvPr/>
          </p:nvSpPr>
          <p:spPr>
            <a:xfrm>
              <a:off x="1096" y="798"/>
              <a:ext cx="30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7676" name="Line 21"/>
            <p:cNvSpPr/>
            <p:nvPr/>
          </p:nvSpPr>
          <p:spPr>
            <a:xfrm flipH="1">
              <a:off x="1440" y="1296"/>
              <a:ext cx="48" cy="0"/>
            </a:xfrm>
            <a:prstGeom prst="line">
              <a:avLst/>
            </a:prstGeom>
            <a:ln w="28575" cap="flat" cmpd="sng">
              <a:solidFill>
                <a:srgbClr val="FFCC00"/>
              </a:solidFill>
              <a:prstDash val="solid"/>
              <a:headEnd type="none" w="med" len="med"/>
              <a:tailEnd type="none" w="med" len="med"/>
            </a:ln>
          </p:spPr>
        </p:sp>
        <p:sp>
          <p:nvSpPr>
            <p:cNvPr id="27677" name="Line 22"/>
            <p:cNvSpPr/>
            <p:nvPr/>
          </p:nvSpPr>
          <p:spPr>
            <a:xfrm>
              <a:off x="1488" y="1008"/>
              <a:ext cx="0" cy="288"/>
            </a:xfrm>
            <a:prstGeom prst="line">
              <a:avLst/>
            </a:prstGeom>
            <a:ln w="28575" cap="flat" cmpd="sng">
              <a:solidFill>
                <a:srgbClr val="FFCC00"/>
              </a:solidFill>
              <a:prstDash val="solid"/>
              <a:headEnd type="none" w="med" len="med"/>
              <a:tailEnd type="none" w="med" len="med"/>
            </a:ln>
          </p:spPr>
        </p:sp>
        <p:sp>
          <p:nvSpPr>
            <p:cNvPr id="27678" name="Line 23"/>
            <p:cNvSpPr/>
            <p:nvPr/>
          </p:nvSpPr>
          <p:spPr>
            <a:xfrm flipV="1">
              <a:off x="1488" y="576"/>
              <a:ext cx="0" cy="336"/>
            </a:xfrm>
            <a:prstGeom prst="line">
              <a:avLst/>
            </a:prstGeom>
            <a:ln w="28575" cap="flat" cmpd="sng">
              <a:solidFill>
                <a:srgbClr val="FFCC00"/>
              </a:solidFill>
              <a:prstDash val="solid"/>
              <a:headEnd type="none" w="med" len="med"/>
              <a:tailEnd type="none" w="med" len="med"/>
            </a:ln>
          </p:spPr>
        </p:sp>
        <p:sp>
          <p:nvSpPr>
            <p:cNvPr id="27679" name="Text Box 24"/>
            <p:cNvSpPr txBox="1"/>
            <p:nvPr/>
          </p:nvSpPr>
          <p:spPr>
            <a:xfrm>
              <a:off x="1463" y="1008"/>
              <a:ext cx="24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27680" name="Oval 25"/>
            <p:cNvSpPr/>
            <p:nvPr/>
          </p:nvSpPr>
          <p:spPr>
            <a:xfrm>
              <a:off x="591" y="538"/>
              <a:ext cx="72" cy="82"/>
            </a:xfrm>
            <a:prstGeom prst="ellipse">
              <a:avLst/>
            </a:prstGeom>
            <a:noFill/>
            <a:ln w="38100" cap="flat" cmpd="sng">
              <a:solidFill>
                <a:srgbClr val="FF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7681" name="Oval 26"/>
            <p:cNvSpPr/>
            <p:nvPr/>
          </p:nvSpPr>
          <p:spPr>
            <a:xfrm>
              <a:off x="595" y="1235"/>
              <a:ext cx="72" cy="82"/>
            </a:xfrm>
            <a:prstGeom prst="ellipse">
              <a:avLst/>
            </a:prstGeom>
            <a:noFill/>
            <a:ln w="38100" cap="flat" cmpd="sng">
              <a:solidFill>
                <a:srgbClr val="FF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7682" name="Text Box 27"/>
            <p:cNvSpPr txBox="1"/>
            <p:nvPr/>
          </p:nvSpPr>
          <p:spPr>
            <a:xfrm>
              <a:off x="1220" y="576"/>
              <a:ext cx="262"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7683" name="Text Box 28"/>
            <p:cNvSpPr txBox="1"/>
            <p:nvPr/>
          </p:nvSpPr>
          <p:spPr>
            <a:xfrm>
              <a:off x="1272" y="937"/>
              <a:ext cx="201"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90141" name="Text Box 29"/>
          <p:cNvSpPr txBox="1"/>
          <p:nvPr/>
        </p:nvSpPr>
        <p:spPr>
          <a:xfrm>
            <a:off x="4572000" y="4572952"/>
            <a:ext cx="2808287" cy="579438"/>
          </a:xfrm>
          <a:prstGeom prst="rect">
            <a:avLst/>
          </a:prstGeom>
          <a:gradFill rotWithShape="1">
            <a:gsLst>
              <a:gs pos="0">
                <a:schemeClr val="folHlink"/>
              </a:gs>
              <a:gs pos="100000">
                <a:schemeClr val="bg1"/>
              </a:gs>
            </a:gsLst>
            <a:lin ang="5400000" scaled="1"/>
            <a:tileRect/>
          </a:grad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rPr>
              <a:t>q</a:t>
            </a:r>
            <a:r>
              <a:rPr lang="en-US" altLang="zh-CN" b="1" i="1" baseline="-25000" dirty="0">
                <a:latin typeface="Times New Roman" panose="02020603050405020304" pitchFamily="18" charset="0"/>
              </a:rPr>
              <a:t> </a:t>
            </a:r>
            <a:r>
              <a:rPr lang="en-US" altLang="zh-CN" b="1" dirty="0">
                <a:latin typeface="Times New Roman" panose="02020603050405020304" pitchFamily="18" charset="0"/>
              </a:rPr>
              <a:t>(0</a:t>
            </a:r>
            <a:r>
              <a:rPr lang="en-US" altLang="zh-CN" sz="2000" b="1"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 q</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90142" name="Text Box 30"/>
          <p:cNvSpPr txBox="1"/>
          <p:nvPr/>
        </p:nvSpPr>
        <p:spPr>
          <a:xfrm>
            <a:off x="4537076" y="3764280"/>
            <a:ext cx="2906712" cy="585787"/>
          </a:xfrm>
          <a:prstGeom prst="rect">
            <a:avLst/>
          </a:prstGeom>
          <a:gradFill rotWithShape="1">
            <a:gsLst>
              <a:gs pos="0">
                <a:srgbClr val="FFCC00"/>
              </a:gs>
              <a:gs pos="100000">
                <a:schemeClr val="bg1"/>
              </a:gs>
            </a:gsLst>
            <a:lin ang="5400000" scaled="1"/>
            <a:tileRect/>
          </a:gra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rPr>
              <a:t>u</a:t>
            </a:r>
            <a:r>
              <a:rPr lang="en-US" altLang="zh-CN" b="1" i="1" baseline="-25000" dirty="0">
                <a:latin typeface="Times New Roman" panose="02020603050405020304" pitchFamily="18" charset="0"/>
              </a:rPr>
              <a:t>C</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a:t>
            </a:r>
            <a:r>
              <a:rPr lang="en-US" altLang="zh-CN" sz="2000" b="1" dirty="0">
                <a:latin typeface="Times New Roman" panose="02020603050405020304" pitchFamily="18" charset="0"/>
              </a:rPr>
              <a:t>+</a:t>
            </a:r>
            <a:r>
              <a:rPr lang="en-US" altLang="zh-CN" b="1" dirty="0">
                <a:latin typeface="Times New Roman" panose="02020603050405020304" pitchFamily="18" charset="0"/>
              </a:rPr>
              <a:t>) = </a:t>
            </a:r>
            <a:r>
              <a:rPr lang="en-US" altLang="zh-CN" b="1" i="1" dirty="0">
                <a:latin typeface="Times New Roman" panose="02020603050405020304" pitchFamily="18" charset="0"/>
              </a:rPr>
              <a:t>u</a:t>
            </a:r>
            <a:r>
              <a:rPr lang="en-US" altLang="zh-CN" b="1" i="1" baseline="-25000" dirty="0">
                <a:latin typeface="Times New Roman" panose="02020603050405020304" pitchFamily="18" charset="0"/>
              </a:rPr>
              <a:t>C</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90144" name="Text Box 32"/>
          <p:cNvSpPr txBox="1"/>
          <p:nvPr/>
        </p:nvSpPr>
        <p:spPr>
          <a:xfrm>
            <a:off x="1997075" y="5443220"/>
            <a:ext cx="7087870" cy="1198880"/>
          </a:xfrm>
          <a:prstGeom prst="rect">
            <a:avLst/>
          </a:prstGeom>
          <a:solidFill>
            <a:schemeClr val="hlink"/>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dirty="0">
                <a:solidFill>
                  <a:schemeClr val="bg1"/>
                </a:solidFill>
                <a:latin typeface="Times New Roman" panose="02020603050405020304" pitchFamily="18" charset="0"/>
              </a:rPr>
              <a:t>At the </a:t>
            </a:r>
            <a:r>
              <a:rPr lang="zh-CN" altLang="en-US" sz="2400" dirty="0">
                <a:solidFill>
                  <a:schemeClr val="bg1"/>
                </a:solidFill>
                <a:latin typeface="Times New Roman" panose="02020603050405020304" pitchFamily="18" charset="0"/>
              </a:rPr>
              <a:t>moment of circuit chang</a:t>
            </a:r>
            <a:r>
              <a:rPr lang="en-US" altLang="zh-CN" sz="2400" dirty="0">
                <a:solidFill>
                  <a:schemeClr val="bg1"/>
                </a:solidFill>
                <a:latin typeface="Times New Roman" panose="02020603050405020304" pitchFamily="18" charset="0"/>
              </a:rPr>
              <a:t>ing</a:t>
            </a:r>
            <a:r>
              <a:rPr lang="zh-CN" altLang="en-US" sz="2400" dirty="0">
                <a:solidFill>
                  <a:schemeClr val="bg1"/>
                </a:solidFill>
                <a:latin typeface="Times New Roman" panose="02020603050405020304" pitchFamily="18" charset="0"/>
              </a:rPr>
              <a:t>, if the </a:t>
            </a:r>
            <a:r>
              <a:rPr lang="en-US" altLang="zh-CN" sz="2400" dirty="0">
                <a:solidFill>
                  <a:schemeClr val="bg1"/>
                </a:solidFill>
                <a:latin typeface="Times New Roman" panose="02020603050405020304" pitchFamily="18" charset="0"/>
              </a:rPr>
              <a:t>current</a:t>
            </a:r>
            <a:r>
              <a:rPr lang="zh-CN" altLang="en-US" sz="2400" dirty="0">
                <a:solidFill>
                  <a:schemeClr val="bg1"/>
                </a:solidFill>
                <a:latin typeface="Times New Roman" panose="02020603050405020304" pitchFamily="18" charset="0"/>
              </a:rPr>
              <a:t> </a:t>
            </a:r>
            <a:r>
              <a:rPr lang="en-US" altLang="zh-CN" sz="2400" dirty="0">
                <a:solidFill>
                  <a:schemeClr val="bg1"/>
                </a:solidFill>
                <a:latin typeface="Times New Roman" panose="02020603050405020304" pitchFamily="18" charset="0"/>
              </a:rPr>
              <a:t>of the </a:t>
            </a:r>
            <a:r>
              <a:rPr lang="zh-CN" altLang="en-US" sz="2400" dirty="0">
                <a:solidFill>
                  <a:schemeClr val="bg1"/>
                </a:solidFill>
                <a:latin typeface="Times New Roman" panose="02020603050405020304" pitchFamily="18" charset="0"/>
              </a:rPr>
              <a:t>capacitor </a:t>
            </a:r>
            <a:r>
              <a:rPr lang="en-US" altLang="zh-CN" sz="2400" dirty="0">
                <a:solidFill>
                  <a:schemeClr val="bg1"/>
                </a:solidFill>
                <a:latin typeface="Times New Roman" panose="02020603050405020304" pitchFamily="18" charset="0"/>
              </a:rPr>
              <a:t>was limited</a:t>
            </a:r>
            <a:r>
              <a:rPr lang="zh-CN" altLang="en-US" sz="2400" dirty="0">
                <a:solidFill>
                  <a:schemeClr val="bg1"/>
                </a:solidFill>
                <a:latin typeface="Times New Roman" panose="02020603050405020304" pitchFamily="18" charset="0"/>
              </a:rPr>
              <a:t>, the </a:t>
            </a:r>
            <a:r>
              <a:rPr lang="en-US" altLang="zh-CN" sz="2400" dirty="0">
                <a:solidFill>
                  <a:schemeClr val="bg1"/>
                </a:solidFill>
                <a:latin typeface="Times New Roman" panose="02020603050405020304" pitchFamily="18" charset="0"/>
              </a:rPr>
              <a:t>capacitor </a:t>
            </a:r>
            <a:r>
              <a:rPr lang="zh-CN" altLang="en-US" sz="2400" dirty="0">
                <a:solidFill>
                  <a:schemeClr val="bg1"/>
                </a:solidFill>
                <a:latin typeface="Times New Roman" panose="02020603050405020304" pitchFamily="18" charset="0"/>
              </a:rPr>
              <a:t>voltage (</a:t>
            </a:r>
            <a:r>
              <a:rPr lang="en-US" altLang="zh-CN" sz="2400" dirty="0">
                <a:solidFill>
                  <a:schemeClr val="bg1"/>
                </a:solidFill>
                <a:latin typeface="Times New Roman" panose="02020603050405020304" pitchFamily="18" charset="0"/>
              </a:rPr>
              <a:t>or </a:t>
            </a:r>
            <a:r>
              <a:rPr lang="zh-CN" altLang="en-US" sz="2400" dirty="0">
                <a:solidFill>
                  <a:schemeClr val="bg1"/>
                </a:solidFill>
                <a:latin typeface="Times New Roman" panose="02020603050405020304" pitchFamily="18" charset="0"/>
              </a:rPr>
              <a:t>charge) </a:t>
            </a:r>
            <a:r>
              <a:rPr lang="en-US" altLang="zh-CN" sz="2400" dirty="0">
                <a:solidFill>
                  <a:schemeClr val="bg1"/>
                </a:solidFill>
                <a:latin typeface="Times New Roman" panose="02020603050405020304" pitchFamily="18" charset="0"/>
              </a:rPr>
              <a:t>remains constant</a:t>
            </a:r>
            <a:r>
              <a:rPr lang="zh-CN" altLang="en-US" sz="2400" dirty="0">
                <a:solidFill>
                  <a:schemeClr val="bg1"/>
                </a:solidFill>
                <a:latin typeface="Times New Roman" panose="02020603050405020304" pitchFamily="18" charset="0"/>
              </a:rPr>
              <a:t> before and after the circuit </a:t>
            </a:r>
            <a:r>
              <a:rPr lang="en-US" altLang="zh-CN" sz="2400" dirty="0">
                <a:solidFill>
                  <a:schemeClr val="bg1"/>
                </a:solidFill>
                <a:latin typeface="Times New Roman" panose="02020603050405020304" pitchFamily="18" charset="0"/>
              </a:rPr>
              <a:t>switching</a:t>
            </a:r>
            <a:r>
              <a:rPr lang="zh-CN" altLang="en-US" sz="2400" dirty="0">
                <a:solidFill>
                  <a:schemeClr val="bg1"/>
                </a:solidFill>
                <a:latin typeface="Times New Roman" panose="02020603050405020304" pitchFamily="18" charset="0"/>
              </a:rPr>
              <a:t>.</a:t>
            </a:r>
            <a:endParaRPr lang="zh-CN" altLang="en-US" sz="2400" dirty="0">
              <a:solidFill>
                <a:schemeClr val="bg1"/>
              </a:solidFill>
              <a:latin typeface="Times New Roman" panose="02020603050405020304" pitchFamily="18" charset="0"/>
            </a:endParaRPr>
          </a:p>
        </p:txBody>
      </p:sp>
      <p:sp>
        <p:nvSpPr>
          <p:cNvPr id="90149" name="Text Box 37"/>
          <p:cNvSpPr txBox="1"/>
          <p:nvPr/>
        </p:nvSpPr>
        <p:spPr>
          <a:xfrm>
            <a:off x="98425" y="253683"/>
            <a:ext cx="4102100" cy="521970"/>
          </a:xfrm>
          <a:prstGeom prst="rect">
            <a:avLst/>
          </a:prstGeom>
          <a:noFill/>
          <a:ln w="38100" cap="flat" cmpd="sng">
            <a:solidFill>
              <a:srgbClr val="00FFFF"/>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Initial condition for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C</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a:t>
            </a:r>
            <a:endParaRPr lang="zh-CN" altLang="en-US" sz="2800" b="1" dirty="0">
              <a:solidFill>
                <a:schemeClr val="bg1"/>
              </a:solidFill>
              <a:latin typeface="仿宋_GB2312" panose="02010609030101010101" pitchFamily="49" charset="-122"/>
              <a:ea typeface="仿宋_GB2312" panose="02010609030101010101" pitchFamily="49" charset="-122"/>
            </a:endParaRPr>
          </a:p>
        </p:txBody>
      </p:sp>
      <p:grpSp>
        <p:nvGrpSpPr>
          <p:cNvPr id="3" name="Group 40"/>
          <p:cNvGrpSpPr/>
          <p:nvPr/>
        </p:nvGrpSpPr>
        <p:grpSpPr>
          <a:xfrm>
            <a:off x="6084888" y="2276475"/>
            <a:ext cx="1655762" cy="1368425"/>
            <a:chOff x="3833" y="1525"/>
            <a:chExt cx="1043" cy="862"/>
          </a:xfrm>
        </p:grpSpPr>
        <p:sp>
          <p:nvSpPr>
            <p:cNvPr id="27667" name="Line 38"/>
            <p:cNvSpPr/>
            <p:nvPr/>
          </p:nvSpPr>
          <p:spPr>
            <a:xfrm flipV="1">
              <a:off x="3833" y="1752"/>
              <a:ext cx="771" cy="635"/>
            </a:xfrm>
            <a:prstGeom prst="line">
              <a:avLst/>
            </a:prstGeom>
            <a:ln w="38100" cap="flat" cmpd="sng">
              <a:solidFill>
                <a:srgbClr val="FF3300"/>
              </a:solidFill>
              <a:prstDash val="solid"/>
              <a:headEnd type="none" w="med" len="med"/>
              <a:tailEnd type="triangle" w="med" len="med"/>
            </a:ln>
          </p:spPr>
        </p:sp>
        <p:sp>
          <p:nvSpPr>
            <p:cNvPr id="27668" name="Text Box 39"/>
            <p:cNvSpPr txBox="1"/>
            <p:nvPr/>
          </p:nvSpPr>
          <p:spPr>
            <a:xfrm>
              <a:off x="4604" y="1525"/>
              <a:ext cx="27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FF3300"/>
                  </a:solidFill>
                  <a:latin typeface="Times New Roman" panose="02020603050405020304" pitchFamily="18" charset="0"/>
                  <a:ea typeface="仿宋_GB2312" panose="02010609030101010101" pitchFamily="49" charset="-122"/>
                </a:rPr>
                <a:t>0</a:t>
              </a:r>
              <a:endParaRPr lang="en-US" altLang="zh-CN" b="1" dirty="0">
                <a:solidFill>
                  <a:srgbClr val="FF3300"/>
                </a:solidFill>
                <a:latin typeface="Times New Roman" panose="02020603050405020304" pitchFamily="18" charset="0"/>
                <a:ea typeface="仿宋_GB2312" panose="02010609030101010101" pitchFamily="49" charset="-122"/>
              </a:endParaRPr>
            </a:p>
          </p:txBody>
        </p:sp>
      </p:grpSp>
      <p:grpSp>
        <p:nvGrpSpPr>
          <p:cNvPr id="4" name="Group 42"/>
          <p:cNvGrpSpPr/>
          <p:nvPr/>
        </p:nvGrpSpPr>
        <p:grpSpPr>
          <a:xfrm>
            <a:off x="1763713" y="4358391"/>
            <a:ext cx="1250950" cy="647700"/>
            <a:chOff x="612" y="2614"/>
            <a:chExt cx="788" cy="408"/>
          </a:xfrm>
        </p:grpSpPr>
        <p:sp>
          <p:nvSpPr>
            <p:cNvPr id="27665" name="Text Box 8"/>
            <p:cNvSpPr txBox="1"/>
            <p:nvPr/>
          </p:nvSpPr>
          <p:spPr>
            <a:xfrm>
              <a:off x="612" y="2614"/>
              <a:ext cx="788" cy="36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q</a:t>
              </a:r>
              <a:r>
                <a:rPr lang="en-US" altLang="zh-CN" sz="2400" b="1" i="1" baseline="-25000"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=C </a:t>
              </a: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b="1" baseline="-25000" dirty="0">
                <a:solidFill>
                  <a:schemeClr val="bg1"/>
                </a:solidFill>
                <a:latin typeface="Times New Roman" panose="02020603050405020304" pitchFamily="18" charset="0"/>
              </a:endParaRPr>
            </a:p>
          </p:txBody>
        </p:sp>
        <p:sp>
          <p:nvSpPr>
            <p:cNvPr id="27666" name="Line 41"/>
            <p:cNvSpPr/>
            <p:nvPr/>
          </p:nvSpPr>
          <p:spPr>
            <a:xfrm>
              <a:off x="703" y="3022"/>
              <a:ext cx="635" cy="0"/>
            </a:xfrm>
            <a:prstGeom prst="line">
              <a:avLst/>
            </a:prstGeom>
            <a:ln w="76200" cap="flat" cmpd="sng">
              <a:solidFill>
                <a:schemeClr val="accent1"/>
              </a:solidFill>
              <a:prstDash val="solid"/>
              <a:headEnd type="none" w="med" len="med"/>
              <a:tailEnd type="triangle" w="med" len="med"/>
            </a:ln>
          </p:spPr>
        </p:sp>
      </p:grpSp>
      <p:sp>
        <p:nvSpPr>
          <p:cNvPr id="90156" name="Text Box 44"/>
          <p:cNvSpPr txBox="1"/>
          <p:nvPr/>
        </p:nvSpPr>
        <p:spPr>
          <a:xfrm>
            <a:off x="228600" y="5443220"/>
            <a:ext cx="1703705" cy="460375"/>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Conclusion</a:t>
            </a:r>
            <a:endParaRPr lang="en-US" altLang="zh-CN" sz="24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0149"/>
                                        </p:tgtEl>
                                        <p:attrNameLst>
                                          <p:attrName>style.visibility</p:attrName>
                                        </p:attrNameLst>
                                      </p:cBhvr>
                                      <p:to>
                                        <p:strVal val="visible"/>
                                      </p:to>
                                    </p:set>
                                    <p:anim calcmode="lin" valueType="num">
                                      <p:cBhvr additive="base">
                                        <p:cTn id="7" dur="500" fill="hold"/>
                                        <p:tgtEl>
                                          <p:spTgt spid="90149"/>
                                        </p:tgtEl>
                                        <p:attrNameLst>
                                          <p:attrName>ppt_x</p:attrName>
                                        </p:attrNameLst>
                                      </p:cBhvr>
                                      <p:tavLst>
                                        <p:tav tm="0">
                                          <p:val>
                                            <p:strVal val="0-#ppt_w/2"/>
                                          </p:val>
                                        </p:tav>
                                        <p:tav tm="100000">
                                          <p:val>
                                            <p:strVal val="#ppt_x"/>
                                          </p:val>
                                        </p:tav>
                                      </p:tavLst>
                                    </p:anim>
                                    <p:anim calcmode="lin" valueType="num">
                                      <p:cBhvr additive="base">
                                        <p:cTn id="8" dur="500" fill="hold"/>
                                        <p:tgtEl>
                                          <p:spTgt spid="9014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7"/>
                                        </p:tgtEl>
                                        <p:attrNameLst>
                                          <p:attrName>style.visibility</p:attrName>
                                        </p:attrNameLst>
                                      </p:cBhvr>
                                      <p:to>
                                        <p:strVal val="visible"/>
                                      </p:to>
                                    </p:set>
                                    <p:animEffect transition="in" filter="wipe(left)">
                                      <p:cBhvr>
                                        <p:cTn id="17" dur="3000"/>
                                        <p:tgtEl>
                                          <p:spTgt spid="901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18"/>
                                        </p:tgtEl>
                                        <p:attrNameLst>
                                          <p:attrName>style.visibility</p:attrName>
                                        </p:attrNameLst>
                                      </p:cBhvr>
                                      <p:to>
                                        <p:strVal val="visible"/>
                                      </p:to>
                                    </p:set>
                                    <p:animEffect transition="in" filter="wipe(left)">
                                      <p:cBhvr>
                                        <p:cTn id="22" dur="3000"/>
                                        <p:tgtEl>
                                          <p:spTgt spid="901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19"/>
                                        </p:tgtEl>
                                        <p:attrNameLst>
                                          <p:attrName>style.visibility</p:attrName>
                                        </p:attrNameLst>
                                      </p:cBhvr>
                                      <p:to>
                                        <p:strVal val="visible"/>
                                      </p:to>
                                    </p:set>
                                    <p:animEffect transition="in" filter="wipe(left)">
                                      <p:cBhvr>
                                        <p:cTn id="27" dur="3000"/>
                                        <p:tgtEl>
                                          <p:spTgt spid="90119"/>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0121">
                                            <p:txEl>
                                              <p:pRg st="0" end="0"/>
                                            </p:txEl>
                                          </p:spTgt>
                                        </p:tgtEl>
                                        <p:attrNameLst>
                                          <p:attrName>style.visibility</p:attrName>
                                        </p:attrNameLst>
                                      </p:cBhvr>
                                      <p:to>
                                        <p:strVal val="visible"/>
                                      </p:to>
                                    </p:set>
                                    <p:anim calcmode="lin" valueType="num">
                                      <p:cBhvr additive="base">
                                        <p:cTn id="32" dur="500" fill="hold"/>
                                        <p:tgtEl>
                                          <p:spTgt spid="90121">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01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0122"/>
                                        </p:tgtEl>
                                        <p:attrNameLst>
                                          <p:attrName>style.visibility</p:attrName>
                                        </p:attrNameLst>
                                      </p:cBhvr>
                                      <p:to>
                                        <p:strVal val="visible"/>
                                      </p:to>
                                    </p:set>
                                    <p:animEffect transition="in" filter="wipe(left)">
                                      <p:cBhvr>
                                        <p:cTn id="38" dur="3000"/>
                                        <p:tgtEl>
                                          <p:spTgt spid="90122"/>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0124">
                                            <p:txEl>
                                              <p:pRg st="0" end="0"/>
                                            </p:txEl>
                                          </p:spTgt>
                                        </p:tgtEl>
                                        <p:attrNameLst>
                                          <p:attrName>style.visibility</p:attrName>
                                        </p:attrNameLst>
                                      </p:cBhvr>
                                      <p:to>
                                        <p:strVal val="visible"/>
                                      </p:to>
                                    </p:set>
                                    <p:anim calcmode="lin" valueType="num">
                                      <p:cBhvr additive="base">
                                        <p:cTn id="43" dur="500" fill="hold"/>
                                        <p:tgtEl>
                                          <p:spTgt spid="9012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0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10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90142"/>
                                        </p:tgtEl>
                                        <p:attrNameLst>
                                          <p:attrName>style.visibility</p:attrName>
                                        </p:attrNameLst>
                                      </p:cBhvr>
                                      <p:to>
                                        <p:strVal val="visible"/>
                                      </p:to>
                                    </p:set>
                                    <p:anim calcmode="lin" valueType="num">
                                      <p:cBhvr additive="base">
                                        <p:cTn id="54" dur="500" fill="hold"/>
                                        <p:tgtEl>
                                          <p:spTgt spid="90142"/>
                                        </p:tgtEl>
                                        <p:attrNameLst>
                                          <p:attrName>ppt_x</p:attrName>
                                        </p:attrNameLst>
                                      </p:cBhvr>
                                      <p:tavLst>
                                        <p:tav tm="0">
                                          <p:val>
                                            <p:strVal val="1+#ppt_w/2"/>
                                          </p:val>
                                        </p:tav>
                                        <p:tav tm="100000">
                                          <p:val>
                                            <p:strVal val="#ppt_x"/>
                                          </p:val>
                                        </p:tav>
                                      </p:tavLst>
                                    </p:anim>
                                    <p:anim calcmode="lin" valueType="num">
                                      <p:cBhvr additive="base">
                                        <p:cTn id="55" dur="500" fill="hold"/>
                                        <p:tgtEl>
                                          <p:spTgt spid="9014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1000" fill="hold"/>
                                        <p:tgtEl>
                                          <p:spTgt spid="4"/>
                                        </p:tgtEl>
                                        <p:attrNameLst>
                                          <p:attrName>ppt_w</p:attrName>
                                        </p:attrNameLst>
                                      </p:cBhvr>
                                      <p:tavLst>
                                        <p:tav tm="0">
                                          <p:val>
                                            <p:fltVal val="0"/>
                                          </p:val>
                                        </p:tav>
                                        <p:tav tm="100000">
                                          <p:val>
                                            <p:strVal val="#ppt_w"/>
                                          </p:val>
                                        </p:tav>
                                      </p:tavLst>
                                    </p:anim>
                                    <p:anim calcmode="lin" valueType="num">
                                      <p:cBhvr>
                                        <p:cTn id="61" dur="1000" fill="hold"/>
                                        <p:tgtEl>
                                          <p:spTgt spid="4"/>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90141"/>
                                        </p:tgtEl>
                                        <p:attrNameLst>
                                          <p:attrName>style.visibility</p:attrName>
                                        </p:attrNameLst>
                                      </p:cBhvr>
                                      <p:to>
                                        <p:strVal val="visible"/>
                                      </p:to>
                                    </p:set>
                                    <p:anim calcmode="lin" valueType="num">
                                      <p:cBhvr additive="base">
                                        <p:cTn id="66" dur="500" fill="hold"/>
                                        <p:tgtEl>
                                          <p:spTgt spid="90141"/>
                                        </p:tgtEl>
                                        <p:attrNameLst>
                                          <p:attrName>ppt_x</p:attrName>
                                        </p:attrNameLst>
                                      </p:cBhvr>
                                      <p:tavLst>
                                        <p:tav tm="0">
                                          <p:val>
                                            <p:strVal val="1+#ppt_w/2"/>
                                          </p:val>
                                        </p:tav>
                                        <p:tav tm="100000">
                                          <p:val>
                                            <p:strVal val="#ppt_x"/>
                                          </p:val>
                                        </p:tav>
                                      </p:tavLst>
                                    </p:anim>
                                    <p:anim calcmode="lin" valueType="num">
                                      <p:cBhvr additive="base">
                                        <p:cTn id="67" dur="500" fill="hold"/>
                                        <p:tgtEl>
                                          <p:spTgt spid="90141"/>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5" presetClass="entr" presetSubtype="0" fill="hold" grpId="0" nodeType="clickEffect">
                                  <p:stCondLst>
                                    <p:cond delay="0"/>
                                  </p:stCondLst>
                                  <p:childTnLst>
                                    <p:set>
                                      <p:cBhvr>
                                        <p:cTn id="71" dur="1" fill="hold">
                                          <p:stCondLst>
                                            <p:cond delay="0"/>
                                          </p:stCondLst>
                                        </p:cTn>
                                        <p:tgtEl>
                                          <p:spTgt spid="90156"/>
                                        </p:tgtEl>
                                        <p:attrNameLst>
                                          <p:attrName>style.visibility</p:attrName>
                                        </p:attrNameLst>
                                      </p:cBhvr>
                                      <p:to>
                                        <p:strVal val="visible"/>
                                      </p:to>
                                    </p:set>
                                    <p:anim calcmode="lin" valueType="num">
                                      <p:cBhvr>
                                        <p:cTn id="72" dur="1000" fill="hold"/>
                                        <p:tgtEl>
                                          <p:spTgt spid="90156"/>
                                        </p:tgtEl>
                                        <p:attrNameLst>
                                          <p:attrName>ppt_w</p:attrName>
                                        </p:attrNameLst>
                                      </p:cBhvr>
                                      <p:tavLst>
                                        <p:tav tm="0">
                                          <p:val>
                                            <p:fltVal val="0"/>
                                          </p:val>
                                        </p:tav>
                                        <p:tav tm="100000">
                                          <p:val>
                                            <p:strVal val="#ppt_w"/>
                                          </p:val>
                                        </p:tav>
                                      </p:tavLst>
                                    </p:anim>
                                    <p:anim calcmode="lin" valueType="num">
                                      <p:cBhvr>
                                        <p:cTn id="73" dur="1000" fill="hold"/>
                                        <p:tgtEl>
                                          <p:spTgt spid="90156"/>
                                        </p:tgtEl>
                                        <p:attrNameLst>
                                          <p:attrName>ppt_h</p:attrName>
                                        </p:attrNameLst>
                                      </p:cBhvr>
                                      <p:tavLst>
                                        <p:tav tm="0">
                                          <p:val>
                                            <p:fltVal val="0"/>
                                          </p:val>
                                        </p:tav>
                                        <p:tav tm="100000">
                                          <p:val>
                                            <p:strVal val="#ppt_h"/>
                                          </p:val>
                                        </p:tav>
                                      </p:tavLst>
                                    </p:anim>
                                    <p:anim calcmode="lin" valueType="num">
                                      <p:cBhvr>
                                        <p:cTn id="74" dur="1000" fill="hold"/>
                                        <p:tgtEl>
                                          <p:spTgt spid="90156"/>
                                        </p:tgtEl>
                                        <p:attrNameLst>
                                          <p:attrName>ppt_x</p:attrName>
                                        </p:attrNameLst>
                                      </p:cBhvr>
                                      <p:tavLst>
                                        <p:tav tm="0" fmla="#ppt_x+(cos(-2*pi*(1-$))*-#ppt_x-sin(-2*pi*(1-$))*(1-#ppt_y))*(1-$)">
                                          <p:val>
                                            <p:fltVal val="0"/>
                                          </p:val>
                                        </p:tav>
                                        <p:tav tm="100000">
                                          <p:val>
                                            <p:fltVal val="1"/>
                                          </p:val>
                                        </p:tav>
                                      </p:tavLst>
                                    </p:anim>
                                    <p:anim calcmode="lin" valueType="num">
                                      <p:cBhvr>
                                        <p:cTn id="75" dur="1000" fill="hold"/>
                                        <p:tgtEl>
                                          <p:spTgt spid="901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iterate type="lt">
                                    <p:tmPct val="100000"/>
                                  </p:iterate>
                                  <p:childTnLst>
                                    <p:set>
                                      <p:cBhvr>
                                        <p:cTn id="79" dur="1" fill="hold">
                                          <p:stCondLst>
                                            <p:cond delay="0"/>
                                          </p:stCondLst>
                                        </p:cTn>
                                        <p:tgtEl>
                                          <p:spTgt spid="90144"/>
                                        </p:tgtEl>
                                        <p:attrNameLst>
                                          <p:attrName>style.visibility</p:attrName>
                                        </p:attrNameLst>
                                      </p:cBhvr>
                                      <p:to>
                                        <p:strVal val="visible"/>
                                      </p:to>
                                    </p:set>
                                    <p:animEffect transition="in" filter="wipe(left)">
                                      <p:cBhvr>
                                        <p:cTn id="80" dur="100"/>
                                        <p:tgtEl>
                                          <p:spTgt spid="90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1" grpId="0" build="p"/>
      <p:bldP spid="90124" grpId="0" build="p"/>
      <p:bldP spid="90141" grpId="0" bldLvl="0" animBg="1"/>
      <p:bldP spid="90142" grpId="0" bldLvl="0" animBg="1"/>
      <p:bldP spid="90144" grpId="0" bldLvl="0" animBg="1"/>
      <p:bldP spid="90149" grpId="0" bldLvl="0" animBg="1"/>
      <p:bldP spid="90156"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1" name="Object 3"/>
          <p:cNvGraphicFramePr>
            <a:graphicFrameLocks noChangeAspect="1"/>
          </p:cNvGraphicFramePr>
          <p:nvPr/>
        </p:nvGraphicFramePr>
        <p:xfrm>
          <a:off x="5365115" y="247650"/>
          <a:ext cx="3246120" cy="941705"/>
        </p:xfrm>
        <a:graphic>
          <a:graphicData uri="http://schemas.openxmlformats.org/presentationml/2006/ole">
            <mc:AlternateContent xmlns:mc="http://schemas.openxmlformats.org/markup-compatibility/2006">
              <mc:Choice xmlns:v="urn:schemas-microsoft-com:vml" Requires="v">
                <p:oleObj spid="_x0000_s25637" name="" r:id="rId1" imgW="1663700" imgH="533400" progId="Equation.3">
                  <p:embed/>
                </p:oleObj>
              </mc:Choice>
              <mc:Fallback>
                <p:oleObj name="" r:id="rId1" imgW="1663700" imgH="533400" progId="Equation.3">
                  <p:embed/>
                  <p:pic>
                    <p:nvPicPr>
                      <p:cNvPr id="0" name="图片 3129"/>
                      <p:cNvPicPr/>
                      <p:nvPr/>
                    </p:nvPicPr>
                    <p:blipFill>
                      <a:blip r:embed="rId2">
                        <a:clrChange>
                          <a:clrFrom>
                            <a:srgbClr val="000000"/>
                          </a:clrFrom>
                          <a:clrTo>
                            <a:srgbClr val="FFFFFF"/>
                          </a:clrTo>
                        </a:clrChange>
                      </a:blip>
                      <a:stretch>
                        <a:fillRect/>
                      </a:stretch>
                    </p:blipFill>
                    <p:spPr>
                      <a:xfrm>
                        <a:off x="5365115" y="247650"/>
                        <a:ext cx="3246120" cy="941705"/>
                      </a:xfrm>
                      <a:prstGeom prst="rect">
                        <a:avLst/>
                      </a:prstGeom>
                      <a:noFill/>
                      <a:ln w="38100">
                        <a:noFill/>
                        <a:miter/>
                      </a:ln>
                    </p:spPr>
                  </p:pic>
                </p:oleObj>
              </mc:Fallback>
            </mc:AlternateContent>
          </a:graphicData>
        </a:graphic>
      </p:graphicFrame>
      <p:graphicFrame>
        <p:nvGraphicFramePr>
          <p:cNvPr id="89092" name="Object 4"/>
          <p:cNvGraphicFramePr>
            <a:graphicFrameLocks noChangeAspect="1"/>
          </p:cNvGraphicFramePr>
          <p:nvPr/>
        </p:nvGraphicFramePr>
        <p:xfrm>
          <a:off x="3990340" y="1082675"/>
          <a:ext cx="4248150" cy="885825"/>
        </p:xfrm>
        <a:graphic>
          <a:graphicData uri="http://schemas.openxmlformats.org/presentationml/2006/ole">
            <mc:AlternateContent xmlns:mc="http://schemas.openxmlformats.org/markup-compatibility/2006">
              <mc:Choice xmlns:v="urn:schemas-microsoft-com:vml" Requires="v">
                <p:oleObj spid="_x0000_s25638" name="" r:id="rId3" imgW="2578100" imgH="533400" progId="Equation.3">
                  <p:embed/>
                </p:oleObj>
              </mc:Choice>
              <mc:Fallback>
                <p:oleObj name="" r:id="rId3" imgW="2578100" imgH="533400" progId="Equation.3">
                  <p:embed/>
                  <p:pic>
                    <p:nvPicPr>
                      <p:cNvPr id="0" name="图片 3128"/>
                      <p:cNvPicPr/>
                      <p:nvPr/>
                    </p:nvPicPr>
                    <p:blipFill>
                      <a:blip r:embed="rId4">
                        <a:clrChange>
                          <a:clrFrom>
                            <a:srgbClr val="000000"/>
                          </a:clrFrom>
                          <a:clrTo>
                            <a:srgbClr val="FFFFFF"/>
                          </a:clrTo>
                        </a:clrChange>
                      </a:blip>
                      <a:stretch>
                        <a:fillRect/>
                      </a:stretch>
                    </p:blipFill>
                    <p:spPr>
                      <a:xfrm>
                        <a:off x="3990340" y="1082675"/>
                        <a:ext cx="4248150" cy="885825"/>
                      </a:xfrm>
                      <a:prstGeom prst="rect">
                        <a:avLst/>
                      </a:prstGeom>
                      <a:noFill/>
                      <a:ln w="38100">
                        <a:noFill/>
                        <a:miter/>
                      </a:ln>
                    </p:spPr>
                  </p:pic>
                </p:oleObj>
              </mc:Fallback>
            </mc:AlternateContent>
          </a:graphicData>
        </a:graphic>
      </p:graphicFrame>
      <p:graphicFrame>
        <p:nvGraphicFramePr>
          <p:cNvPr id="89093" name="Object 5"/>
          <p:cNvGraphicFramePr>
            <a:graphicFrameLocks noChangeAspect="1"/>
          </p:cNvGraphicFramePr>
          <p:nvPr/>
        </p:nvGraphicFramePr>
        <p:xfrm>
          <a:off x="3289300" y="2856230"/>
          <a:ext cx="4494530" cy="982345"/>
        </p:xfrm>
        <a:graphic>
          <a:graphicData uri="http://schemas.openxmlformats.org/presentationml/2006/ole">
            <mc:AlternateContent xmlns:mc="http://schemas.openxmlformats.org/markup-compatibility/2006">
              <mc:Choice xmlns:v="urn:schemas-microsoft-com:vml" Requires="v">
                <p:oleObj spid="_x0000_s25639" name="" r:id="rId5" imgW="2400300" imgH="520700" progId="Equation.DSMT4">
                  <p:embed/>
                </p:oleObj>
              </mc:Choice>
              <mc:Fallback>
                <p:oleObj name="" r:id="rId5" imgW="2400300" imgH="520700" progId="Equation.DSMT4">
                  <p:embed/>
                  <p:pic>
                    <p:nvPicPr>
                      <p:cNvPr id="0" name="图片 3127"/>
                      <p:cNvPicPr/>
                      <p:nvPr/>
                    </p:nvPicPr>
                    <p:blipFill>
                      <a:blip r:embed="rId6">
                        <a:clrChange>
                          <a:clrFrom>
                            <a:srgbClr val="000000"/>
                          </a:clrFrom>
                          <a:clrTo>
                            <a:srgbClr val="FFFFFF"/>
                          </a:clrTo>
                        </a:clrChange>
                      </a:blip>
                      <a:stretch>
                        <a:fillRect/>
                      </a:stretch>
                    </p:blipFill>
                    <p:spPr>
                      <a:xfrm>
                        <a:off x="3289300" y="2856230"/>
                        <a:ext cx="4494530" cy="982345"/>
                      </a:xfrm>
                      <a:prstGeom prst="rect">
                        <a:avLst/>
                      </a:prstGeom>
                      <a:noFill/>
                      <a:ln w="38100">
                        <a:noFill/>
                        <a:miter/>
                      </a:ln>
                    </p:spPr>
                  </p:pic>
                </p:oleObj>
              </mc:Fallback>
            </mc:AlternateContent>
          </a:graphicData>
        </a:graphic>
      </p:graphicFrame>
      <p:sp>
        <p:nvSpPr>
          <p:cNvPr id="89094" name="Rectangle 6"/>
          <p:cNvSpPr/>
          <p:nvPr/>
        </p:nvSpPr>
        <p:spPr>
          <a:xfrm>
            <a:off x="1776760" y="3935442"/>
            <a:ext cx="1608133" cy="5847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rgbClr val="FFFF00"/>
                </a:solidFill>
                <a:latin typeface="Times New Roman" panose="02020603050405020304" pitchFamily="18" charset="0"/>
              </a:rPr>
              <a:t>u</a:t>
            </a:r>
            <a:r>
              <a:rPr lang="zh-CN" altLang="en-US"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is </a:t>
            </a:r>
            <a:r>
              <a:rPr lang="zh-CN" altLang="en-US" sz="2400" b="1" dirty="0">
                <a:solidFill>
                  <a:srgbClr val="FFFF00"/>
                </a:solidFill>
                <a:latin typeface="Times New Roman" panose="02020603050405020304" pitchFamily="18" charset="0"/>
                <a:sym typeface="+mn-ea"/>
              </a:rPr>
              <a:t>finite</a:t>
            </a:r>
            <a:r>
              <a:rPr lang="en-US" altLang="zh-CN" sz="2400" b="1" dirty="0">
                <a:solidFill>
                  <a:srgbClr val="FFFF00"/>
                </a:solidFill>
                <a:latin typeface="Times New Roman" panose="02020603050405020304" pitchFamily="18" charset="0"/>
                <a:sym typeface="+mn-ea"/>
              </a:rPr>
              <a:t>,</a:t>
            </a:r>
            <a:r>
              <a:rPr lang="en-US" altLang="zh-CN" sz="2400" b="1" dirty="0">
                <a:solidFill>
                  <a:srgbClr val="FFFF00"/>
                </a:solidFill>
                <a:latin typeface="Times New Roman" panose="02020603050405020304" pitchFamily="18" charset="0"/>
              </a:rPr>
              <a:t> </a:t>
            </a:r>
            <a:endParaRPr lang="en-US" altLang="zh-CN" sz="2400" b="1" dirty="0">
              <a:solidFill>
                <a:srgbClr val="FFFF00"/>
              </a:solidFill>
              <a:latin typeface="Times New Roman" panose="02020603050405020304" pitchFamily="18" charset="0"/>
            </a:endParaRPr>
          </a:p>
        </p:txBody>
      </p:sp>
      <p:sp>
        <p:nvSpPr>
          <p:cNvPr id="89097" name="Text Box 9"/>
          <p:cNvSpPr txBox="1"/>
          <p:nvPr/>
        </p:nvSpPr>
        <p:spPr>
          <a:xfrm>
            <a:off x="4439700" y="4774160"/>
            <a:ext cx="2794000" cy="585788"/>
          </a:xfrm>
          <a:prstGeom prst="rect">
            <a:avLst/>
          </a:prstGeom>
          <a:gradFill rotWithShape="1">
            <a:gsLst>
              <a:gs pos="0">
                <a:schemeClr val="folHlink"/>
              </a:gs>
              <a:gs pos="100000">
                <a:schemeClr val="bg1"/>
              </a:gs>
            </a:gsLst>
            <a:lin ang="5400000" scaled="1"/>
            <a:tileRect/>
          </a:gra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rPr>
              <a:t>L</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a:t>
            </a:r>
            <a:r>
              <a:rPr lang="en-US" altLang="zh-CN" sz="2000" b="1"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rPr>
              <a:t>L</a:t>
            </a:r>
            <a:r>
              <a:rPr lang="en-US" altLang="zh-CN" b="1" baseline="-25000" dirty="0">
                <a:latin typeface="Times New Roman" panose="02020603050405020304" pitchFamily="18" charset="0"/>
              </a:rPr>
              <a:t> </a:t>
            </a: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sp>
        <p:nvSpPr>
          <p:cNvPr id="89098" name="Text Box 10"/>
          <p:cNvSpPr txBox="1"/>
          <p:nvPr/>
        </p:nvSpPr>
        <p:spPr>
          <a:xfrm>
            <a:off x="4482562" y="4054792"/>
            <a:ext cx="2751138" cy="579437"/>
          </a:xfrm>
          <a:prstGeom prst="rect">
            <a:avLst/>
          </a:prstGeom>
          <a:gradFill rotWithShape="1">
            <a:gsLst>
              <a:gs pos="0">
                <a:srgbClr val="FFCC00"/>
              </a:gs>
              <a:gs pos="100000">
                <a:schemeClr val="bg1"/>
              </a:gs>
            </a:gsLst>
            <a:lin ang="5400000" scaled="1"/>
            <a:tileRect/>
          </a:grad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latin typeface="Times New Roman" panose="02020603050405020304" pitchFamily="18" charset="0"/>
              </a:rPr>
              <a:t>i</a:t>
            </a:r>
            <a:r>
              <a:rPr lang="en-US" altLang="zh-CN" b="1" i="1" baseline="-25000" dirty="0">
                <a:latin typeface="Times New Roman" panose="02020603050405020304" pitchFamily="18" charset="0"/>
              </a:rPr>
              <a:t>L</a:t>
            </a:r>
            <a:r>
              <a:rPr lang="en-US" altLang="zh-CN" b="1" dirty="0">
                <a:latin typeface="Times New Roman" panose="02020603050405020304" pitchFamily="18" charset="0"/>
              </a:rPr>
              <a:t>(0</a:t>
            </a:r>
            <a:r>
              <a:rPr lang="en-US" altLang="zh-CN" sz="2000" b="1" dirty="0">
                <a:latin typeface="Times New Roman" panose="02020603050405020304" pitchFamily="18" charset="0"/>
              </a:rPr>
              <a:t>+</a:t>
            </a:r>
            <a:r>
              <a:rPr lang="en-US" altLang="zh-CN" b="1" dirty="0">
                <a:latin typeface="Times New Roman" panose="02020603050405020304" pitchFamily="18" charset="0"/>
              </a:rPr>
              <a:t>)= </a:t>
            </a:r>
            <a:r>
              <a:rPr lang="en-US" altLang="zh-CN" b="1" i="1" dirty="0">
                <a:latin typeface="Times New Roman" panose="02020603050405020304" pitchFamily="18" charset="0"/>
              </a:rPr>
              <a:t>i</a:t>
            </a:r>
            <a:r>
              <a:rPr lang="en-US" altLang="zh-CN" b="1" i="1" baseline="-25000" dirty="0">
                <a:latin typeface="Times New Roman" panose="02020603050405020304" pitchFamily="18" charset="0"/>
              </a:rPr>
              <a:t>L</a:t>
            </a:r>
            <a:r>
              <a:rPr lang="en-US" altLang="zh-CN" b="1" dirty="0">
                <a:latin typeface="Times New Roman" panose="02020603050405020304" pitchFamily="18" charset="0"/>
              </a:rPr>
              <a:t>(0-)</a:t>
            </a:r>
            <a:endParaRPr lang="en-US" altLang="zh-CN" b="1" dirty="0">
              <a:latin typeface="Times New Roman" panose="02020603050405020304" pitchFamily="18" charset="0"/>
            </a:endParaRPr>
          </a:p>
        </p:txBody>
      </p:sp>
      <p:grpSp>
        <p:nvGrpSpPr>
          <p:cNvPr id="2" name="Group 12"/>
          <p:cNvGrpSpPr/>
          <p:nvPr/>
        </p:nvGrpSpPr>
        <p:grpSpPr>
          <a:xfrm>
            <a:off x="684213" y="1196975"/>
            <a:ext cx="2081212" cy="1350963"/>
            <a:chOff x="409" y="250"/>
            <a:chExt cx="1274" cy="851"/>
          </a:xfrm>
        </p:grpSpPr>
        <p:grpSp>
          <p:nvGrpSpPr>
            <p:cNvPr id="28693" name="Group 13"/>
            <p:cNvGrpSpPr/>
            <p:nvPr/>
          </p:nvGrpSpPr>
          <p:grpSpPr>
            <a:xfrm>
              <a:off x="409" y="250"/>
              <a:ext cx="1274" cy="851"/>
              <a:chOff x="409" y="250"/>
              <a:chExt cx="1274" cy="851"/>
            </a:xfrm>
          </p:grpSpPr>
          <p:sp>
            <p:nvSpPr>
              <p:cNvPr id="28696" name="Line 14"/>
              <p:cNvSpPr/>
              <p:nvPr/>
            </p:nvSpPr>
            <p:spPr>
              <a:xfrm>
                <a:off x="450" y="288"/>
                <a:ext cx="864" cy="0"/>
              </a:xfrm>
              <a:prstGeom prst="line">
                <a:avLst/>
              </a:prstGeom>
              <a:ln w="28575" cap="flat" cmpd="sng">
                <a:solidFill>
                  <a:srgbClr val="FFCC00"/>
                </a:solidFill>
                <a:prstDash val="solid"/>
                <a:headEnd type="none" w="med" len="med"/>
                <a:tailEnd type="none" w="med" len="med"/>
              </a:ln>
            </p:spPr>
          </p:sp>
          <p:sp>
            <p:nvSpPr>
              <p:cNvPr id="28697" name="Line 15"/>
              <p:cNvSpPr/>
              <p:nvPr/>
            </p:nvSpPr>
            <p:spPr>
              <a:xfrm>
                <a:off x="450" y="1056"/>
                <a:ext cx="864" cy="0"/>
              </a:xfrm>
              <a:prstGeom prst="line">
                <a:avLst/>
              </a:prstGeom>
              <a:ln w="28575" cap="flat" cmpd="sng">
                <a:solidFill>
                  <a:srgbClr val="FFCC00"/>
                </a:solidFill>
                <a:prstDash val="solid"/>
                <a:headEnd type="none" w="med" len="med"/>
                <a:tailEnd type="none" w="med" len="med"/>
              </a:ln>
            </p:spPr>
          </p:sp>
          <p:sp>
            <p:nvSpPr>
              <p:cNvPr id="28698" name="Line 16"/>
              <p:cNvSpPr/>
              <p:nvPr/>
            </p:nvSpPr>
            <p:spPr>
              <a:xfrm>
                <a:off x="583" y="358"/>
                <a:ext cx="240" cy="0"/>
              </a:xfrm>
              <a:prstGeom prst="line">
                <a:avLst/>
              </a:prstGeom>
              <a:ln w="28575" cap="flat" cmpd="sng">
                <a:solidFill>
                  <a:srgbClr val="FFCC00"/>
                </a:solidFill>
                <a:prstDash val="solid"/>
                <a:headEnd type="none" w="med" len="med"/>
                <a:tailEnd type="triangle" w="med" len="med"/>
              </a:ln>
            </p:spPr>
          </p:sp>
          <p:sp>
            <p:nvSpPr>
              <p:cNvPr id="28699" name="Text Box 17"/>
              <p:cNvSpPr txBox="1"/>
              <p:nvPr/>
            </p:nvSpPr>
            <p:spPr>
              <a:xfrm>
                <a:off x="618" y="395"/>
                <a:ext cx="16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28700" name="Text Box 18"/>
              <p:cNvSpPr txBox="1"/>
              <p:nvPr/>
            </p:nvSpPr>
            <p:spPr>
              <a:xfrm>
                <a:off x="948" y="549"/>
                <a:ext cx="21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28701" name="Text Box 19"/>
              <p:cNvSpPr txBox="1"/>
              <p:nvPr/>
            </p:nvSpPr>
            <p:spPr>
              <a:xfrm>
                <a:off x="1457" y="500"/>
                <a:ext cx="22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28702" name="Oval 20"/>
              <p:cNvSpPr/>
              <p:nvPr/>
            </p:nvSpPr>
            <p:spPr>
              <a:xfrm>
                <a:off x="409" y="1009"/>
                <a:ext cx="72" cy="74"/>
              </a:xfrm>
              <a:prstGeom prst="ellipse">
                <a:avLst/>
              </a:prstGeom>
              <a:noFill/>
              <a:ln w="38100" cap="flat" cmpd="sng">
                <a:solidFill>
                  <a:srgbClr val="FF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8703" name="Oval 21"/>
              <p:cNvSpPr/>
              <p:nvPr/>
            </p:nvSpPr>
            <p:spPr>
              <a:xfrm>
                <a:off x="413" y="250"/>
                <a:ext cx="72" cy="74"/>
              </a:xfrm>
              <a:prstGeom prst="ellipse">
                <a:avLst/>
              </a:prstGeom>
              <a:noFill/>
              <a:ln w="38100" cap="flat" cmpd="sng">
                <a:solidFill>
                  <a:srgbClr val="FFCC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28704" name="Group 22"/>
              <p:cNvGrpSpPr/>
              <p:nvPr/>
            </p:nvGrpSpPr>
            <p:grpSpPr>
              <a:xfrm>
                <a:off x="1269" y="464"/>
                <a:ext cx="113" cy="214"/>
                <a:chOff x="887" y="1182"/>
                <a:chExt cx="113" cy="214"/>
              </a:xfrm>
            </p:grpSpPr>
            <p:sp>
              <p:nvSpPr>
                <p:cNvPr id="28712" name="Oval 23"/>
                <p:cNvSpPr/>
                <p:nvPr/>
              </p:nvSpPr>
              <p:spPr>
                <a:xfrm>
                  <a:off x="891" y="1182"/>
                  <a:ext cx="109" cy="109"/>
                </a:xfrm>
                <a:prstGeom prst="ellipse">
                  <a:avLst/>
                </a:prstGeom>
                <a:noFill/>
                <a:ln w="5715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8713" name="Oval 24"/>
                <p:cNvSpPr/>
                <p:nvPr/>
              </p:nvSpPr>
              <p:spPr>
                <a:xfrm>
                  <a:off x="887" y="1287"/>
                  <a:ext cx="109" cy="109"/>
                </a:xfrm>
                <a:prstGeom prst="ellipse">
                  <a:avLst/>
                </a:prstGeom>
                <a:noFill/>
                <a:ln w="5715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28705" name="Oval 25"/>
              <p:cNvSpPr/>
              <p:nvPr/>
            </p:nvSpPr>
            <p:spPr>
              <a:xfrm>
                <a:off x="1274" y="684"/>
                <a:ext cx="109" cy="109"/>
              </a:xfrm>
              <a:prstGeom prst="ellipse">
                <a:avLst/>
              </a:prstGeom>
              <a:noFill/>
              <a:ln w="5715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8706" name="Oval 26"/>
              <p:cNvSpPr/>
              <p:nvPr/>
            </p:nvSpPr>
            <p:spPr>
              <a:xfrm>
                <a:off x="1270" y="798"/>
                <a:ext cx="109" cy="109"/>
              </a:xfrm>
              <a:prstGeom prst="ellipse">
                <a:avLst/>
              </a:prstGeom>
              <a:noFill/>
              <a:ln w="5715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8707" name="Rectangle 27"/>
              <p:cNvSpPr/>
              <p:nvPr/>
            </p:nvSpPr>
            <p:spPr>
              <a:xfrm>
                <a:off x="1219" y="464"/>
                <a:ext cx="91" cy="436"/>
              </a:xfrm>
              <a:prstGeom prst="rect">
                <a:avLst/>
              </a:prstGeom>
              <a:solidFill>
                <a:srgbClr val="1111FF"/>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28708" name="Line 28"/>
              <p:cNvSpPr/>
              <p:nvPr/>
            </p:nvSpPr>
            <p:spPr>
              <a:xfrm>
                <a:off x="1309" y="282"/>
                <a:ext cx="0" cy="173"/>
              </a:xfrm>
              <a:prstGeom prst="line">
                <a:avLst/>
              </a:prstGeom>
              <a:ln w="28575" cap="flat" cmpd="sng">
                <a:solidFill>
                  <a:srgbClr val="FFCC00"/>
                </a:solidFill>
                <a:prstDash val="solid"/>
                <a:headEnd type="none" w="med" len="med"/>
                <a:tailEnd type="none" w="med" len="med"/>
              </a:ln>
            </p:spPr>
          </p:sp>
          <p:sp>
            <p:nvSpPr>
              <p:cNvPr id="28709" name="Line 29"/>
              <p:cNvSpPr/>
              <p:nvPr/>
            </p:nvSpPr>
            <p:spPr>
              <a:xfrm flipV="1">
                <a:off x="1300" y="927"/>
                <a:ext cx="0" cy="137"/>
              </a:xfrm>
              <a:prstGeom prst="line">
                <a:avLst/>
              </a:prstGeom>
              <a:ln w="28575" cap="flat" cmpd="sng">
                <a:solidFill>
                  <a:srgbClr val="FFCC00"/>
                </a:solidFill>
                <a:prstDash val="solid"/>
                <a:headEnd type="none" w="med" len="med"/>
                <a:tailEnd type="none" w="med" len="med"/>
              </a:ln>
            </p:spPr>
          </p:sp>
          <p:sp>
            <p:nvSpPr>
              <p:cNvPr id="28710" name="Text Box 30"/>
              <p:cNvSpPr txBox="1"/>
              <p:nvPr/>
            </p:nvSpPr>
            <p:spPr>
              <a:xfrm>
                <a:off x="1010" y="273"/>
                <a:ext cx="254"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28711" name="Text Box 31"/>
              <p:cNvSpPr txBox="1"/>
              <p:nvPr/>
            </p:nvSpPr>
            <p:spPr>
              <a:xfrm>
                <a:off x="1039" y="736"/>
                <a:ext cx="195"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28694" name="Text Box 32"/>
            <p:cNvSpPr txBox="1"/>
            <p:nvPr/>
          </p:nvSpPr>
          <p:spPr>
            <a:xfrm>
              <a:off x="1091" y="599"/>
              <a:ext cx="113" cy="21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baseline="-25000" dirty="0">
                <a:solidFill>
                  <a:schemeClr val="bg1"/>
                </a:solidFill>
                <a:latin typeface="Times New Roman" panose="02020603050405020304" pitchFamily="18" charset="0"/>
              </a:endParaRPr>
            </a:p>
          </p:txBody>
        </p:sp>
        <p:sp>
          <p:nvSpPr>
            <p:cNvPr id="28695" name="Text Box 33"/>
            <p:cNvSpPr txBox="1"/>
            <p:nvPr/>
          </p:nvSpPr>
          <p:spPr>
            <a:xfrm>
              <a:off x="686" y="486"/>
              <a:ext cx="189" cy="21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baseline="-25000" dirty="0">
                  <a:solidFill>
                    <a:schemeClr val="bg1"/>
                  </a:solidFill>
                  <a:latin typeface="Times New Roman" panose="02020603050405020304" pitchFamily="18" charset="0"/>
                </a:rPr>
                <a:t>L</a:t>
              </a:r>
              <a:endParaRPr lang="en-US" altLang="zh-CN" sz="2400" b="1" baseline="-25000" dirty="0">
                <a:solidFill>
                  <a:schemeClr val="bg1"/>
                </a:solidFill>
                <a:latin typeface="Times New Roman" panose="02020603050405020304" pitchFamily="18" charset="0"/>
              </a:endParaRPr>
            </a:p>
          </p:txBody>
        </p:sp>
      </p:grpSp>
      <p:sp>
        <p:nvSpPr>
          <p:cNvPr id="89125" name="Text Box 37"/>
          <p:cNvSpPr txBox="1"/>
          <p:nvPr/>
        </p:nvSpPr>
        <p:spPr>
          <a:xfrm>
            <a:off x="126365" y="102870"/>
            <a:ext cx="4296410" cy="521970"/>
          </a:xfrm>
          <a:prstGeom prst="rect">
            <a:avLst/>
          </a:prstGeom>
          <a:noFill/>
          <a:ln w="38100" cap="flat" cmpd="sng">
            <a:solidFill>
              <a:srgbClr val="00FFFF"/>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(3)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Initial condition </a:t>
            </a:r>
            <a:r>
              <a:rPr lang="en-US" altLang="zh-CN" sz="28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for </a:t>
            </a:r>
            <a:r>
              <a:rPr lang="en-US"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L</a:t>
            </a:r>
            <a:endParaRPr lang="en-US" sz="2800" b="1" i="1" dirty="0">
              <a:solidFill>
                <a:schemeClr val="bg1"/>
              </a:solidFill>
              <a:latin typeface="仿宋_GB2312" panose="02010609030101010101" pitchFamily="49" charset="-122"/>
              <a:ea typeface="仿宋_GB2312" panose="02010609030101010101" pitchFamily="49" charset="-122"/>
            </a:endParaRPr>
          </a:p>
        </p:txBody>
      </p:sp>
      <p:sp>
        <p:nvSpPr>
          <p:cNvPr id="89126" name="Text Box 38"/>
          <p:cNvSpPr txBox="1"/>
          <p:nvPr/>
        </p:nvSpPr>
        <p:spPr>
          <a:xfrm>
            <a:off x="1111727" y="3117215"/>
            <a:ext cx="168338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rgbClr val="FFFF00"/>
                </a:solidFill>
                <a:latin typeface="Times New Roman" panose="02020603050405020304" pitchFamily="18" charset="0"/>
              </a:rPr>
              <a:t>When t </a:t>
            </a:r>
            <a:r>
              <a:rPr lang="en-US" altLang="zh-CN" sz="2400" b="1" dirty="0">
                <a:solidFill>
                  <a:srgbClr val="FFFF00"/>
                </a:solidFill>
                <a:latin typeface="Times New Roman" panose="02020603050405020304" pitchFamily="18" charset="0"/>
              </a:rPr>
              <a:t>= 0</a:t>
            </a:r>
            <a:r>
              <a:rPr lang="en-US" altLang="zh-CN" sz="1600" b="1" dirty="0">
                <a:solidFill>
                  <a:srgbClr val="FFFF00"/>
                </a:solidFill>
                <a:latin typeface="Times New Roman" panose="02020603050405020304" pitchFamily="18" charset="0"/>
              </a:rPr>
              <a:t>+</a:t>
            </a:r>
            <a:endParaRPr lang="zh-CN" altLang="en-US" sz="2400" b="1" dirty="0">
              <a:solidFill>
                <a:srgbClr val="FFFF00"/>
              </a:solidFill>
              <a:latin typeface="Times New Roman" panose="02020603050405020304" pitchFamily="18" charset="0"/>
            </a:endParaRPr>
          </a:p>
        </p:txBody>
      </p:sp>
      <p:grpSp>
        <p:nvGrpSpPr>
          <p:cNvPr id="5" name="Group 39"/>
          <p:cNvGrpSpPr/>
          <p:nvPr/>
        </p:nvGrpSpPr>
        <p:grpSpPr>
          <a:xfrm>
            <a:off x="6383655" y="2727960"/>
            <a:ext cx="1152525" cy="1203960"/>
            <a:chOff x="3833" y="1525"/>
            <a:chExt cx="1043" cy="862"/>
          </a:xfrm>
        </p:grpSpPr>
        <p:sp>
          <p:nvSpPr>
            <p:cNvPr id="28691" name="Line 40"/>
            <p:cNvSpPr/>
            <p:nvPr/>
          </p:nvSpPr>
          <p:spPr>
            <a:xfrm flipV="1">
              <a:off x="3833" y="1752"/>
              <a:ext cx="771" cy="635"/>
            </a:xfrm>
            <a:prstGeom prst="line">
              <a:avLst/>
            </a:prstGeom>
            <a:ln w="38100" cap="flat" cmpd="sng">
              <a:solidFill>
                <a:srgbClr val="FF3300"/>
              </a:solidFill>
              <a:prstDash val="solid"/>
              <a:headEnd type="none" w="med" len="med"/>
              <a:tailEnd type="triangle" w="med" len="med"/>
            </a:ln>
          </p:spPr>
        </p:sp>
        <p:sp>
          <p:nvSpPr>
            <p:cNvPr id="28692" name="Text Box 41"/>
            <p:cNvSpPr txBox="1"/>
            <p:nvPr/>
          </p:nvSpPr>
          <p:spPr>
            <a:xfrm>
              <a:off x="4604" y="1525"/>
              <a:ext cx="272" cy="41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FF3300"/>
                  </a:solidFill>
                  <a:latin typeface="Times New Roman" panose="02020603050405020304" pitchFamily="18" charset="0"/>
                  <a:ea typeface="仿宋_GB2312" panose="02010609030101010101" pitchFamily="49" charset="-122"/>
                </a:rPr>
                <a:t>0</a:t>
              </a:r>
              <a:endParaRPr lang="en-US" altLang="zh-CN" b="1" dirty="0">
                <a:solidFill>
                  <a:srgbClr val="FF3300"/>
                </a:solidFill>
                <a:latin typeface="Times New Roman" panose="02020603050405020304" pitchFamily="18" charset="0"/>
                <a:ea typeface="仿宋_GB2312" panose="02010609030101010101" pitchFamily="49" charset="-122"/>
              </a:endParaRPr>
            </a:p>
          </p:txBody>
        </p:sp>
      </p:grpSp>
      <p:graphicFrame>
        <p:nvGraphicFramePr>
          <p:cNvPr id="89130" name="Object 42"/>
          <p:cNvGraphicFramePr>
            <a:graphicFrameLocks noChangeAspect="1"/>
          </p:cNvGraphicFramePr>
          <p:nvPr/>
        </p:nvGraphicFramePr>
        <p:xfrm>
          <a:off x="3990340" y="2004695"/>
          <a:ext cx="3383915" cy="943610"/>
        </p:xfrm>
        <a:graphic>
          <a:graphicData uri="http://schemas.openxmlformats.org/presentationml/2006/ole">
            <mc:AlternateContent xmlns:mc="http://schemas.openxmlformats.org/markup-compatibility/2006">
              <mc:Choice xmlns:v="urn:schemas-microsoft-com:vml" Requires="v">
                <p:oleObj spid="_x0000_s25640" name="" r:id="rId7" imgW="1943100" imgH="533400" progId="Equation.3">
                  <p:embed/>
                </p:oleObj>
              </mc:Choice>
              <mc:Fallback>
                <p:oleObj name="" r:id="rId7" imgW="1943100" imgH="533400" progId="Equation.3">
                  <p:embed/>
                  <p:pic>
                    <p:nvPicPr>
                      <p:cNvPr id="0" name="图片 3126"/>
                      <p:cNvPicPr/>
                      <p:nvPr/>
                    </p:nvPicPr>
                    <p:blipFill>
                      <a:blip r:embed="rId8">
                        <a:clrChange>
                          <a:clrFrom>
                            <a:srgbClr val="000000"/>
                          </a:clrFrom>
                          <a:clrTo>
                            <a:srgbClr val="FFFFFF"/>
                          </a:clrTo>
                        </a:clrChange>
                      </a:blip>
                      <a:stretch>
                        <a:fillRect/>
                      </a:stretch>
                    </p:blipFill>
                    <p:spPr>
                      <a:xfrm>
                        <a:off x="3990340" y="2004695"/>
                        <a:ext cx="3383915" cy="943610"/>
                      </a:xfrm>
                      <a:prstGeom prst="rect">
                        <a:avLst/>
                      </a:prstGeom>
                      <a:noFill/>
                      <a:ln w="38100">
                        <a:noFill/>
                        <a:miter/>
                      </a:ln>
                    </p:spPr>
                  </p:pic>
                </p:oleObj>
              </mc:Fallback>
            </mc:AlternateContent>
          </a:graphicData>
        </a:graphic>
      </p:graphicFrame>
      <p:grpSp>
        <p:nvGrpSpPr>
          <p:cNvPr id="6" name="Group 44"/>
          <p:cNvGrpSpPr/>
          <p:nvPr/>
        </p:nvGrpSpPr>
        <p:grpSpPr>
          <a:xfrm>
            <a:off x="2154457" y="4709638"/>
            <a:ext cx="1296988" cy="574674"/>
            <a:chOff x="612" y="2705"/>
            <a:chExt cx="817" cy="362"/>
          </a:xfrm>
        </p:grpSpPr>
        <p:graphicFrame>
          <p:nvGraphicFramePr>
            <p:cNvPr id="28689" name="Object 8"/>
            <p:cNvGraphicFramePr>
              <a:graphicFrameLocks noChangeAspect="1"/>
            </p:cNvGraphicFramePr>
            <p:nvPr/>
          </p:nvGraphicFramePr>
          <p:xfrm>
            <a:off x="657" y="2705"/>
            <a:ext cx="712" cy="271"/>
          </p:xfrm>
          <a:graphic>
            <a:graphicData uri="http://schemas.openxmlformats.org/presentationml/2006/ole">
              <mc:AlternateContent xmlns:mc="http://schemas.openxmlformats.org/markup-compatibility/2006">
                <mc:Choice xmlns:v="urn:schemas-microsoft-com:vml" Requires="v">
                  <p:oleObj spid="_x0000_s25641" name="" r:id="rId9" imgW="1498600" imgH="571500" progId="Equation.3">
                    <p:embed/>
                  </p:oleObj>
                </mc:Choice>
                <mc:Fallback>
                  <p:oleObj name="" r:id="rId9" imgW="1498600" imgH="571500" progId="Equation.3">
                    <p:embed/>
                    <p:pic>
                      <p:nvPicPr>
                        <p:cNvPr id="0" name="图片 3125"/>
                        <p:cNvPicPr/>
                        <p:nvPr/>
                      </p:nvPicPr>
                      <p:blipFill>
                        <a:blip r:embed="rId10">
                          <a:clrChange>
                            <a:clrFrom>
                              <a:srgbClr val="000000"/>
                            </a:clrFrom>
                            <a:clrTo>
                              <a:srgbClr val="FFFFFF"/>
                            </a:clrTo>
                          </a:clrChange>
                        </a:blip>
                        <a:stretch>
                          <a:fillRect/>
                        </a:stretch>
                      </p:blipFill>
                      <p:spPr>
                        <a:xfrm>
                          <a:off x="657" y="2705"/>
                          <a:ext cx="712" cy="271"/>
                        </a:xfrm>
                        <a:prstGeom prst="rect">
                          <a:avLst/>
                        </a:prstGeom>
                        <a:noFill/>
                        <a:ln w="38100">
                          <a:noFill/>
                          <a:miter/>
                        </a:ln>
                      </p:spPr>
                    </p:pic>
                  </p:oleObj>
                </mc:Fallback>
              </mc:AlternateContent>
            </a:graphicData>
          </a:graphic>
        </p:graphicFrame>
        <p:sp>
          <p:nvSpPr>
            <p:cNvPr id="28690" name="Line 43"/>
            <p:cNvSpPr/>
            <p:nvPr/>
          </p:nvSpPr>
          <p:spPr>
            <a:xfrm>
              <a:off x="612" y="3067"/>
              <a:ext cx="817" cy="0"/>
            </a:xfrm>
            <a:prstGeom prst="line">
              <a:avLst/>
            </a:prstGeom>
            <a:ln w="76200" cap="flat" cmpd="sng">
              <a:solidFill>
                <a:schemeClr val="accent1"/>
              </a:solidFill>
              <a:prstDash val="solid"/>
              <a:headEnd type="none" w="med" len="med"/>
              <a:tailEnd type="triangle" w="med" len="med"/>
            </a:ln>
          </p:spPr>
        </p:sp>
      </p:grpSp>
      <p:sp>
        <p:nvSpPr>
          <p:cNvPr id="89134" name="Text Box 46"/>
          <p:cNvSpPr txBox="1"/>
          <p:nvPr/>
        </p:nvSpPr>
        <p:spPr>
          <a:xfrm>
            <a:off x="1713384" y="5472975"/>
            <a:ext cx="7246466" cy="1200329"/>
          </a:xfrm>
          <a:prstGeom prst="rect">
            <a:avLst/>
          </a:prstGeom>
          <a:solidFill>
            <a:schemeClr val="hlink"/>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zh-CN" altLang="en-US" sz="2400" dirty="0">
                <a:solidFill>
                  <a:schemeClr val="bg1"/>
                </a:solidFill>
                <a:latin typeface="Times New Roman" panose="02020603050405020304" pitchFamily="18" charset="0"/>
              </a:rPr>
              <a:t>At the moment of circuit chang</a:t>
            </a:r>
            <a:r>
              <a:rPr lang="en-US" altLang="zh-CN" sz="2400" dirty="0" err="1">
                <a:solidFill>
                  <a:schemeClr val="bg1"/>
                </a:solidFill>
                <a:latin typeface="Times New Roman" panose="02020603050405020304" pitchFamily="18" charset="0"/>
              </a:rPr>
              <a:t>ing</a:t>
            </a:r>
            <a:r>
              <a:rPr lang="zh-CN" altLang="en-US" sz="2400" dirty="0">
                <a:solidFill>
                  <a:schemeClr val="bg1"/>
                </a:solidFill>
                <a:latin typeface="Times New Roman" panose="02020603050405020304" pitchFamily="18" charset="0"/>
              </a:rPr>
              <a:t>, if the </a:t>
            </a:r>
            <a:r>
              <a:rPr lang="en-US" altLang="zh-CN" sz="2400" dirty="0">
                <a:solidFill>
                  <a:schemeClr val="bg1"/>
                </a:solidFill>
                <a:latin typeface="Times New Roman" panose="02020603050405020304" pitchFamily="18" charset="0"/>
              </a:rPr>
              <a:t>voltage of </a:t>
            </a:r>
            <a:r>
              <a:rPr lang="zh-CN" altLang="en-US" sz="2400" dirty="0">
                <a:solidFill>
                  <a:schemeClr val="bg1"/>
                </a:solidFill>
                <a:latin typeface="Times New Roman" panose="02020603050405020304" pitchFamily="18" charset="0"/>
              </a:rPr>
              <a:t>induct</a:t>
            </a:r>
            <a:r>
              <a:rPr lang="en-US" altLang="zh-CN" sz="2400" dirty="0">
                <a:solidFill>
                  <a:schemeClr val="bg1"/>
                </a:solidFill>
                <a:latin typeface="Times New Roman" panose="02020603050405020304" pitchFamily="18" charset="0"/>
              </a:rPr>
              <a:t>or</a:t>
            </a:r>
            <a:r>
              <a:rPr lang="zh-CN" altLang="en-US" sz="2400" dirty="0">
                <a:solidFill>
                  <a:schemeClr val="bg1"/>
                </a:solidFill>
                <a:latin typeface="Times New Roman" panose="02020603050405020304" pitchFamily="18" charset="0"/>
              </a:rPr>
              <a:t>  is finite, the</a:t>
            </a:r>
            <a:r>
              <a:rPr lang="en-US" altLang="zh-CN" sz="2400" dirty="0">
                <a:solidFill>
                  <a:schemeClr val="bg1"/>
                </a:solidFill>
                <a:latin typeface="Times New Roman" panose="02020603050405020304" pitchFamily="18" charset="0"/>
              </a:rPr>
              <a:t> </a:t>
            </a:r>
            <a:r>
              <a:rPr lang="zh-CN" altLang="en-US" sz="2400" dirty="0">
                <a:solidFill>
                  <a:schemeClr val="bg1"/>
                </a:solidFill>
                <a:latin typeface="Times New Roman" panose="02020603050405020304" pitchFamily="18" charset="0"/>
              </a:rPr>
              <a:t>current (</a:t>
            </a:r>
            <a:r>
              <a:rPr lang="en-US" altLang="zh-CN" sz="2400" dirty="0">
                <a:solidFill>
                  <a:schemeClr val="bg1"/>
                </a:solidFill>
                <a:latin typeface="Times New Roman" panose="02020603050405020304" pitchFamily="18" charset="0"/>
              </a:rPr>
              <a:t>or </a:t>
            </a:r>
            <a:r>
              <a:rPr lang="zh-CN" altLang="en-US" sz="2400" dirty="0">
                <a:solidFill>
                  <a:schemeClr val="bg1"/>
                </a:solidFill>
                <a:latin typeface="Times New Roman" panose="02020603050405020304" pitchFamily="18" charset="0"/>
              </a:rPr>
              <a:t>flux linkage) </a:t>
            </a:r>
            <a:r>
              <a:rPr lang="en-US" altLang="zh-CN" sz="2400" dirty="0">
                <a:solidFill>
                  <a:schemeClr val="bg1"/>
                </a:solidFill>
                <a:latin typeface="Times New Roman" panose="02020603050405020304" pitchFamily="18" charset="0"/>
              </a:rPr>
              <a:t>of inductor remains constant </a:t>
            </a:r>
            <a:r>
              <a:rPr lang="zh-CN" altLang="en-US" sz="2400" dirty="0">
                <a:solidFill>
                  <a:schemeClr val="bg1"/>
                </a:solidFill>
                <a:latin typeface="Times New Roman" panose="02020603050405020304" pitchFamily="18" charset="0"/>
              </a:rPr>
              <a:t>before and after the circuit chang</a:t>
            </a:r>
            <a:r>
              <a:rPr lang="en-US" altLang="zh-CN" sz="2400" dirty="0" err="1">
                <a:solidFill>
                  <a:schemeClr val="bg1"/>
                </a:solidFill>
                <a:latin typeface="Times New Roman" panose="02020603050405020304" pitchFamily="18" charset="0"/>
              </a:rPr>
              <a:t>ing</a:t>
            </a:r>
            <a:r>
              <a:rPr lang="zh-CN" altLang="en-US" sz="2400" dirty="0">
                <a:solidFill>
                  <a:schemeClr val="bg1"/>
                </a:solidFill>
                <a:latin typeface="Times New Roman" panose="02020603050405020304" pitchFamily="18" charset="0"/>
              </a:rPr>
              <a:t>.</a:t>
            </a:r>
            <a:endParaRPr lang="zh-CN" altLang="en-US" sz="2400" dirty="0">
              <a:solidFill>
                <a:schemeClr val="bg1"/>
              </a:solidFill>
              <a:latin typeface="Times New Roman" panose="02020603050405020304" pitchFamily="18" charset="0"/>
            </a:endParaRPr>
          </a:p>
        </p:txBody>
      </p:sp>
      <p:sp>
        <p:nvSpPr>
          <p:cNvPr id="89135" name="Text Box 47"/>
          <p:cNvSpPr txBox="1"/>
          <p:nvPr/>
        </p:nvSpPr>
        <p:spPr>
          <a:xfrm>
            <a:off x="24765" y="5473700"/>
            <a:ext cx="1683385" cy="460375"/>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sym typeface="+mn-ea"/>
              </a:rPr>
              <a:t>Conclusion</a:t>
            </a:r>
            <a:endParaRPr lang="zh-CN" altLang="en-US" sz="2400" b="1" dirty="0">
              <a:solidFill>
                <a:srgbClr val="FFFF00"/>
              </a:solidFill>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9125"/>
                                        </p:tgtEl>
                                        <p:attrNameLst>
                                          <p:attrName>style.visibility</p:attrName>
                                        </p:attrNameLst>
                                      </p:cBhvr>
                                      <p:to>
                                        <p:strVal val="visible"/>
                                      </p:to>
                                    </p:set>
                                    <p:anim calcmode="lin" valueType="num">
                                      <p:cBhvr additive="base">
                                        <p:cTn id="7" dur="500" fill="hold"/>
                                        <p:tgtEl>
                                          <p:spTgt spid="89125"/>
                                        </p:tgtEl>
                                        <p:attrNameLst>
                                          <p:attrName>ppt_x</p:attrName>
                                        </p:attrNameLst>
                                      </p:cBhvr>
                                      <p:tavLst>
                                        <p:tav tm="0">
                                          <p:val>
                                            <p:strVal val="0-#ppt_w/2"/>
                                          </p:val>
                                        </p:tav>
                                        <p:tav tm="100000">
                                          <p:val>
                                            <p:strVal val="#ppt_x"/>
                                          </p:val>
                                        </p:tav>
                                      </p:tavLst>
                                    </p:anim>
                                    <p:anim calcmode="lin" valueType="num">
                                      <p:cBhvr additive="base">
                                        <p:cTn id="8" dur="500" fill="hold"/>
                                        <p:tgtEl>
                                          <p:spTgt spid="8912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1"/>
                                        </p:tgtEl>
                                        <p:attrNameLst>
                                          <p:attrName>style.visibility</p:attrName>
                                        </p:attrNameLst>
                                      </p:cBhvr>
                                      <p:to>
                                        <p:strVal val="visible"/>
                                      </p:to>
                                    </p:set>
                                    <p:animEffect transition="in" filter="wipe(left)">
                                      <p:cBhvr>
                                        <p:cTn id="17" dur="3000"/>
                                        <p:tgtEl>
                                          <p:spTgt spid="890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092"/>
                                        </p:tgtEl>
                                        <p:attrNameLst>
                                          <p:attrName>style.visibility</p:attrName>
                                        </p:attrNameLst>
                                      </p:cBhvr>
                                      <p:to>
                                        <p:strVal val="visible"/>
                                      </p:to>
                                    </p:set>
                                    <p:animEffect transition="in" filter="wipe(left)">
                                      <p:cBhvr>
                                        <p:cTn id="22" dur="3000"/>
                                        <p:tgtEl>
                                          <p:spTgt spid="890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130"/>
                                        </p:tgtEl>
                                        <p:attrNameLst>
                                          <p:attrName>style.visibility</p:attrName>
                                        </p:attrNameLst>
                                      </p:cBhvr>
                                      <p:to>
                                        <p:strVal val="visible"/>
                                      </p:to>
                                    </p:set>
                                    <p:animEffect transition="in" filter="wipe(left)">
                                      <p:cBhvr>
                                        <p:cTn id="27" dur="3000"/>
                                        <p:tgtEl>
                                          <p:spTgt spid="8913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89126">
                                            <p:txEl>
                                              <p:pRg st="0" end="0"/>
                                            </p:txEl>
                                          </p:spTgt>
                                        </p:tgtEl>
                                        <p:attrNameLst>
                                          <p:attrName>style.visibility</p:attrName>
                                        </p:attrNameLst>
                                      </p:cBhvr>
                                      <p:to>
                                        <p:strVal val="visible"/>
                                      </p:to>
                                    </p:set>
                                    <p:anim calcmode="lin" valueType="num">
                                      <p:cBhvr additive="base">
                                        <p:cTn id="32" dur="500" fill="hold"/>
                                        <p:tgtEl>
                                          <p:spTgt spid="89126">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89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89093"/>
                                        </p:tgtEl>
                                        <p:attrNameLst>
                                          <p:attrName>style.visibility</p:attrName>
                                        </p:attrNameLst>
                                      </p:cBhvr>
                                      <p:to>
                                        <p:strVal val="visible"/>
                                      </p:to>
                                    </p:set>
                                    <p:animEffect transition="in" filter="wipe(left)">
                                      <p:cBhvr>
                                        <p:cTn id="38" dur="3000"/>
                                        <p:tgtEl>
                                          <p:spTgt spid="8909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4">
                                            <p:txEl>
                                              <p:pRg st="0" end="0"/>
                                            </p:txEl>
                                          </p:spTgt>
                                        </p:tgtEl>
                                        <p:attrNameLst>
                                          <p:attrName>style.visibility</p:attrName>
                                        </p:attrNameLst>
                                      </p:cBhvr>
                                      <p:to>
                                        <p:strVal val="visible"/>
                                      </p:to>
                                    </p:set>
                                    <p:anim calcmode="lin" valueType="num">
                                      <p:cBhvr additive="base">
                                        <p:cTn id="43" dur="500" fill="hold"/>
                                        <p:tgtEl>
                                          <p:spTgt spid="89094">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down)">
                                      <p:cBhvr>
                                        <p:cTn id="49" dur="10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89098"/>
                                        </p:tgtEl>
                                        <p:attrNameLst>
                                          <p:attrName>style.visibility</p:attrName>
                                        </p:attrNameLst>
                                      </p:cBhvr>
                                      <p:to>
                                        <p:strVal val="visible"/>
                                      </p:to>
                                    </p:set>
                                    <p:anim calcmode="lin" valueType="num">
                                      <p:cBhvr additive="base">
                                        <p:cTn id="54" dur="500" fill="hold"/>
                                        <p:tgtEl>
                                          <p:spTgt spid="89098"/>
                                        </p:tgtEl>
                                        <p:attrNameLst>
                                          <p:attrName>ppt_x</p:attrName>
                                        </p:attrNameLst>
                                      </p:cBhvr>
                                      <p:tavLst>
                                        <p:tav tm="0">
                                          <p:val>
                                            <p:strVal val="1+#ppt_w/2"/>
                                          </p:val>
                                        </p:tav>
                                        <p:tav tm="100000">
                                          <p:val>
                                            <p:strVal val="#ppt_x"/>
                                          </p:val>
                                        </p:tav>
                                      </p:tavLst>
                                    </p:anim>
                                    <p:anim calcmode="lin" valueType="num">
                                      <p:cBhvr additive="base">
                                        <p:cTn id="55" dur="500" fill="hold"/>
                                        <p:tgtEl>
                                          <p:spTgt spid="8909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3" presetClass="entr" presetSubtype="16"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childTnLst>
                                </p:cTn>
                              </p:par>
                            </p:childTnLst>
                          </p:cTn>
                        </p:par>
                        <p:par>
                          <p:cTn id="62" fill="hold">
                            <p:stCondLst>
                              <p:cond delay="1000"/>
                            </p:stCondLst>
                            <p:childTnLst>
                              <p:par>
                                <p:cTn id="63" presetID="2" presetClass="entr" presetSubtype="2" fill="hold" grpId="0" nodeType="afterEffect">
                                  <p:stCondLst>
                                    <p:cond delay="0"/>
                                  </p:stCondLst>
                                  <p:childTnLst>
                                    <p:set>
                                      <p:cBhvr>
                                        <p:cTn id="64" dur="1" fill="hold">
                                          <p:stCondLst>
                                            <p:cond delay="0"/>
                                          </p:stCondLst>
                                        </p:cTn>
                                        <p:tgtEl>
                                          <p:spTgt spid="89097"/>
                                        </p:tgtEl>
                                        <p:attrNameLst>
                                          <p:attrName>style.visibility</p:attrName>
                                        </p:attrNameLst>
                                      </p:cBhvr>
                                      <p:to>
                                        <p:strVal val="visible"/>
                                      </p:to>
                                    </p:set>
                                    <p:anim calcmode="lin" valueType="num">
                                      <p:cBhvr additive="base">
                                        <p:cTn id="65" dur="500" fill="hold"/>
                                        <p:tgtEl>
                                          <p:spTgt spid="89097"/>
                                        </p:tgtEl>
                                        <p:attrNameLst>
                                          <p:attrName>ppt_x</p:attrName>
                                        </p:attrNameLst>
                                      </p:cBhvr>
                                      <p:tavLst>
                                        <p:tav tm="0">
                                          <p:val>
                                            <p:strVal val="1+#ppt_w/2"/>
                                          </p:val>
                                        </p:tav>
                                        <p:tav tm="100000">
                                          <p:val>
                                            <p:strVal val="#ppt_x"/>
                                          </p:val>
                                        </p:tav>
                                      </p:tavLst>
                                    </p:anim>
                                    <p:anim calcmode="lin" valueType="num">
                                      <p:cBhvr additive="base">
                                        <p:cTn id="66" dur="500" fill="hold"/>
                                        <p:tgtEl>
                                          <p:spTgt spid="89097"/>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89135"/>
                                        </p:tgtEl>
                                        <p:attrNameLst>
                                          <p:attrName>style.visibility</p:attrName>
                                        </p:attrNameLst>
                                      </p:cBhvr>
                                      <p:to>
                                        <p:strVal val="visible"/>
                                      </p:to>
                                    </p:set>
                                    <p:anim calcmode="lin" valueType="num">
                                      <p:cBhvr>
                                        <p:cTn id="71" dur="1000" fill="hold"/>
                                        <p:tgtEl>
                                          <p:spTgt spid="89135"/>
                                        </p:tgtEl>
                                        <p:attrNameLst>
                                          <p:attrName>ppt_w</p:attrName>
                                        </p:attrNameLst>
                                      </p:cBhvr>
                                      <p:tavLst>
                                        <p:tav tm="0">
                                          <p:val>
                                            <p:fltVal val="0"/>
                                          </p:val>
                                        </p:tav>
                                        <p:tav tm="100000">
                                          <p:val>
                                            <p:strVal val="#ppt_w"/>
                                          </p:val>
                                        </p:tav>
                                      </p:tavLst>
                                    </p:anim>
                                    <p:anim calcmode="lin" valueType="num">
                                      <p:cBhvr>
                                        <p:cTn id="72" dur="1000" fill="hold"/>
                                        <p:tgtEl>
                                          <p:spTgt spid="89135"/>
                                        </p:tgtEl>
                                        <p:attrNameLst>
                                          <p:attrName>ppt_h</p:attrName>
                                        </p:attrNameLst>
                                      </p:cBhvr>
                                      <p:tavLst>
                                        <p:tav tm="0">
                                          <p:val>
                                            <p:fltVal val="0"/>
                                          </p:val>
                                        </p:tav>
                                        <p:tav tm="100000">
                                          <p:val>
                                            <p:strVal val="#ppt_h"/>
                                          </p:val>
                                        </p:tav>
                                      </p:tavLst>
                                    </p:anim>
                                    <p:anim calcmode="lin" valueType="num">
                                      <p:cBhvr>
                                        <p:cTn id="73" dur="1000" fill="hold"/>
                                        <p:tgtEl>
                                          <p:spTgt spid="8913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8913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iterate type="lt">
                                    <p:tmPct val="100000"/>
                                  </p:iterate>
                                  <p:childTnLst>
                                    <p:set>
                                      <p:cBhvr>
                                        <p:cTn id="78" dur="1" fill="hold">
                                          <p:stCondLst>
                                            <p:cond delay="0"/>
                                          </p:stCondLst>
                                        </p:cTn>
                                        <p:tgtEl>
                                          <p:spTgt spid="89134"/>
                                        </p:tgtEl>
                                        <p:attrNameLst>
                                          <p:attrName>style.visibility</p:attrName>
                                        </p:attrNameLst>
                                      </p:cBhvr>
                                      <p:to>
                                        <p:strVal val="visible"/>
                                      </p:to>
                                    </p:set>
                                    <p:animEffect transition="in" filter="wipe(left)">
                                      <p:cBhvr>
                                        <p:cTn id="79" dur="75"/>
                                        <p:tgtEl>
                                          <p:spTgt spid="89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uild="p"/>
      <p:bldP spid="89097" grpId="0" bldLvl="0" animBg="1"/>
      <p:bldP spid="89098" grpId="0" bldLvl="0" animBg="1"/>
      <p:bldP spid="89125" grpId="0" bldLvl="0" animBg="1"/>
      <p:bldP spid="89126" grpId="0" build="p"/>
      <p:bldP spid="89134" grpId="0" bldLvl="0" animBg="1"/>
      <p:bldP spid="8913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p:cNvGrpSpPr/>
          <p:nvPr/>
        </p:nvGrpSpPr>
        <p:grpSpPr>
          <a:xfrm>
            <a:off x="466725" y="2930208"/>
            <a:ext cx="2620963" cy="1171575"/>
            <a:chOff x="430" y="1859"/>
            <a:chExt cx="1651" cy="738"/>
          </a:xfrm>
        </p:grpSpPr>
        <p:sp>
          <p:nvSpPr>
            <p:cNvPr id="29709" name="Text Box 5"/>
            <p:cNvSpPr txBox="1"/>
            <p:nvPr/>
          </p:nvSpPr>
          <p:spPr>
            <a:xfrm>
              <a:off x="546" y="1859"/>
              <a:ext cx="1535" cy="329"/>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sym typeface="Symbol" panose="05050102010706020507" pitchFamily="18" charset="2"/>
                </a:rPr>
                <a:t></a:t>
              </a:r>
              <a:r>
                <a:rPr lang="en-US" altLang="zh-CN" sz="2800" b="1" i="1" baseline="-25000" dirty="0">
                  <a:solidFill>
                    <a:schemeClr val="bg1"/>
                  </a:solidFill>
                  <a:latin typeface="Times New Roman" panose="02020603050405020304" pitchFamily="18" charset="0"/>
                </a:rPr>
                <a:t>L</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sym typeface="Symbol" panose="05050102010706020507" pitchFamily="18" charset="2"/>
                </a:rPr>
                <a:t></a:t>
              </a:r>
              <a:r>
                <a:rPr lang="en-US" altLang="zh-CN" sz="2800" b="1" i="1" baseline="-25000" dirty="0">
                  <a:solidFill>
                    <a:schemeClr val="bg1"/>
                  </a:solidFill>
                  <a:latin typeface="Times New Roman" panose="02020603050405020304" pitchFamily="18" charset="0"/>
                </a:rPr>
                <a:t>L</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29710" name="Text Box 6"/>
            <p:cNvSpPr txBox="1"/>
            <p:nvPr/>
          </p:nvSpPr>
          <p:spPr>
            <a:xfrm>
              <a:off x="572" y="2268"/>
              <a:ext cx="1279" cy="329"/>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29711" name="AutoShape 7"/>
            <p:cNvSpPr/>
            <p:nvPr/>
          </p:nvSpPr>
          <p:spPr>
            <a:xfrm>
              <a:off x="430" y="1932"/>
              <a:ext cx="91" cy="590"/>
            </a:xfrm>
            <a:prstGeom prst="leftBrace">
              <a:avLst>
                <a:gd name="adj1" fmla="val 54029"/>
                <a:gd name="adj2" fmla="val 50000"/>
              </a:avLst>
            </a:prstGeom>
            <a:noFill/>
            <a:ln w="3810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nvGrpSpPr>
          <p:cNvPr id="3" name="Group 17"/>
          <p:cNvGrpSpPr/>
          <p:nvPr/>
        </p:nvGrpSpPr>
        <p:grpSpPr>
          <a:xfrm>
            <a:off x="323850" y="1200150"/>
            <a:ext cx="2676525" cy="1171575"/>
            <a:chOff x="340" y="742"/>
            <a:chExt cx="1686" cy="738"/>
          </a:xfrm>
        </p:grpSpPr>
        <p:sp>
          <p:nvSpPr>
            <p:cNvPr id="29706" name="Text Box 9"/>
            <p:cNvSpPr txBox="1"/>
            <p:nvPr/>
          </p:nvSpPr>
          <p:spPr>
            <a:xfrm>
              <a:off x="496" y="742"/>
              <a:ext cx="1350" cy="329"/>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ctr" eaLnBrk="1" hangingPunct="1">
                <a:spcBef>
                  <a:spcPct val="50000"/>
                </a:spcBef>
                <a:buClrTx/>
                <a:buSzTx/>
                <a:buFontTx/>
                <a:buNone/>
              </a:pPr>
              <a:r>
                <a:rPr lang="en-US" altLang="zh-CN" sz="2800" b="1" i="1" dirty="0">
                  <a:solidFill>
                    <a:schemeClr val="bg1"/>
                  </a:solidFill>
                  <a:latin typeface="Times New Roman" panose="02020603050405020304" pitchFamily="18" charset="0"/>
                </a:rPr>
                <a:t>q</a:t>
              </a:r>
              <a:r>
                <a:rPr lang="en-US" altLang="zh-CN" sz="2800" b="1" i="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2800" b="1" i="1" baseline="-25000"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 = q </a:t>
              </a:r>
              <a:r>
                <a:rPr lang="en-US" altLang="zh-CN" sz="2800" b="1" dirty="0">
                  <a:solidFill>
                    <a:schemeClr val="bg1"/>
                  </a:solidFill>
                  <a:latin typeface="Times New Roman" panose="02020603050405020304" pitchFamily="18" charset="0"/>
                </a:rPr>
                <a:t>(0</a:t>
              </a:r>
              <a:r>
                <a:rPr lang="en-US" altLang="zh-CN" sz="2800" b="1" i="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29707" name="Text Box 10"/>
            <p:cNvSpPr txBox="1"/>
            <p:nvPr/>
          </p:nvSpPr>
          <p:spPr>
            <a:xfrm>
              <a:off x="477" y="1135"/>
              <a:ext cx="1549" cy="329"/>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29708" name="AutoShape 11"/>
            <p:cNvSpPr/>
            <p:nvPr/>
          </p:nvSpPr>
          <p:spPr>
            <a:xfrm>
              <a:off x="340" y="845"/>
              <a:ext cx="136" cy="635"/>
            </a:xfrm>
            <a:prstGeom prst="leftBrace">
              <a:avLst>
                <a:gd name="adj1" fmla="val 38909"/>
                <a:gd name="adj2" fmla="val 50000"/>
              </a:avLst>
            </a:prstGeom>
            <a:noFill/>
            <a:ln w="3810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88076" name="Rectangle 12"/>
          <p:cNvSpPr/>
          <p:nvPr/>
        </p:nvSpPr>
        <p:spPr>
          <a:xfrm>
            <a:off x="250825" y="228918"/>
            <a:ext cx="2893060" cy="521970"/>
          </a:xfrm>
          <a:prstGeom prst="rect">
            <a:avLst/>
          </a:prstGeom>
          <a:noFill/>
          <a:ln w="38100" cap="flat" cmpd="sng">
            <a:solidFill>
              <a:srgbClr val="00FFFF"/>
            </a:solidFill>
            <a:prstDash val="solid"/>
            <a:miter/>
            <a:headEnd type="none" w="med" len="med"/>
            <a:tailEnd type="none" w="med" len="med"/>
          </a:ln>
        </p:spPr>
        <p:txBody>
          <a:bodyPr wrap="square" lIns="234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ctr" eaLnBrk="1" hangingPunct="1">
              <a:spcBef>
                <a:spcPct val="50000"/>
              </a:spcBef>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 Switch Law</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8077" name="Text Box 13"/>
          <p:cNvSpPr txBox="1"/>
          <p:nvPr/>
        </p:nvSpPr>
        <p:spPr>
          <a:xfrm>
            <a:off x="539750" y="4937760"/>
            <a:ext cx="8424738" cy="829945"/>
          </a:xfrm>
          <a:prstGeom prst="rect">
            <a:avLst/>
          </a:prstGeom>
          <a:no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（1）The condition</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of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witch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L</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aw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are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that capacitor</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45720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current and inductor voltage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are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finite value</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8078" name="Text Box 14"/>
          <p:cNvSpPr txBox="1"/>
          <p:nvPr/>
        </p:nvSpPr>
        <p:spPr>
          <a:xfrm>
            <a:off x="759460" y="4314508"/>
            <a:ext cx="894080" cy="460375"/>
          </a:xfrm>
          <a:prstGeom prst="rect">
            <a:avLst/>
          </a:prstGeom>
          <a:solidFill>
            <a:srgbClr val="993366"/>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Note:</a:t>
            </a:r>
            <a:endParaRPr lang="en-US" altLang="zh-CN" sz="2400" b="1" dirty="0">
              <a:solidFill>
                <a:schemeClr val="bg1"/>
              </a:solidFill>
              <a:latin typeface="Times New Roman" panose="02020603050405020304" pitchFamily="18" charset="0"/>
            </a:endParaRPr>
          </a:p>
        </p:txBody>
      </p:sp>
      <p:sp>
        <p:nvSpPr>
          <p:cNvPr id="88079" name="Text Box 15"/>
          <p:cNvSpPr txBox="1"/>
          <p:nvPr/>
        </p:nvSpPr>
        <p:spPr>
          <a:xfrm>
            <a:off x="3088004" y="2931190"/>
            <a:ext cx="5989955" cy="156966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ts val="0"/>
              </a:spcBef>
              <a:buNone/>
            </a:pPr>
            <a:r>
              <a:rPr lang="en-US" altLang="zh-CN" sz="2400" b="1" dirty="0">
                <a:solidFill>
                  <a:schemeClr val="bg1"/>
                </a:solidFill>
                <a:latin typeface="Times New Roman" panose="02020603050405020304" pitchFamily="18" charset="0"/>
              </a:rPr>
              <a:t> </a:t>
            </a:r>
            <a:r>
              <a:rPr lang="zh-CN" altLang="en-US" sz="2400" b="1" dirty="0">
                <a:solidFill>
                  <a:schemeClr val="bg1"/>
                </a:solidFill>
                <a:latin typeface="Times New Roman" panose="02020603050405020304" pitchFamily="18" charset="0"/>
              </a:rPr>
              <a:t>At the moment of circuit </a:t>
            </a:r>
            <a:r>
              <a:rPr lang="en-US" altLang="zh-CN" sz="2400" b="1" dirty="0">
                <a:solidFill>
                  <a:schemeClr val="bg1"/>
                </a:solidFill>
                <a:latin typeface="Times New Roman" panose="02020603050405020304" pitchFamily="18" charset="0"/>
              </a:rPr>
              <a:t>switching</a:t>
            </a:r>
            <a:r>
              <a:rPr lang="zh-CN" altLang="en-US" sz="2400" b="1" dirty="0">
                <a:solidFill>
                  <a:schemeClr val="bg1"/>
                </a:solidFill>
                <a:latin typeface="Times New Roman" panose="02020603050405020304" pitchFamily="18" charset="0"/>
              </a:rPr>
              <a:t>, if the </a:t>
            </a:r>
            <a:r>
              <a:rPr lang="en-US" altLang="zh-CN" sz="2400" b="1" dirty="0">
                <a:solidFill>
                  <a:schemeClr val="bg1"/>
                </a:solidFill>
                <a:latin typeface="Times New Roman" panose="02020603050405020304" pitchFamily="18" charset="0"/>
              </a:rPr>
              <a:t>voltage of </a:t>
            </a:r>
            <a:r>
              <a:rPr lang="zh-CN" altLang="en-US" sz="2400" b="1" dirty="0">
                <a:solidFill>
                  <a:schemeClr val="bg1"/>
                </a:solidFill>
                <a:latin typeface="Times New Roman" panose="02020603050405020304" pitchFamily="18" charset="0"/>
              </a:rPr>
              <a:t>induct</a:t>
            </a:r>
            <a:r>
              <a:rPr lang="en-US" altLang="zh-CN" sz="2400" b="1" dirty="0">
                <a:solidFill>
                  <a:schemeClr val="bg1"/>
                </a:solidFill>
                <a:latin typeface="Times New Roman" panose="02020603050405020304" pitchFamily="18" charset="0"/>
              </a:rPr>
              <a:t>or</a:t>
            </a:r>
            <a:r>
              <a:rPr lang="zh-CN" altLang="en-US" sz="2400" b="1" dirty="0">
                <a:solidFill>
                  <a:schemeClr val="bg1"/>
                </a:solidFill>
                <a:latin typeface="Times New Roman" panose="02020603050405020304" pitchFamily="18" charset="0"/>
              </a:rPr>
              <a:t>  is finite, the</a:t>
            </a:r>
            <a:r>
              <a:rPr lang="en-US" altLang="zh-CN" sz="2400" b="1" dirty="0">
                <a:solidFill>
                  <a:schemeClr val="bg1"/>
                </a:solidFill>
                <a:latin typeface="Times New Roman" panose="02020603050405020304" pitchFamily="18" charset="0"/>
              </a:rPr>
              <a:t> </a:t>
            </a:r>
            <a:r>
              <a:rPr lang="zh-CN" altLang="en-US" sz="2400" b="1" dirty="0">
                <a:solidFill>
                  <a:schemeClr val="bg1"/>
                </a:solidFill>
                <a:latin typeface="Times New Roman" panose="02020603050405020304" pitchFamily="18" charset="0"/>
              </a:rPr>
              <a:t>current (</a:t>
            </a:r>
            <a:r>
              <a:rPr lang="en-US" altLang="zh-CN" sz="2400" b="1" dirty="0">
                <a:solidFill>
                  <a:schemeClr val="bg1"/>
                </a:solidFill>
                <a:latin typeface="Times New Roman" panose="02020603050405020304" pitchFamily="18" charset="0"/>
              </a:rPr>
              <a:t>or </a:t>
            </a:r>
            <a:r>
              <a:rPr lang="zh-CN" altLang="en-US" sz="2400" b="1" dirty="0">
                <a:solidFill>
                  <a:schemeClr val="bg1"/>
                </a:solidFill>
                <a:latin typeface="Times New Roman" panose="02020603050405020304" pitchFamily="18" charset="0"/>
              </a:rPr>
              <a:t>flux linkage) </a:t>
            </a:r>
            <a:r>
              <a:rPr lang="en-US" altLang="zh-CN" sz="2400" b="1" dirty="0">
                <a:solidFill>
                  <a:schemeClr val="bg1"/>
                </a:solidFill>
                <a:latin typeface="Times New Roman" panose="02020603050405020304" pitchFamily="18" charset="0"/>
              </a:rPr>
              <a:t>of inductor remains constant </a:t>
            </a:r>
            <a:r>
              <a:rPr lang="zh-CN" altLang="en-US" sz="2400" b="1" dirty="0">
                <a:solidFill>
                  <a:schemeClr val="bg1"/>
                </a:solidFill>
                <a:latin typeface="Times New Roman" panose="02020603050405020304" pitchFamily="18" charset="0"/>
              </a:rPr>
              <a:t>before and after the circuit </a:t>
            </a:r>
            <a:r>
              <a:rPr lang="en-US" altLang="zh-CN" sz="2400" b="1" dirty="0">
                <a:solidFill>
                  <a:schemeClr val="bg1"/>
                </a:solidFill>
                <a:latin typeface="Times New Roman" panose="02020603050405020304" pitchFamily="18" charset="0"/>
              </a:rPr>
              <a:t>switching.</a:t>
            </a:r>
            <a:endParaRPr lang="zh-CN" altLang="en-US" sz="2400" b="1" dirty="0">
              <a:solidFill>
                <a:schemeClr val="bg1"/>
              </a:solidFill>
              <a:latin typeface="Times New Roman" panose="02020603050405020304" pitchFamily="18" charset="0"/>
            </a:endParaRPr>
          </a:p>
        </p:txBody>
      </p:sp>
      <p:sp>
        <p:nvSpPr>
          <p:cNvPr id="88080" name="Text Box 16"/>
          <p:cNvSpPr txBox="1"/>
          <p:nvPr/>
        </p:nvSpPr>
        <p:spPr>
          <a:xfrm>
            <a:off x="2906713" y="973485"/>
            <a:ext cx="6171247" cy="156966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just" eaLnBrk="1" hangingPunct="1">
              <a:spcBef>
                <a:spcPct val="50000"/>
              </a:spcBef>
              <a:buNone/>
            </a:pPr>
            <a:r>
              <a:rPr lang="en-US" altLang="zh-CN" sz="2400"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At the </a:t>
            </a:r>
            <a:r>
              <a:rPr lang="zh-CN" altLang="en-US" sz="2400" b="1" dirty="0">
                <a:solidFill>
                  <a:schemeClr val="bg1"/>
                </a:solidFill>
                <a:latin typeface="Times New Roman" panose="02020603050405020304" pitchFamily="18" charset="0"/>
              </a:rPr>
              <a:t>moment of circuit </a:t>
            </a:r>
            <a:r>
              <a:rPr lang="en-US" altLang="zh-CN" sz="2400" b="1" dirty="0">
                <a:solidFill>
                  <a:schemeClr val="bg1"/>
                </a:solidFill>
                <a:latin typeface="Times New Roman" panose="02020603050405020304" pitchFamily="18" charset="0"/>
              </a:rPr>
              <a:t>switching</a:t>
            </a:r>
            <a:r>
              <a:rPr lang="zh-CN" altLang="en-US" sz="2400" b="1" dirty="0">
                <a:solidFill>
                  <a:schemeClr val="bg1"/>
                </a:solidFill>
                <a:latin typeface="Times New Roman" panose="02020603050405020304" pitchFamily="18" charset="0"/>
              </a:rPr>
              <a:t>, if the </a:t>
            </a:r>
            <a:r>
              <a:rPr lang="en-US" altLang="zh-CN" sz="2400" b="1" dirty="0">
                <a:solidFill>
                  <a:schemeClr val="bg1"/>
                </a:solidFill>
                <a:latin typeface="Times New Roman" panose="02020603050405020304" pitchFamily="18" charset="0"/>
              </a:rPr>
              <a:t>current</a:t>
            </a:r>
            <a:r>
              <a:rPr lang="zh-CN" altLang="en-US"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of the </a:t>
            </a:r>
            <a:r>
              <a:rPr lang="zh-CN" altLang="en-US" sz="2400" b="1" dirty="0">
                <a:solidFill>
                  <a:schemeClr val="bg1"/>
                </a:solidFill>
                <a:latin typeface="Times New Roman" panose="02020603050405020304" pitchFamily="18" charset="0"/>
              </a:rPr>
              <a:t>capacitor </a:t>
            </a:r>
            <a:r>
              <a:rPr lang="en-US" altLang="zh-CN" sz="2400" b="1" dirty="0">
                <a:solidFill>
                  <a:schemeClr val="bg1"/>
                </a:solidFill>
                <a:latin typeface="Times New Roman" panose="02020603050405020304" pitchFamily="18" charset="0"/>
              </a:rPr>
              <a:t>was limited</a:t>
            </a:r>
            <a:r>
              <a:rPr lang="zh-CN" altLang="en-US" sz="2400" b="1" dirty="0">
                <a:solidFill>
                  <a:schemeClr val="bg1"/>
                </a:solidFill>
                <a:latin typeface="Times New Roman" panose="02020603050405020304" pitchFamily="18" charset="0"/>
              </a:rPr>
              <a:t>, the </a:t>
            </a:r>
            <a:r>
              <a:rPr lang="en-US" altLang="zh-CN" sz="2400" b="1" dirty="0">
                <a:solidFill>
                  <a:schemeClr val="bg1"/>
                </a:solidFill>
                <a:latin typeface="Times New Roman" panose="02020603050405020304" pitchFamily="18" charset="0"/>
              </a:rPr>
              <a:t>capacitor </a:t>
            </a:r>
            <a:r>
              <a:rPr lang="zh-CN" altLang="en-US" sz="2400" b="1" dirty="0">
                <a:solidFill>
                  <a:schemeClr val="bg1"/>
                </a:solidFill>
                <a:latin typeface="Times New Roman" panose="02020603050405020304" pitchFamily="18" charset="0"/>
              </a:rPr>
              <a:t>voltage (</a:t>
            </a:r>
            <a:r>
              <a:rPr lang="en-US" altLang="zh-CN" sz="2400" b="1" dirty="0">
                <a:solidFill>
                  <a:schemeClr val="bg1"/>
                </a:solidFill>
                <a:latin typeface="Times New Roman" panose="02020603050405020304" pitchFamily="18" charset="0"/>
              </a:rPr>
              <a:t>or </a:t>
            </a:r>
            <a:r>
              <a:rPr lang="zh-CN" altLang="en-US" sz="2400" b="1" dirty="0">
                <a:solidFill>
                  <a:schemeClr val="bg1"/>
                </a:solidFill>
                <a:latin typeface="Times New Roman" panose="02020603050405020304" pitchFamily="18" charset="0"/>
              </a:rPr>
              <a:t>charge) </a:t>
            </a:r>
            <a:r>
              <a:rPr lang="en-US" altLang="zh-CN" sz="2400" b="1" dirty="0">
                <a:solidFill>
                  <a:schemeClr val="bg1"/>
                </a:solidFill>
                <a:latin typeface="Times New Roman" panose="02020603050405020304" pitchFamily="18" charset="0"/>
              </a:rPr>
              <a:t>remains constant</a:t>
            </a:r>
            <a:r>
              <a:rPr lang="zh-CN" altLang="en-US" sz="2400" b="1" dirty="0">
                <a:solidFill>
                  <a:schemeClr val="bg1"/>
                </a:solidFill>
                <a:latin typeface="Times New Roman" panose="02020603050405020304" pitchFamily="18" charset="0"/>
              </a:rPr>
              <a:t> before and after the circuit </a:t>
            </a:r>
            <a:r>
              <a:rPr lang="en-US" altLang="zh-CN" sz="2400" b="1" dirty="0">
                <a:solidFill>
                  <a:schemeClr val="bg1"/>
                </a:solidFill>
                <a:latin typeface="Times New Roman" panose="02020603050405020304" pitchFamily="18" charset="0"/>
              </a:rPr>
              <a:t>switching</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88082" name="Text Box 18"/>
          <p:cNvSpPr txBox="1"/>
          <p:nvPr/>
        </p:nvSpPr>
        <p:spPr>
          <a:xfrm>
            <a:off x="539750" y="5767705"/>
            <a:ext cx="8289925" cy="460375"/>
          </a:xfrm>
          <a:prstGeom prst="rect">
            <a:avLst/>
          </a:prstGeom>
          <a:no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（2）Switch law r</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eflects that energy cannot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change </a:t>
            </a:r>
            <a:r>
              <a:rPr lang="en-US" altLang="zh-CN" sz="2400" b="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abruply</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76"/>
                                        </p:tgtEl>
                                        <p:attrNameLst>
                                          <p:attrName>style.visibility</p:attrName>
                                        </p:attrNameLst>
                                      </p:cBhvr>
                                      <p:to>
                                        <p:strVal val="visible"/>
                                      </p:to>
                                    </p:set>
                                    <p:anim calcmode="lin" valueType="num">
                                      <p:cBhvr additive="base">
                                        <p:cTn id="7" dur="500" fill="hold"/>
                                        <p:tgtEl>
                                          <p:spTgt spid="88076"/>
                                        </p:tgtEl>
                                        <p:attrNameLst>
                                          <p:attrName>ppt_x</p:attrName>
                                        </p:attrNameLst>
                                      </p:cBhvr>
                                      <p:tavLst>
                                        <p:tav tm="0">
                                          <p:val>
                                            <p:strVal val="0-#ppt_w/2"/>
                                          </p:val>
                                        </p:tav>
                                        <p:tav tm="100000">
                                          <p:val>
                                            <p:strVal val="#ppt_x"/>
                                          </p:val>
                                        </p:tav>
                                      </p:tavLst>
                                    </p:anim>
                                    <p:anim calcmode="lin" valueType="num">
                                      <p:cBhvr additive="base">
                                        <p:cTn id="8" dur="500" fill="hold"/>
                                        <p:tgtEl>
                                          <p:spTgt spid="880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iterate type="lt">
                                    <p:tmPct val="100000"/>
                                  </p:iterate>
                                  <p:childTnLst>
                                    <p:set>
                                      <p:cBhvr>
                                        <p:cTn id="17" dur="1" fill="hold">
                                          <p:stCondLst>
                                            <p:cond delay="0"/>
                                          </p:stCondLst>
                                        </p:cTn>
                                        <p:tgtEl>
                                          <p:spTgt spid="88080"/>
                                        </p:tgtEl>
                                        <p:attrNameLst>
                                          <p:attrName>style.visibility</p:attrName>
                                        </p:attrNameLst>
                                      </p:cBhvr>
                                      <p:to>
                                        <p:strVal val="visible"/>
                                      </p:to>
                                    </p:set>
                                    <p:animEffect transition="in" filter="box(out)">
                                      <p:cBhvr>
                                        <p:cTn id="18" dur="100"/>
                                        <p:tgtEl>
                                          <p:spTgt spid="8808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1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iterate type="lt">
                                    <p:tmPct val="100000"/>
                                  </p:iterate>
                                  <p:childTnLst>
                                    <p:set>
                                      <p:cBhvr>
                                        <p:cTn id="27" dur="1" fill="hold">
                                          <p:stCondLst>
                                            <p:cond delay="0"/>
                                          </p:stCondLst>
                                        </p:cTn>
                                        <p:tgtEl>
                                          <p:spTgt spid="88079"/>
                                        </p:tgtEl>
                                        <p:attrNameLst>
                                          <p:attrName>style.visibility</p:attrName>
                                        </p:attrNameLst>
                                      </p:cBhvr>
                                      <p:to>
                                        <p:strVal val="visible"/>
                                      </p:to>
                                    </p:set>
                                    <p:animEffect transition="in" filter="box(out)">
                                      <p:cBhvr>
                                        <p:cTn id="28" dur="100"/>
                                        <p:tgtEl>
                                          <p:spTgt spid="88079"/>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88078"/>
                                        </p:tgtEl>
                                        <p:attrNameLst>
                                          <p:attrName>style.visibility</p:attrName>
                                        </p:attrNameLst>
                                      </p:cBhvr>
                                      <p:to>
                                        <p:strVal val="visible"/>
                                      </p:to>
                                    </p:set>
                                    <p:anim calcmode="lin" valueType="num">
                                      <p:cBhvr>
                                        <p:cTn id="33" dur="1000" fill="hold"/>
                                        <p:tgtEl>
                                          <p:spTgt spid="88078"/>
                                        </p:tgtEl>
                                        <p:attrNameLst>
                                          <p:attrName>ppt_w</p:attrName>
                                        </p:attrNameLst>
                                      </p:cBhvr>
                                      <p:tavLst>
                                        <p:tav tm="0">
                                          <p:val>
                                            <p:strVal val="4*#ppt_w"/>
                                          </p:val>
                                        </p:tav>
                                        <p:tav tm="100000">
                                          <p:val>
                                            <p:strVal val="#ppt_w"/>
                                          </p:val>
                                        </p:tav>
                                      </p:tavLst>
                                    </p:anim>
                                    <p:anim calcmode="lin" valueType="num">
                                      <p:cBhvr>
                                        <p:cTn id="34" dur="1000" fill="hold"/>
                                        <p:tgtEl>
                                          <p:spTgt spid="88078"/>
                                        </p:tgtEl>
                                        <p:attrNameLst>
                                          <p:attrName>ppt_h</p:attrName>
                                        </p:attrNameLst>
                                      </p:cBhvr>
                                      <p:tavLst>
                                        <p:tav tm="0">
                                          <p:val>
                                            <p:strVal val="4*#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8077"/>
                                        </p:tgtEl>
                                        <p:attrNameLst>
                                          <p:attrName>style.visibility</p:attrName>
                                        </p:attrNameLst>
                                      </p:cBhvr>
                                      <p:to>
                                        <p:strVal val="visible"/>
                                      </p:to>
                                    </p:set>
                                    <p:anim calcmode="lin" valueType="num">
                                      <p:cBhvr additive="base">
                                        <p:cTn id="39" dur="500" fill="hold"/>
                                        <p:tgtEl>
                                          <p:spTgt spid="88077"/>
                                        </p:tgtEl>
                                        <p:attrNameLst>
                                          <p:attrName>ppt_x</p:attrName>
                                        </p:attrNameLst>
                                      </p:cBhvr>
                                      <p:tavLst>
                                        <p:tav tm="0">
                                          <p:val>
                                            <p:strVal val="#ppt_x"/>
                                          </p:val>
                                        </p:tav>
                                        <p:tav tm="100000">
                                          <p:val>
                                            <p:strVal val="#ppt_x"/>
                                          </p:val>
                                        </p:tav>
                                      </p:tavLst>
                                    </p:anim>
                                    <p:anim calcmode="lin" valueType="num">
                                      <p:cBhvr additive="base">
                                        <p:cTn id="40" dur="500" fill="hold"/>
                                        <p:tgtEl>
                                          <p:spTgt spid="8807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8082">
                                            <p:txEl>
                                              <p:pRg st="0" end="0"/>
                                            </p:txEl>
                                          </p:spTgt>
                                        </p:tgtEl>
                                        <p:attrNameLst>
                                          <p:attrName>style.visibility</p:attrName>
                                        </p:attrNameLst>
                                      </p:cBhvr>
                                      <p:to>
                                        <p:strVal val="visible"/>
                                      </p:to>
                                    </p:set>
                                    <p:animEffect transition="in" filter="wipe(left)">
                                      <p:cBhvr>
                                        <p:cTn id="45" dur="2000"/>
                                        <p:tgtEl>
                                          <p:spTgt spid="880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6" grpId="0" bldLvl="0" animBg="1"/>
      <p:bldP spid="88077" grpId="0"/>
      <p:bldP spid="88078" grpId="0" bldLvl="0" animBg="1"/>
      <p:bldP spid="88079" grpId="0"/>
      <p:bldP spid="88080" grpId="0"/>
      <p:bldP spid="8808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Text Box 4"/>
          <p:cNvSpPr txBox="1"/>
          <p:nvPr/>
        </p:nvSpPr>
        <p:spPr>
          <a:xfrm>
            <a:off x="334010" y="156528"/>
            <a:ext cx="2969895" cy="521970"/>
          </a:xfrm>
          <a:prstGeom prst="rect">
            <a:avLst/>
          </a:prstGeom>
          <a:noFill/>
          <a:ln w="38100" cap="flat" cmpd="sng">
            <a:solidFill>
              <a:srgbClr val="00FFFF"/>
            </a:solidFill>
            <a:prstDash val="solid"/>
            <a:miter/>
            <a:headEnd type="none" w="med" len="med"/>
            <a:tailEnd type="none" w="med" len="med"/>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(5) </a:t>
            </a:r>
            <a:r>
              <a:rPr lang="en-US" altLang="zh-CN" sz="28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initial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values</a:t>
            </a:r>
            <a:endParaRPr lang="en-US" altLang="zh-CN" sz="2800" b="1" dirty="0">
              <a:solidFill>
                <a:schemeClr val="bg1"/>
              </a:solidFill>
              <a:latin typeface="仿宋_GB2312" panose="02010609030101010101" pitchFamily="49" charset="-122"/>
              <a:ea typeface="仿宋_GB2312" panose="02010609030101010101" pitchFamily="49" charset="-122"/>
            </a:endParaRPr>
          </a:p>
        </p:txBody>
      </p:sp>
      <p:sp>
        <p:nvSpPr>
          <p:cNvPr id="87047" name="Text Box 7"/>
          <p:cNvSpPr txBox="1"/>
          <p:nvPr/>
        </p:nvSpPr>
        <p:spPr>
          <a:xfrm>
            <a:off x="4387533" y="3529966"/>
            <a:ext cx="3967480"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(2)  According to Switch Law</a:t>
            </a:r>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Times New Roman" panose="02020603050405020304" pitchFamily="18" charset="0"/>
            </a:endParaRPr>
          </a:p>
        </p:txBody>
      </p:sp>
      <p:sp>
        <p:nvSpPr>
          <p:cNvPr id="87048" name="Rectangle 8"/>
          <p:cNvSpPr/>
          <p:nvPr/>
        </p:nvSpPr>
        <p:spPr>
          <a:xfrm>
            <a:off x="4643438" y="3953828"/>
            <a:ext cx="3455987" cy="51911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(0-)=8V</a:t>
            </a:r>
            <a:endParaRPr lang="en-US" altLang="zh-CN" sz="2800" b="1" dirty="0">
              <a:solidFill>
                <a:schemeClr val="bg1"/>
              </a:solidFill>
              <a:latin typeface="Times New Roman" panose="02020603050405020304" pitchFamily="18" charset="0"/>
            </a:endParaRPr>
          </a:p>
        </p:txBody>
      </p:sp>
      <p:grpSp>
        <p:nvGrpSpPr>
          <p:cNvPr id="2" name="Group 87"/>
          <p:cNvGrpSpPr/>
          <p:nvPr/>
        </p:nvGrpSpPr>
        <p:grpSpPr>
          <a:xfrm>
            <a:off x="481013" y="3553778"/>
            <a:ext cx="3411537" cy="2636837"/>
            <a:chOff x="295" y="2478"/>
            <a:chExt cx="2149" cy="1661"/>
          </a:xfrm>
        </p:grpSpPr>
        <p:sp>
          <p:nvSpPr>
            <p:cNvPr id="30784" name="Oval 10"/>
            <p:cNvSpPr/>
            <p:nvPr/>
          </p:nvSpPr>
          <p:spPr>
            <a:xfrm>
              <a:off x="1852" y="2860"/>
              <a:ext cx="256" cy="22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0785" name="Oval 13"/>
            <p:cNvSpPr/>
            <p:nvPr/>
          </p:nvSpPr>
          <p:spPr>
            <a:xfrm>
              <a:off x="412" y="2882"/>
              <a:ext cx="256" cy="22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0786" name="Rectangle 14"/>
            <p:cNvSpPr/>
            <p:nvPr/>
          </p:nvSpPr>
          <p:spPr>
            <a:xfrm>
              <a:off x="924" y="2562"/>
              <a:ext cx="257" cy="92"/>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0787" name="Line 15"/>
            <p:cNvSpPr/>
            <p:nvPr/>
          </p:nvSpPr>
          <p:spPr>
            <a:xfrm flipH="1">
              <a:off x="1993" y="2809"/>
              <a:ext cx="0" cy="611"/>
            </a:xfrm>
            <a:prstGeom prst="line">
              <a:avLst/>
            </a:prstGeom>
            <a:ln w="28575" cap="flat" cmpd="sng">
              <a:solidFill>
                <a:srgbClr val="FFCC00"/>
              </a:solidFill>
              <a:prstDash val="solid"/>
              <a:headEnd type="none" w="med" len="med"/>
              <a:tailEnd type="none" w="med" len="med"/>
            </a:ln>
          </p:spPr>
        </p:sp>
        <p:sp>
          <p:nvSpPr>
            <p:cNvPr id="30788" name="Line 16"/>
            <p:cNvSpPr/>
            <p:nvPr/>
          </p:nvSpPr>
          <p:spPr>
            <a:xfrm flipV="1">
              <a:off x="1993" y="2608"/>
              <a:ext cx="0" cy="274"/>
            </a:xfrm>
            <a:prstGeom prst="line">
              <a:avLst/>
            </a:prstGeom>
            <a:ln w="28575" cap="flat" cmpd="sng">
              <a:solidFill>
                <a:srgbClr val="FFCC00"/>
              </a:solidFill>
              <a:prstDash val="solid"/>
              <a:headEnd type="none" w="med" len="med"/>
              <a:tailEnd type="none" w="med" len="med"/>
            </a:ln>
          </p:spPr>
        </p:sp>
        <p:sp>
          <p:nvSpPr>
            <p:cNvPr id="30789" name="Line 17"/>
            <p:cNvSpPr/>
            <p:nvPr/>
          </p:nvSpPr>
          <p:spPr>
            <a:xfrm>
              <a:off x="1181" y="2608"/>
              <a:ext cx="812" cy="0"/>
            </a:xfrm>
            <a:prstGeom prst="line">
              <a:avLst/>
            </a:prstGeom>
            <a:ln w="28575" cap="flat" cmpd="sng">
              <a:solidFill>
                <a:srgbClr val="FFCC00"/>
              </a:solidFill>
              <a:prstDash val="solid"/>
              <a:headEnd type="none" w="med" len="med"/>
              <a:tailEnd type="none" w="med" len="med"/>
            </a:ln>
          </p:spPr>
        </p:sp>
        <p:sp>
          <p:nvSpPr>
            <p:cNvPr id="30790" name="Line 18"/>
            <p:cNvSpPr/>
            <p:nvPr/>
          </p:nvSpPr>
          <p:spPr>
            <a:xfrm>
              <a:off x="540" y="2608"/>
              <a:ext cx="384" cy="0"/>
            </a:xfrm>
            <a:prstGeom prst="line">
              <a:avLst/>
            </a:prstGeom>
            <a:ln w="28575" cap="flat" cmpd="sng">
              <a:solidFill>
                <a:srgbClr val="FFCC00"/>
              </a:solidFill>
              <a:prstDash val="solid"/>
              <a:headEnd type="none" w="med" len="med"/>
              <a:tailEnd type="none" w="med" len="med"/>
            </a:ln>
          </p:spPr>
        </p:sp>
        <p:sp>
          <p:nvSpPr>
            <p:cNvPr id="30791" name="Line 19"/>
            <p:cNvSpPr/>
            <p:nvPr/>
          </p:nvSpPr>
          <p:spPr>
            <a:xfrm>
              <a:off x="540" y="2608"/>
              <a:ext cx="0" cy="822"/>
            </a:xfrm>
            <a:prstGeom prst="line">
              <a:avLst/>
            </a:prstGeom>
            <a:ln w="28575" cap="flat" cmpd="sng">
              <a:solidFill>
                <a:srgbClr val="FFCC00"/>
              </a:solidFill>
              <a:prstDash val="solid"/>
              <a:headEnd type="none" w="med" len="med"/>
              <a:tailEnd type="none" w="med" len="med"/>
            </a:ln>
          </p:spPr>
        </p:sp>
        <p:sp>
          <p:nvSpPr>
            <p:cNvPr id="30792" name="Line 20"/>
            <p:cNvSpPr/>
            <p:nvPr/>
          </p:nvSpPr>
          <p:spPr>
            <a:xfrm>
              <a:off x="540" y="3430"/>
              <a:ext cx="1453" cy="0"/>
            </a:xfrm>
            <a:prstGeom prst="line">
              <a:avLst/>
            </a:prstGeom>
            <a:ln w="28575" cap="flat" cmpd="sng">
              <a:solidFill>
                <a:srgbClr val="FFCC00"/>
              </a:solidFill>
              <a:prstDash val="solid"/>
              <a:headEnd type="none" w="med" len="med"/>
              <a:tailEnd type="none" w="med" len="med"/>
            </a:ln>
          </p:spPr>
        </p:sp>
        <p:sp>
          <p:nvSpPr>
            <p:cNvPr id="30793" name="Text Box 21"/>
            <p:cNvSpPr txBox="1"/>
            <p:nvPr/>
          </p:nvSpPr>
          <p:spPr>
            <a:xfrm>
              <a:off x="295" y="2559"/>
              <a:ext cx="262" cy="9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794" name="Text Box 22"/>
            <p:cNvSpPr txBox="1"/>
            <p:nvPr/>
          </p:nvSpPr>
          <p:spPr>
            <a:xfrm>
              <a:off x="612" y="3067"/>
              <a:ext cx="4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30795" name="Line 23"/>
            <p:cNvSpPr/>
            <p:nvPr/>
          </p:nvSpPr>
          <p:spPr>
            <a:xfrm>
              <a:off x="668" y="2562"/>
              <a:ext cx="171" cy="0"/>
            </a:xfrm>
            <a:prstGeom prst="line">
              <a:avLst/>
            </a:prstGeom>
            <a:ln w="38100" cap="flat" cmpd="sng">
              <a:solidFill>
                <a:srgbClr val="00FFFF"/>
              </a:solidFill>
              <a:prstDash val="solid"/>
              <a:headEnd type="none" w="med" len="med"/>
              <a:tailEnd type="triangle" w="med" len="med"/>
            </a:ln>
          </p:spPr>
        </p:sp>
        <p:sp>
          <p:nvSpPr>
            <p:cNvPr id="30796" name="Text Box 24"/>
            <p:cNvSpPr txBox="1"/>
            <p:nvPr/>
          </p:nvSpPr>
          <p:spPr>
            <a:xfrm>
              <a:off x="657" y="2568"/>
              <a:ext cx="182"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sp>
          <p:nvSpPr>
            <p:cNvPr id="30797" name="Line 25"/>
            <p:cNvSpPr/>
            <p:nvPr/>
          </p:nvSpPr>
          <p:spPr>
            <a:xfrm>
              <a:off x="1886" y="3183"/>
              <a:ext cx="0" cy="182"/>
            </a:xfrm>
            <a:prstGeom prst="line">
              <a:avLst/>
            </a:prstGeom>
            <a:ln w="38100" cap="flat" cmpd="sng">
              <a:solidFill>
                <a:srgbClr val="00FFFF"/>
              </a:solidFill>
              <a:prstDash val="solid"/>
              <a:headEnd type="none" w="med" len="med"/>
              <a:tailEnd type="triangle" w="med" len="med"/>
            </a:ln>
          </p:spPr>
        </p:sp>
        <p:sp>
          <p:nvSpPr>
            <p:cNvPr id="30798" name="Text Box 26"/>
            <p:cNvSpPr txBox="1"/>
            <p:nvPr/>
          </p:nvSpPr>
          <p:spPr>
            <a:xfrm>
              <a:off x="1563" y="3057"/>
              <a:ext cx="25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sp>
          <p:nvSpPr>
            <p:cNvPr id="30799" name="Text Box 27"/>
            <p:cNvSpPr txBox="1"/>
            <p:nvPr/>
          </p:nvSpPr>
          <p:spPr>
            <a:xfrm>
              <a:off x="2093" y="2478"/>
              <a:ext cx="351" cy="9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dirty="0">
                  <a:solidFill>
                    <a:schemeClr val="bg1"/>
                  </a:solidFill>
                  <a:latin typeface="Times New Roman" panose="02020603050405020304" pitchFamily="18" charset="0"/>
                </a:rPr>
                <a:t>8V</a:t>
              </a:r>
              <a:endParaRPr lang="en-US" altLang="zh-CN" sz="2400" b="1"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b="1" i="1" baseline="-25000" dirty="0">
                  <a:solidFill>
                    <a:schemeClr val="bg1"/>
                  </a:solidFill>
                  <a:latin typeface="Times New Roman" panose="02020603050405020304" pitchFamily="18" charset="0"/>
                  <a:sym typeface="Symbol" panose="05050102010706020507" pitchFamily="18" charset="2"/>
                </a:rPr>
                <a:t>-</a:t>
              </a:r>
              <a:endParaRPr lang="en-US" altLang="zh-CN" b="1" i="1" baseline="-25000" dirty="0">
                <a:solidFill>
                  <a:schemeClr val="bg1"/>
                </a:solidFill>
                <a:latin typeface="Times New Roman" panose="02020603050405020304" pitchFamily="18" charset="0"/>
                <a:sym typeface="Symbol" panose="05050102010706020507" pitchFamily="18" charset="2"/>
              </a:endParaRPr>
            </a:p>
          </p:txBody>
        </p:sp>
        <p:sp>
          <p:nvSpPr>
            <p:cNvPr id="30800" name="Text Box 28"/>
            <p:cNvSpPr txBox="1"/>
            <p:nvPr/>
          </p:nvSpPr>
          <p:spPr>
            <a:xfrm>
              <a:off x="884" y="2659"/>
              <a:ext cx="41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10k</a:t>
              </a:r>
              <a:endParaRPr lang="en-US" altLang="zh-CN" sz="2400" b="1" dirty="0">
                <a:solidFill>
                  <a:schemeClr val="bg1"/>
                </a:solidFill>
                <a:latin typeface="Times New Roman" panose="02020603050405020304" pitchFamily="18" charset="0"/>
              </a:endParaRPr>
            </a:p>
          </p:txBody>
        </p:sp>
        <p:sp>
          <p:nvSpPr>
            <p:cNvPr id="30801" name="Text Box 29"/>
            <p:cNvSpPr txBox="1"/>
            <p:nvPr/>
          </p:nvSpPr>
          <p:spPr>
            <a:xfrm>
              <a:off x="471" y="3461"/>
              <a:ext cx="1560" cy="6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 </a:t>
              </a:r>
              <a:endParaRPr lang="en-US" altLang="zh-CN" sz="1600" b="1" dirty="0">
                <a:solidFill>
                  <a:schemeClr val="bg1"/>
                </a:solidFill>
                <a:latin typeface="Times New Roman" panose="02020603050405020304" pitchFamily="18" charset="0"/>
              </a:endParaRPr>
            </a:p>
            <a:p>
              <a:pPr marL="0" lvl="0" indent="0" algn="ctr" eaLnBrk="1" hangingPunct="1">
                <a:spcBef>
                  <a:spcPct val="0"/>
                </a:spcBef>
                <a:buNone/>
              </a:pPr>
              <a:r>
                <a:rPr lang="en-US" altLang="zh-CN" sz="2000" b="1" dirty="0">
                  <a:solidFill>
                    <a:schemeClr val="bg1"/>
                  </a:solidFill>
                  <a:latin typeface="Times New Roman" panose="02020603050405020304" pitchFamily="18" charset="0"/>
                  <a:sym typeface="+mn-ea"/>
                </a:rPr>
                <a:t>the equivalent circuit</a:t>
              </a:r>
              <a:endParaRPr lang="en-US" altLang="zh-CN" sz="2000" b="1"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000" b="1" dirty="0">
                <a:solidFill>
                  <a:schemeClr val="bg1"/>
                </a:solidFill>
                <a:latin typeface="Times New Roman" panose="02020603050405020304" pitchFamily="18" charset="0"/>
              </a:endParaRPr>
            </a:p>
          </p:txBody>
        </p:sp>
      </p:grpSp>
      <p:graphicFrame>
        <p:nvGraphicFramePr>
          <p:cNvPr id="87070" name="Object 30"/>
          <p:cNvGraphicFramePr>
            <a:graphicFrameLocks noChangeAspect="1"/>
          </p:cNvGraphicFramePr>
          <p:nvPr/>
        </p:nvGraphicFramePr>
        <p:xfrm>
          <a:off x="4966653" y="5322888"/>
          <a:ext cx="3316287" cy="866775"/>
        </p:xfrm>
        <a:graphic>
          <a:graphicData uri="http://schemas.openxmlformats.org/presentationml/2006/ole">
            <mc:AlternateContent xmlns:mc="http://schemas.openxmlformats.org/markup-compatibility/2006">
              <mc:Choice xmlns:v="urn:schemas-microsoft-com:vml" Requires="v">
                <p:oleObj spid="_x0000_s26633" name="" r:id="rId1" imgW="1993900" imgH="520700" progId="Equation.DSMT4">
                  <p:embed/>
                </p:oleObj>
              </mc:Choice>
              <mc:Fallback>
                <p:oleObj name="" r:id="rId1" imgW="1993900" imgH="520700" progId="Equation.DSMT4">
                  <p:embed/>
                  <p:pic>
                    <p:nvPicPr>
                      <p:cNvPr id="0" name="图片 3130"/>
                      <p:cNvPicPr/>
                      <p:nvPr/>
                    </p:nvPicPr>
                    <p:blipFill>
                      <a:blip r:embed="rId2">
                        <a:clrChange>
                          <a:clrFrom>
                            <a:srgbClr val="000000"/>
                          </a:clrFrom>
                          <a:clrTo>
                            <a:srgbClr val="FFFFFF"/>
                          </a:clrTo>
                        </a:clrChange>
                      </a:blip>
                      <a:stretch>
                        <a:fillRect/>
                      </a:stretch>
                    </p:blipFill>
                    <p:spPr>
                      <a:xfrm>
                        <a:off x="4966653" y="5322888"/>
                        <a:ext cx="3316287" cy="866775"/>
                      </a:xfrm>
                      <a:prstGeom prst="rect">
                        <a:avLst/>
                      </a:prstGeom>
                      <a:noFill/>
                      <a:ln w="38100">
                        <a:noFill/>
                        <a:miter/>
                      </a:ln>
                    </p:spPr>
                  </p:pic>
                </p:oleObj>
              </mc:Fallback>
            </mc:AlternateContent>
          </a:graphicData>
        </a:graphic>
      </p:graphicFrame>
      <p:sp>
        <p:nvSpPr>
          <p:cNvPr id="87071" name="Text Box 31"/>
          <p:cNvSpPr txBox="1"/>
          <p:nvPr/>
        </p:nvSpPr>
        <p:spPr>
          <a:xfrm>
            <a:off x="4282022" y="800998"/>
            <a:ext cx="3939107"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eaLnBrk="1" hangingPunct="1">
              <a:spcBef>
                <a:spcPct val="0"/>
              </a:spcBef>
              <a:buNone/>
            </a:pPr>
            <a:r>
              <a:rPr lang="en-US" altLang="zh-CN" sz="2400" b="1" dirty="0">
                <a:solidFill>
                  <a:schemeClr val="bg1"/>
                </a:solidFill>
                <a:latin typeface="Times New Roman" panose="02020603050405020304" pitchFamily="18" charset="0"/>
              </a:rPr>
              <a:t>(1)  Find </a:t>
            </a:r>
            <a:r>
              <a:rPr lang="zh-CN" altLang="en-US"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r>
              <a:rPr lang="en-US" altLang="zh-CN" sz="2400" b="1" dirty="0">
                <a:solidFill>
                  <a:schemeClr val="bg1"/>
                </a:solidFill>
                <a:latin typeface="Times New Roman" panose="02020603050405020304" pitchFamily="18" charset="0"/>
              </a:rPr>
              <a:t>(0-) and </a:t>
            </a: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r>
              <a:rPr lang="en-US" altLang="zh-CN" sz="2400" b="1" dirty="0">
                <a:solidFill>
                  <a:schemeClr val="bg1"/>
                </a:solidFill>
                <a:latin typeface="Times New Roman" panose="02020603050405020304" pitchFamily="18" charset="0"/>
              </a:rPr>
              <a:t>(0-) from </a:t>
            </a:r>
            <a:r>
              <a:rPr lang="en-US" altLang="zh-CN" sz="2400" b="1" dirty="0">
                <a:solidFill>
                  <a:schemeClr val="bg1"/>
                </a:solidFill>
                <a:latin typeface="Times New Roman" panose="02020603050405020304" pitchFamily="18" charset="0"/>
                <a:sym typeface="+mn-ea"/>
              </a:rPr>
              <a:t>the circuit at t= 0-.</a:t>
            </a:r>
            <a:endParaRPr lang="en-US" altLang="zh-CN" sz="2400" b="1" dirty="0">
              <a:solidFill>
                <a:schemeClr val="bg1"/>
              </a:solidFill>
              <a:latin typeface="Times New Roman" panose="02020603050405020304" pitchFamily="18" charset="0"/>
              <a:sym typeface="+mn-ea"/>
            </a:endParaRPr>
          </a:p>
        </p:txBody>
      </p:sp>
      <p:grpSp>
        <p:nvGrpSpPr>
          <p:cNvPr id="3" name="Group 32"/>
          <p:cNvGrpSpPr/>
          <p:nvPr/>
        </p:nvGrpSpPr>
        <p:grpSpPr>
          <a:xfrm>
            <a:off x="4421188" y="1574800"/>
            <a:ext cx="3422650" cy="1468438"/>
            <a:chOff x="550" y="834"/>
            <a:chExt cx="2156" cy="925"/>
          </a:xfrm>
        </p:grpSpPr>
        <p:sp>
          <p:nvSpPr>
            <p:cNvPr id="30768" name="Oval 33"/>
            <p:cNvSpPr/>
            <p:nvPr/>
          </p:nvSpPr>
          <p:spPr>
            <a:xfrm>
              <a:off x="693" y="1193"/>
              <a:ext cx="224" cy="205"/>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69" name="Rectangle 34"/>
            <p:cNvSpPr/>
            <p:nvPr/>
          </p:nvSpPr>
          <p:spPr>
            <a:xfrm>
              <a:off x="1206" y="906"/>
              <a:ext cx="270" cy="82"/>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70" name="Rectangle 35"/>
            <p:cNvSpPr/>
            <p:nvPr/>
          </p:nvSpPr>
          <p:spPr>
            <a:xfrm>
              <a:off x="1791" y="1111"/>
              <a:ext cx="90" cy="205"/>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71" name="Line 36"/>
            <p:cNvSpPr/>
            <p:nvPr/>
          </p:nvSpPr>
          <p:spPr>
            <a:xfrm>
              <a:off x="1836" y="1316"/>
              <a:ext cx="0" cy="380"/>
            </a:xfrm>
            <a:prstGeom prst="line">
              <a:avLst/>
            </a:prstGeom>
            <a:ln w="25400" cap="flat" cmpd="sng">
              <a:solidFill>
                <a:srgbClr val="FFCC00"/>
              </a:solidFill>
              <a:prstDash val="solid"/>
              <a:headEnd type="none" w="med" len="med"/>
              <a:tailEnd type="oval" w="med" len="med"/>
            </a:ln>
          </p:spPr>
        </p:sp>
        <p:sp>
          <p:nvSpPr>
            <p:cNvPr id="30772" name="Line 37"/>
            <p:cNvSpPr/>
            <p:nvPr/>
          </p:nvSpPr>
          <p:spPr>
            <a:xfrm flipV="1">
              <a:off x="1836" y="947"/>
              <a:ext cx="0" cy="164"/>
            </a:xfrm>
            <a:prstGeom prst="line">
              <a:avLst/>
            </a:prstGeom>
            <a:ln w="25400" cap="flat" cmpd="sng">
              <a:solidFill>
                <a:srgbClr val="FFCC00"/>
              </a:solidFill>
              <a:prstDash val="solid"/>
              <a:headEnd type="none" w="med" len="med"/>
              <a:tailEnd type="oval" w="med" len="med"/>
            </a:ln>
          </p:spPr>
        </p:sp>
        <p:sp>
          <p:nvSpPr>
            <p:cNvPr id="30773" name="Line 38"/>
            <p:cNvSpPr/>
            <p:nvPr/>
          </p:nvSpPr>
          <p:spPr>
            <a:xfrm>
              <a:off x="2331" y="1397"/>
              <a:ext cx="0" cy="280"/>
            </a:xfrm>
            <a:prstGeom prst="line">
              <a:avLst/>
            </a:prstGeom>
            <a:ln w="25400" cap="flat" cmpd="sng">
              <a:solidFill>
                <a:srgbClr val="FFCC00"/>
              </a:solidFill>
              <a:prstDash val="solid"/>
              <a:headEnd type="none" w="med" len="med"/>
              <a:tailEnd type="none" w="med" len="med"/>
            </a:ln>
          </p:spPr>
        </p:sp>
        <p:sp>
          <p:nvSpPr>
            <p:cNvPr id="30774" name="Line 39"/>
            <p:cNvSpPr/>
            <p:nvPr/>
          </p:nvSpPr>
          <p:spPr>
            <a:xfrm flipV="1">
              <a:off x="2331" y="947"/>
              <a:ext cx="0" cy="246"/>
            </a:xfrm>
            <a:prstGeom prst="line">
              <a:avLst/>
            </a:prstGeom>
            <a:ln w="25400" cap="flat" cmpd="sng">
              <a:solidFill>
                <a:srgbClr val="FFCC00"/>
              </a:solidFill>
              <a:prstDash val="solid"/>
              <a:headEnd type="none" w="med" len="med"/>
              <a:tailEnd type="none" w="med" len="med"/>
            </a:ln>
          </p:spPr>
        </p:sp>
        <p:sp>
          <p:nvSpPr>
            <p:cNvPr id="30775" name="Line 40"/>
            <p:cNvSpPr/>
            <p:nvPr/>
          </p:nvSpPr>
          <p:spPr>
            <a:xfrm>
              <a:off x="1476" y="947"/>
              <a:ext cx="855" cy="0"/>
            </a:xfrm>
            <a:prstGeom prst="line">
              <a:avLst/>
            </a:prstGeom>
            <a:ln w="25400" cap="flat" cmpd="sng">
              <a:solidFill>
                <a:srgbClr val="FFCC00"/>
              </a:solidFill>
              <a:prstDash val="solid"/>
              <a:headEnd type="none" w="med" len="med"/>
              <a:tailEnd type="none" w="med" len="med"/>
            </a:ln>
          </p:spPr>
        </p:sp>
        <p:sp>
          <p:nvSpPr>
            <p:cNvPr id="30776" name="Line 41"/>
            <p:cNvSpPr/>
            <p:nvPr/>
          </p:nvSpPr>
          <p:spPr>
            <a:xfrm>
              <a:off x="800" y="947"/>
              <a:ext cx="406" cy="0"/>
            </a:xfrm>
            <a:prstGeom prst="line">
              <a:avLst/>
            </a:prstGeom>
            <a:ln w="25400" cap="flat" cmpd="sng">
              <a:solidFill>
                <a:srgbClr val="FFCC00"/>
              </a:solidFill>
              <a:prstDash val="solid"/>
              <a:headEnd type="none" w="med" len="med"/>
              <a:tailEnd type="none" w="med" len="med"/>
            </a:ln>
          </p:spPr>
        </p:sp>
        <p:sp>
          <p:nvSpPr>
            <p:cNvPr id="30777" name="Line 42"/>
            <p:cNvSpPr/>
            <p:nvPr/>
          </p:nvSpPr>
          <p:spPr>
            <a:xfrm>
              <a:off x="800" y="947"/>
              <a:ext cx="0" cy="737"/>
            </a:xfrm>
            <a:prstGeom prst="line">
              <a:avLst/>
            </a:prstGeom>
            <a:ln w="25400" cap="flat" cmpd="sng">
              <a:solidFill>
                <a:srgbClr val="FFCC00"/>
              </a:solidFill>
              <a:prstDash val="solid"/>
              <a:headEnd type="none" w="med" len="med"/>
              <a:tailEnd type="none" w="med" len="med"/>
            </a:ln>
          </p:spPr>
        </p:sp>
        <p:sp>
          <p:nvSpPr>
            <p:cNvPr id="30778" name="Line 43"/>
            <p:cNvSpPr/>
            <p:nvPr/>
          </p:nvSpPr>
          <p:spPr>
            <a:xfrm>
              <a:off x="800" y="1684"/>
              <a:ext cx="1531" cy="0"/>
            </a:xfrm>
            <a:prstGeom prst="line">
              <a:avLst/>
            </a:prstGeom>
            <a:ln w="25400" cap="flat" cmpd="sng">
              <a:solidFill>
                <a:srgbClr val="FFCC00"/>
              </a:solidFill>
              <a:prstDash val="solid"/>
              <a:headEnd type="none" w="med" len="med"/>
              <a:tailEnd type="none" w="med" len="med"/>
            </a:ln>
          </p:spPr>
        </p:sp>
        <p:sp>
          <p:nvSpPr>
            <p:cNvPr id="30779" name="Text Box 44"/>
            <p:cNvSpPr txBox="1"/>
            <p:nvPr/>
          </p:nvSpPr>
          <p:spPr>
            <a:xfrm>
              <a:off x="550" y="857"/>
              <a:ext cx="262" cy="90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780" name="Text Box 45"/>
            <p:cNvSpPr txBox="1"/>
            <p:nvPr/>
          </p:nvSpPr>
          <p:spPr>
            <a:xfrm>
              <a:off x="786" y="1294"/>
              <a:ext cx="447"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30781" name="Text Box 46"/>
            <p:cNvSpPr txBox="1"/>
            <p:nvPr/>
          </p:nvSpPr>
          <p:spPr>
            <a:xfrm>
              <a:off x="2371" y="834"/>
              <a:ext cx="335" cy="902"/>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30782" name="Text Box 47"/>
            <p:cNvSpPr txBox="1"/>
            <p:nvPr/>
          </p:nvSpPr>
          <p:spPr>
            <a:xfrm>
              <a:off x="1088" y="926"/>
              <a:ext cx="415"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10k</a:t>
              </a:r>
              <a:endParaRPr lang="en-US" altLang="zh-CN" sz="2400" b="1" dirty="0">
                <a:solidFill>
                  <a:schemeClr val="bg1"/>
                </a:solidFill>
                <a:latin typeface="Times New Roman" panose="02020603050405020304" pitchFamily="18" charset="0"/>
              </a:endParaRPr>
            </a:p>
          </p:txBody>
        </p:sp>
        <p:sp>
          <p:nvSpPr>
            <p:cNvPr id="30783" name="Text Box 48"/>
            <p:cNvSpPr txBox="1"/>
            <p:nvPr/>
          </p:nvSpPr>
          <p:spPr>
            <a:xfrm>
              <a:off x="1404" y="1091"/>
              <a:ext cx="415"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40k</a:t>
              </a:r>
              <a:endParaRPr lang="en-US" altLang="zh-CN" sz="2400" b="1" dirty="0">
                <a:solidFill>
                  <a:schemeClr val="bg1"/>
                </a:solidFill>
                <a:latin typeface="Times New Roman" panose="02020603050405020304" pitchFamily="18" charset="0"/>
              </a:endParaRPr>
            </a:p>
          </p:txBody>
        </p:sp>
      </p:grpSp>
      <p:sp>
        <p:nvSpPr>
          <p:cNvPr id="87089" name="Text Box 49"/>
          <p:cNvSpPr txBox="1"/>
          <p:nvPr/>
        </p:nvSpPr>
        <p:spPr>
          <a:xfrm>
            <a:off x="5464493" y="3007678"/>
            <a:ext cx="1728787" cy="522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dirty="0">
                <a:solidFill>
                  <a:schemeClr val="bg1"/>
                </a:solidFill>
                <a:latin typeface="Times New Roman" panose="02020603050405020304" pitchFamily="18" charset="0"/>
              </a:rPr>
              <a:t>(0-)=8V</a:t>
            </a:r>
            <a:endParaRPr lang="en-US" altLang="zh-CN" sz="2800" b="1" dirty="0">
              <a:solidFill>
                <a:schemeClr val="bg1"/>
              </a:solidFill>
              <a:latin typeface="Times New Roman" panose="02020603050405020304" pitchFamily="18" charset="0"/>
            </a:endParaRPr>
          </a:p>
        </p:txBody>
      </p:sp>
      <p:sp>
        <p:nvSpPr>
          <p:cNvPr id="87090" name="Text Box 50"/>
          <p:cNvSpPr txBox="1"/>
          <p:nvPr/>
        </p:nvSpPr>
        <p:spPr>
          <a:xfrm>
            <a:off x="4498658" y="4472097"/>
            <a:ext cx="4251325" cy="830997"/>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(3)  Find </a:t>
            </a:r>
            <a:r>
              <a:rPr lang="zh-CN" altLang="en-US"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 from </a:t>
            </a:r>
            <a:r>
              <a:rPr lang="en-US" altLang="zh-CN" sz="2400" b="1" dirty="0">
                <a:solidFill>
                  <a:schemeClr val="bg1"/>
                </a:solidFill>
                <a:latin typeface="Times New Roman" panose="02020603050405020304" pitchFamily="18" charset="0"/>
                <a:sym typeface="+mn-ea"/>
              </a:rPr>
              <a:t>the equivalent circuit when t=0+.</a:t>
            </a:r>
            <a:endParaRPr lang="en-US" altLang="zh-CN" sz="2400" b="1" dirty="0">
              <a:solidFill>
                <a:schemeClr val="bg1"/>
              </a:solidFill>
              <a:latin typeface="Times New Roman" panose="02020603050405020304" pitchFamily="18" charset="0"/>
              <a:sym typeface="+mn-ea"/>
            </a:endParaRPr>
          </a:p>
        </p:txBody>
      </p:sp>
      <p:grpSp>
        <p:nvGrpSpPr>
          <p:cNvPr id="4" name="Group 88"/>
          <p:cNvGrpSpPr/>
          <p:nvPr/>
        </p:nvGrpSpPr>
        <p:grpSpPr>
          <a:xfrm>
            <a:off x="5018088" y="6190615"/>
            <a:ext cx="2320925" cy="461962"/>
            <a:chOff x="3300" y="3208"/>
            <a:chExt cx="1462" cy="291"/>
          </a:xfrm>
        </p:grpSpPr>
        <p:sp>
          <p:nvSpPr>
            <p:cNvPr id="30763" name="Text Box 52"/>
            <p:cNvSpPr txBox="1"/>
            <p:nvPr/>
          </p:nvSpPr>
          <p:spPr>
            <a:xfrm>
              <a:off x="3300" y="3208"/>
              <a:ext cx="1462" cy="291"/>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r>
                <a:rPr lang="en-US" altLang="zh-CN" sz="2400" b="1" dirty="0">
                  <a:solidFill>
                    <a:schemeClr val="bg1"/>
                  </a:solidFill>
                  <a:latin typeface="Times New Roman" panose="02020603050405020304" pitchFamily="18" charset="0"/>
                </a:rPr>
                <a:t>(0</a:t>
              </a:r>
              <a:r>
                <a:rPr lang="en-US" altLang="zh-CN" sz="2400" b="1" baseline="-25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r>
                <a:rPr lang="en-US" altLang="zh-CN" sz="2400" b="1" dirty="0">
                  <a:solidFill>
                    <a:schemeClr val="bg1"/>
                  </a:solidFill>
                  <a:latin typeface="Times New Roman" panose="02020603050405020304" pitchFamily="18" charset="0"/>
                </a:rPr>
                <a:t>(0</a:t>
              </a:r>
              <a:r>
                <a:rPr lang="en-US" altLang="zh-CN" sz="2400" b="1" baseline="-25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nvGrpSpPr>
            <p:cNvPr id="30764" name="Group 53"/>
            <p:cNvGrpSpPr/>
            <p:nvPr/>
          </p:nvGrpSpPr>
          <p:grpSpPr>
            <a:xfrm>
              <a:off x="4023" y="3246"/>
              <a:ext cx="172" cy="164"/>
              <a:chOff x="3854" y="3518"/>
              <a:chExt cx="172" cy="164"/>
            </a:xfrm>
          </p:grpSpPr>
          <p:sp>
            <p:nvSpPr>
              <p:cNvPr id="30765" name="Line 54"/>
              <p:cNvSpPr/>
              <p:nvPr/>
            </p:nvSpPr>
            <p:spPr>
              <a:xfrm>
                <a:off x="3854" y="3626"/>
                <a:ext cx="172" cy="0"/>
              </a:xfrm>
              <a:prstGeom prst="line">
                <a:avLst/>
              </a:prstGeom>
              <a:ln w="38100" cap="flat" cmpd="sng">
                <a:solidFill>
                  <a:srgbClr val="FF3300"/>
                </a:solidFill>
                <a:prstDash val="solid"/>
                <a:headEnd type="none" w="med" len="med"/>
                <a:tailEnd type="none" w="med" len="med"/>
              </a:ln>
            </p:spPr>
          </p:sp>
          <p:sp>
            <p:nvSpPr>
              <p:cNvPr id="30766" name="Line 55"/>
              <p:cNvSpPr/>
              <p:nvPr/>
            </p:nvSpPr>
            <p:spPr>
              <a:xfrm>
                <a:off x="3863" y="3562"/>
                <a:ext cx="163" cy="0"/>
              </a:xfrm>
              <a:prstGeom prst="line">
                <a:avLst/>
              </a:prstGeom>
              <a:ln w="38100" cap="flat" cmpd="sng">
                <a:solidFill>
                  <a:srgbClr val="FF3300"/>
                </a:solidFill>
                <a:prstDash val="solid"/>
                <a:headEnd type="none" w="med" len="med"/>
                <a:tailEnd type="none" w="med" len="med"/>
              </a:ln>
            </p:spPr>
          </p:sp>
          <p:sp>
            <p:nvSpPr>
              <p:cNvPr id="30767" name="Line 56"/>
              <p:cNvSpPr/>
              <p:nvPr/>
            </p:nvSpPr>
            <p:spPr>
              <a:xfrm>
                <a:off x="3908" y="3518"/>
                <a:ext cx="64" cy="164"/>
              </a:xfrm>
              <a:prstGeom prst="line">
                <a:avLst/>
              </a:prstGeom>
              <a:ln w="38100" cap="flat" cmpd="sng">
                <a:solidFill>
                  <a:srgbClr val="FF3300"/>
                </a:solidFill>
                <a:prstDash val="solid"/>
                <a:headEnd type="none" w="med" len="med"/>
                <a:tailEnd type="none" w="med" len="med"/>
              </a:ln>
            </p:spPr>
          </p:sp>
        </p:grpSp>
      </p:grpSp>
      <p:sp>
        <p:nvSpPr>
          <p:cNvPr id="87098" name="Text Box 58"/>
          <p:cNvSpPr txBox="1"/>
          <p:nvPr/>
        </p:nvSpPr>
        <p:spPr>
          <a:xfrm>
            <a:off x="243205" y="1038543"/>
            <a:ext cx="2020570"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1</a:t>
            </a:r>
            <a:endParaRPr lang="en-US" altLang="zh-CN" sz="2800" b="1" dirty="0">
              <a:solidFill>
                <a:schemeClr val="bg1"/>
              </a:solidFill>
              <a:latin typeface="Times New Roman" panose="02020603050405020304" pitchFamily="18" charset="0"/>
            </a:endParaRPr>
          </a:p>
        </p:txBody>
      </p:sp>
      <p:sp>
        <p:nvSpPr>
          <p:cNvPr id="87124" name="Text Box 84"/>
          <p:cNvSpPr txBox="1"/>
          <p:nvPr/>
        </p:nvSpPr>
        <p:spPr>
          <a:xfrm>
            <a:off x="2500789" y="1100455"/>
            <a:ext cx="163258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FF00"/>
                </a:solidFill>
                <a:latin typeface="Times New Roman" panose="02020603050405020304" pitchFamily="18" charset="0"/>
              </a:rPr>
              <a:t>Find</a:t>
            </a:r>
            <a:r>
              <a:rPr lang="zh-CN" altLang="en-US" sz="2400" b="1" dirty="0">
                <a:solidFill>
                  <a:srgbClr val="FFFF00"/>
                </a:solidFill>
                <a:latin typeface="Times New Roman" panose="02020603050405020304" pitchFamily="18" charset="0"/>
              </a:rPr>
              <a:t>  </a:t>
            </a:r>
            <a:r>
              <a:rPr lang="en-US" altLang="zh-CN" sz="2400" b="1" i="1" dirty="0">
                <a:solidFill>
                  <a:srgbClr val="FFFF00"/>
                </a:solidFill>
                <a:latin typeface="Times New Roman" panose="02020603050405020304" pitchFamily="18" charset="0"/>
              </a:rPr>
              <a:t>i</a:t>
            </a:r>
            <a:r>
              <a:rPr lang="en-US" altLang="zh-CN" sz="2400" b="1" i="1" baseline="-25000" dirty="0">
                <a:solidFill>
                  <a:srgbClr val="FFFF00"/>
                </a:solidFill>
                <a:latin typeface="Times New Roman" panose="02020603050405020304" pitchFamily="18" charset="0"/>
              </a:rPr>
              <a:t>C</a:t>
            </a:r>
            <a:r>
              <a:rPr lang="en-US" altLang="zh-CN" sz="2400" b="1" dirty="0">
                <a:solidFill>
                  <a:srgbClr val="FFFF00"/>
                </a:solidFill>
                <a:latin typeface="Times New Roman" panose="02020603050405020304" pitchFamily="18" charset="0"/>
              </a:rPr>
              <a:t>(0</a:t>
            </a:r>
            <a:r>
              <a:rPr lang="en-US" altLang="zh-CN" sz="16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a:t>
            </a:r>
            <a:endParaRPr lang="en-US" altLang="zh-CN" sz="2400" b="1" dirty="0">
              <a:solidFill>
                <a:srgbClr val="FFFF00"/>
              </a:solidFill>
              <a:latin typeface="Times New Roman" panose="02020603050405020304" pitchFamily="18" charset="0"/>
            </a:endParaRPr>
          </a:p>
        </p:txBody>
      </p:sp>
      <p:grpSp>
        <p:nvGrpSpPr>
          <p:cNvPr id="6" name="Group 86"/>
          <p:cNvGrpSpPr/>
          <p:nvPr/>
        </p:nvGrpSpPr>
        <p:grpSpPr>
          <a:xfrm>
            <a:off x="539750" y="1844675"/>
            <a:ext cx="3314700" cy="1503363"/>
            <a:chOff x="3377" y="347"/>
            <a:chExt cx="2121" cy="859"/>
          </a:xfrm>
        </p:grpSpPr>
        <p:sp>
          <p:nvSpPr>
            <p:cNvPr id="30737" name="Oval 59"/>
            <p:cNvSpPr/>
            <p:nvPr/>
          </p:nvSpPr>
          <p:spPr>
            <a:xfrm>
              <a:off x="3505" y="658"/>
              <a:ext cx="260" cy="21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38" name="Rectangle 60"/>
            <p:cNvSpPr/>
            <p:nvPr/>
          </p:nvSpPr>
          <p:spPr>
            <a:xfrm>
              <a:off x="4025" y="351"/>
              <a:ext cx="259" cy="88"/>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39" name="Rectangle 61"/>
            <p:cNvSpPr/>
            <p:nvPr/>
          </p:nvSpPr>
          <p:spPr>
            <a:xfrm>
              <a:off x="4587" y="570"/>
              <a:ext cx="87" cy="219"/>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0740" name="Line 62"/>
            <p:cNvSpPr/>
            <p:nvPr/>
          </p:nvSpPr>
          <p:spPr>
            <a:xfrm>
              <a:off x="5020" y="658"/>
              <a:ext cx="173" cy="1"/>
            </a:xfrm>
            <a:prstGeom prst="line">
              <a:avLst/>
            </a:prstGeom>
            <a:ln w="57150" cap="flat" cmpd="sng">
              <a:solidFill>
                <a:srgbClr val="FF9900"/>
              </a:solidFill>
              <a:prstDash val="solid"/>
              <a:headEnd type="none" w="med" len="med"/>
              <a:tailEnd type="none" w="med" len="med"/>
            </a:ln>
          </p:spPr>
        </p:sp>
        <p:sp>
          <p:nvSpPr>
            <p:cNvPr id="30741" name="Line 63"/>
            <p:cNvSpPr/>
            <p:nvPr/>
          </p:nvSpPr>
          <p:spPr>
            <a:xfrm>
              <a:off x="5020" y="753"/>
              <a:ext cx="173" cy="1"/>
            </a:xfrm>
            <a:prstGeom prst="line">
              <a:avLst/>
            </a:prstGeom>
            <a:ln w="57150" cap="flat" cmpd="sng">
              <a:solidFill>
                <a:srgbClr val="FF9900"/>
              </a:solidFill>
              <a:prstDash val="solid"/>
              <a:headEnd type="none" w="med" len="med"/>
              <a:tailEnd type="none" w="med" len="med"/>
            </a:ln>
          </p:spPr>
        </p:sp>
        <p:sp>
          <p:nvSpPr>
            <p:cNvPr id="30742" name="Line 64"/>
            <p:cNvSpPr/>
            <p:nvPr/>
          </p:nvSpPr>
          <p:spPr>
            <a:xfrm>
              <a:off x="4631" y="789"/>
              <a:ext cx="1" cy="175"/>
            </a:xfrm>
            <a:prstGeom prst="line">
              <a:avLst/>
            </a:prstGeom>
            <a:ln w="28575" cap="flat" cmpd="sng">
              <a:solidFill>
                <a:srgbClr val="FFCC00"/>
              </a:solidFill>
              <a:prstDash val="solid"/>
              <a:headEnd type="none" w="med" len="med"/>
              <a:tailEnd type="none" w="med" len="med"/>
            </a:ln>
          </p:spPr>
        </p:sp>
        <p:sp>
          <p:nvSpPr>
            <p:cNvPr id="30743" name="Line 65"/>
            <p:cNvSpPr/>
            <p:nvPr/>
          </p:nvSpPr>
          <p:spPr>
            <a:xfrm>
              <a:off x="4626" y="1068"/>
              <a:ext cx="1" cy="115"/>
            </a:xfrm>
            <a:prstGeom prst="line">
              <a:avLst/>
            </a:prstGeom>
            <a:ln w="28575" cap="flat" cmpd="sng">
              <a:solidFill>
                <a:srgbClr val="FFCC00"/>
              </a:solidFill>
              <a:prstDash val="solid"/>
              <a:headEnd type="none" w="med" len="med"/>
              <a:tailEnd type="oval" w="med" len="med"/>
            </a:ln>
          </p:spPr>
        </p:sp>
        <p:sp>
          <p:nvSpPr>
            <p:cNvPr id="30744" name="Line 66"/>
            <p:cNvSpPr/>
            <p:nvPr/>
          </p:nvSpPr>
          <p:spPr>
            <a:xfrm flipV="1">
              <a:off x="4575" y="917"/>
              <a:ext cx="180" cy="130"/>
            </a:xfrm>
            <a:prstGeom prst="line">
              <a:avLst/>
            </a:prstGeom>
            <a:ln w="38100" cap="flat" cmpd="sng">
              <a:solidFill>
                <a:srgbClr val="FF3300"/>
              </a:solidFill>
              <a:prstDash val="solid"/>
              <a:headEnd type="none" w="med" len="med"/>
              <a:tailEnd type="triangle" w="med" len="med"/>
            </a:ln>
          </p:spPr>
        </p:sp>
        <p:sp>
          <p:nvSpPr>
            <p:cNvPr id="30745" name="Line 67"/>
            <p:cNvSpPr/>
            <p:nvPr/>
          </p:nvSpPr>
          <p:spPr>
            <a:xfrm flipV="1">
              <a:off x="4631" y="395"/>
              <a:ext cx="1" cy="175"/>
            </a:xfrm>
            <a:prstGeom prst="line">
              <a:avLst/>
            </a:prstGeom>
            <a:ln w="28575" cap="flat" cmpd="sng">
              <a:solidFill>
                <a:srgbClr val="FFCC00"/>
              </a:solidFill>
              <a:prstDash val="solid"/>
              <a:headEnd type="none" w="med" len="med"/>
              <a:tailEnd type="oval" w="med" len="med"/>
            </a:ln>
          </p:spPr>
        </p:sp>
        <p:sp>
          <p:nvSpPr>
            <p:cNvPr id="30746" name="Line 68"/>
            <p:cNvSpPr/>
            <p:nvPr/>
          </p:nvSpPr>
          <p:spPr>
            <a:xfrm>
              <a:off x="5103" y="754"/>
              <a:ext cx="5" cy="429"/>
            </a:xfrm>
            <a:prstGeom prst="line">
              <a:avLst/>
            </a:prstGeom>
            <a:ln w="28575" cap="flat" cmpd="sng">
              <a:solidFill>
                <a:srgbClr val="FFCC00"/>
              </a:solidFill>
              <a:prstDash val="solid"/>
              <a:headEnd type="none" w="med" len="med"/>
              <a:tailEnd type="none" w="med" len="med"/>
            </a:ln>
          </p:spPr>
        </p:sp>
        <p:sp>
          <p:nvSpPr>
            <p:cNvPr id="30747" name="Line 69"/>
            <p:cNvSpPr/>
            <p:nvPr/>
          </p:nvSpPr>
          <p:spPr>
            <a:xfrm flipV="1">
              <a:off x="5107" y="395"/>
              <a:ext cx="1" cy="263"/>
            </a:xfrm>
            <a:prstGeom prst="line">
              <a:avLst/>
            </a:prstGeom>
            <a:ln w="28575" cap="flat" cmpd="sng">
              <a:solidFill>
                <a:srgbClr val="FFCC00"/>
              </a:solidFill>
              <a:prstDash val="solid"/>
              <a:headEnd type="none" w="med" len="med"/>
              <a:tailEnd type="none" w="med" len="med"/>
            </a:ln>
          </p:spPr>
        </p:sp>
        <p:sp>
          <p:nvSpPr>
            <p:cNvPr id="30748" name="Line 70"/>
            <p:cNvSpPr/>
            <p:nvPr/>
          </p:nvSpPr>
          <p:spPr>
            <a:xfrm>
              <a:off x="4284" y="395"/>
              <a:ext cx="823" cy="1"/>
            </a:xfrm>
            <a:prstGeom prst="line">
              <a:avLst/>
            </a:prstGeom>
            <a:ln w="28575" cap="flat" cmpd="sng">
              <a:solidFill>
                <a:srgbClr val="FFCC00"/>
              </a:solidFill>
              <a:prstDash val="solid"/>
              <a:headEnd type="none" w="med" len="med"/>
              <a:tailEnd type="none" w="med" len="med"/>
            </a:ln>
          </p:spPr>
        </p:sp>
        <p:sp>
          <p:nvSpPr>
            <p:cNvPr id="30749" name="Line 71"/>
            <p:cNvSpPr/>
            <p:nvPr/>
          </p:nvSpPr>
          <p:spPr>
            <a:xfrm>
              <a:off x="3635" y="395"/>
              <a:ext cx="390" cy="1"/>
            </a:xfrm>
            <a:prstGeom prst="line">
              <a:avLst/>
            </a:prstGeom>
            <a:ln w="28575" cap="flat" cmpd="sng">
              <a:solidFill>
                <a:srgbClr val="FFCC00"/>
              </a:solidFill>
              <a:prstDash val="solid"/>
              <a:headEnd type="none" w="med" len="med"/>
              <a:tailEnd type="none" w="med" len="med"/>
            </a:ln>
          </p:spPr>
        </p:sp>
        <p:sp>
          <p:nvSpPr>
            <p:cNvPr id="30750" name="Line 72"/>
            <p:cNvSpPr/>
            <p:nvPr/>
          </p:nvSpPr>
          <p:spPr>
            <a:xfrm>
              <a:off x="3635" y="395"/>
              <a:ext cx="1" cy="788"/>
            </a:xfrm>
            <a:prstGeom prst="line">
              <a:avLst/>
            </a:prstGeom>
            <a:ln w="28575" cap="flat" cmpd="sng">
              <a:solidFill>
                <a:srgbClr val="FFCC00"/>
              </a:solidFill>
              <a:prstDash val="solid"/>
              <a:headEnd type="none" w="med" len="med"/>
              <a:tailEnd type="none" w="med" len="med"/>
            </a:ln>
          </p:spPr>
        </p:sp>
        <p:sp>
          <p:nvSpPr>
            <p:cNvPr id="30751" name="Line 73"/>
            <p:cNvSpPr/>
            <p:nvPr/>
          </p:nvSpPr>
          <p:spPr>
            <a:xfrm>
              <a:off x="3635" y="1183"/>
              <a:ext cx="1472" cy="1"/>
            </a:xfrm>
            <a:prstGeom prst="line">
              <a:avLst/>
            </a:prstGeom>
            <a:ln w="28575" cap="flat" cmpd="sng">
              <a:solidFill>
                <a:srgbClr val="FFCC00"/>
              </a:solidFill>
              <a:prstDash val="solid"/>
              <a:headEnd type="none" w="med" len="med"/>
              <a:tailEnd type="none" w="med" len="med"/>
            </a:ln>
          </p:spPr>
        </p:sp>
        <p:sp>
          <p:nvSpPr>
            <p:cNvPr id="30752" name="Text Box 74"/>
            <p:cNvSpPr txBox="1"/>
            <p:nvPr/>
          </p:nvSpPr>
          <p:spPr>
            <a:xfrm>
              <a:off x="3377" y="388"/>
              <a:ext cx="266" cy="81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0753" name="Text Box 75"/>
            <p:cNvSpPr txBox="1"/>
            <p:nvPr/>
          </p:nvSpPr>
          <p:spPr>
            <a:xfrm>
              <a:off x="3648" y="812"/>
              <a:ext cx="454" cy="26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30754" name="Line 76"/>
            <p:cNvSpPr/>
            <p:nvPr/>
          </p:nvSpPr>
          <p:spPr>
            <a:xfrm>
              <a:off x="3765" y="351"/>
              <a:ext cx="173" cy="1"/>
            </a:xfrm>
            <a:prstGeom prst="line">
              <a:avLst/>
            </a:prstGeom>
            <a:ln w="38100" cap="flat" cmpd="sng">
              <a:solidFill>
                <a:srgbClr val="00FFFF"/>
              </a:solidFill>
              <a:prstDash val="solid"/>
              <a:headEnd type="none" w="med" len="med"/>
              <a:tailEnd type="triangle" w="med" len="med"/>
            </a:ln>
          </p:spPr>
        </p:sp>
        <p:sp>
          <p:nvSpPr>
            <p:cNvPr id="30755" name="Text Box 77"/>
            <p:cNvSpPr txBox="1"/>
            <p:nvPr/>
          </p:nvSpPr>
          <p:spPr>
            <a:xfrm>
              <a:off x="3799" y="352"/>
              <a:ext cx="171" cy="26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30756" name="Line 78"/>
            <p:cNvSpPr/>
            <p:nvPr/>
          </p:nvSpPr>
          <p:spPr>
            <a:xfrm>
              <a:off x="5012" y="436"/>
              <a:ext cx="1" cy="175"/>
            </a:xfrm>
            <a:prstGeom prst="line">
              <a:avLst/>
            </a:prstGeom>
            <a:ln w="38100" cap="flat" cmpd="sng">
              <a:solidFill>
                <a:srgbClr val="00FFFF"/>
              </a:solidFill>
              <a:prstDash val="solid"/>
              <a:headEnd type="none" w="med" len="med"/>
              <a:tailEnd type="triangle" w="med" len="med"/>
            </a:ln>
          </p:spPr>
        </p:sp>
        <p:sp>
          <p:nvSpPr>
            <p:cNvPr id="30757" name="Text Box 79"/>
            <p:cNvSpPr txBox="1"/>
            <p:nvPr/>
          </p:nvSpPr>
          <p:spPr>
            <a:xfrm>
              <a:off x="4783" y="449"/>
              <a:ext cx="258" cy="26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0758" name="Text Box 80"/>
            <p:cNvSpPr txBox="1"/>
            <p:nvPr/>
          </p:nvSpPr>
          <p:spPr>
            <a:xfrm>
              <a:off x="5146" y="347"/>
              <a:ext cx="352" cy="81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30759" name="Text Box 81"/>
            <p:cNvSpPr txBox="1"/>
            <p:nvPr/>
          </p:nvSpPr>
          <p:spPr>
            <a:xfrm>
              <a:off x="4376" y="812"/>
              <a:ext cx="226" cy="26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30760" name="Text Box 82"/>
            <p:cNvSpPr txBox="1"/>
            <p:nvPr/>
          </p:nvSpPr>
          <p:spPr>
            <a:xfrm>
              <a:off x="3902" y="396"/>
              <a:ext cx="422" cy="26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10k</a:t>
              </a:r>
              <a:endParaRPr lang="en-US" altLang="zh-CN" sz="2400" b="1" dirty="0">
                <a:solidFill>
                  <a:schemeClr val="bg1"/>
                </a:solidFill>
                <a:latin typeface="Times New Roman" panose="02020603050405020304" pitchFamily="18" charset="0"/>
              </a:endParaRPr>
            </a:p>
          </p:txBody>
        </p:sp>
        <p:sp>
          <p:nvSpPr>
            <p:cNvPr id="30761" name="Text Box 83"/>
            <p:cNvSpPr txBox="1"/>
            <p:nvPr/>
          </p:nvSpPr>
          <p:spPr>
            <a:xfrm>
              <a:off x="4205" y="571"/>
              <a:ext cx="421" cy="26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40k</a:t>
              </a:r>
              <a:endParaRPr lang="en-US" altLang="zh-CN" sz="2400" b="1" dirty="0">
                <a:solidFill>
                  <a:schemeClr val="bg1"/>
                </a:solidFill>
                <a:latin typeface="Times New Roman" panose="02020603050405020304" pitchFamily="18" charset="0"/>
              </a:endParaRPr>
            </a:p>
          </p:txBody>
        </p:sp>
        <p:sp>
          <p:nvSpPr>
            <p:cNvPr id="30762" name="Line 85"/>
            <p:cNvSpPr/>
            <p:nvPr/>
          </p:nvSpPr>
          <p:spPr>
            <a:xfrm>
              <a:off x="4628" y="950"/>
              <a:ext cx="48" cy="156"/>
            </a:xfrm>
            <a:prstGeom prst="line">
              <a:avLst/>
            </a:prstGeom>
            <a:ln w="38100" cap="flat" cmpd="sng">
              <a:solidFill>
                <a:srgbClr val="FFCC00"/>
              </a:solidFill>
              <a:prstDash val="solid"/>
              <a:headEnd type="none" w="med" len="med"/>
              <a:tailEnd type="none" w="med" len="med"/>
            </a:ln>
          </p:spPr>
        </p:sp>
      </p:grpSp>
      <p:sp>
        <p:nvSpPr>
          <p:cNvPr id="87129" name="AutoShape 89" descr="羊皮纸"/>
          <p:cNvSpPr/>
          <p:nvPr/>
        </p:nvSpPr>
        <p:spPr>
          <a:xfrm>
            <a:off x="7536816" y="2809839"/>
            <a:ext cx="1607184" cy="545535"/>
          </a:xfrm>
          <a:prstGeom prst="wedgeRoundRectCallout">
            <a:avLst>
              <a:gd name="adj1" fmla="val -48940"/>
              <a:gd name="adj2" fmla="val -95569"/>
              <a:gd name="adj3" fmla="val 16667"/>
            </a:avLst>
          </a:prstGeom>
          <a:blipFill rotWithShape="1">
            <a:blip r:embed="rId3"/>
          </a:blip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rPr>
              <a:t>open circuit</a:t>
            </a:r>
            <a:endParaRPr lang="en-US" altLang="zh-CN" sz="2000"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7130" name="AutoShape 90" descr="羊皮纸"/>
          <p:cNvSpPr/>
          <p:nvPr/>
        </p:nvSpPr>
        <p:spPr>
          <a:xfrm>
            <a:off x="1887537" y="5983289"/>
            <a:ext cx="2665414" cy="683260"/>
          </a:xfrm>
          <a:prstGeom prst="wedgeRoundRectCallout">
            <a:avLst>
              <a:gd name="adj1" fmla="val 4857"/>
              <a:gd name="adj2" fmla="val -238226"/>
              <a:gd name="adj3" fmla="val 16667"/>
            </a:avLst>
          </a:prstGeom>
          <a:blipFill rotWithShape="1">
            <a:blip r:embed="rId3"/>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rPr>
              <a:t>capacitor is replaced by a voltage source</a:t>
            </a:r>
            <a:endParaRPr lang="zh-CN" altLang="en-US" sz="1800"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anim calcmode="lin" valueType="num">
                                      <p:cBhvr additive="base">
                                        <p:cTn id="7" dur="500" fill="hold"/>
                                        <p:tgtEl>
                                          <p:spTgt spid="87044"/>
                                        </p:tgtEl>
                                        <p:attrNameLst>
                                          <p:attrName>ppt_x</p:attrName>
                                        </p:attrNameLst>
                                      </p:cBhvr>
                                      <p:tavLst>
                                        <p:tav tm="0">
                                          <p:val>
                                            <p:strVal val="0-#ppt_w/2"/>
                                          </p:val>
                                        </p:tav>
                                        <p:tav tm="100000">
                                          <p:val>
                                            <p:strVal val="#ppt_x"/>
                                          </p:val>
                                        </p:tav>
                                      </p:tavLst>
                                    </p:anim>
                                    <p:anim calcmode="lin" valueType="num">
                                      <p:cBhvr additive="base">
                                        <p:cTn id="8" dur="500" fill="hold"/>
                                        <p:tgtEl>
                                          <p:spTgt spid="87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87098"/>
                                        </p:tgtEl>
                                        <p:attrNameLst>
                                          <p:attrName>style.visibility</p:attrName>
                                        </p:attrNameLst>
                                      </p:cBhvr>
                                      <p:to>
                                        <p:strVal val="visible"/>
                                      </p:to>
                                    </p:set>
                                    <p:anim calcmode="lin" valueType="num">
                                      <p:cBhvr>
                                        <p:cTn id="13" dur="1000" fill="hold"/>
                                        <p:tgtEl>
                                          <p:spTgt spid="87098"/>
                                        </p:tgtEl>
                                        <p:attrNameLst>
                                          <p:attrName>ppt_w</p:attrName>
                                        </p:attrNameLst>
                                      </p:cBhvr>
                                      <p:tavLst>
                                        <p:tav tm="0">
                                          <p:val>
                                            <p:fltVal val="0"/>
                                          </p:val>
                                        </p:tav>
                                        <p:tav tm="100000">
                                          <p:val>
                                            <p:strVal val="#ppt_w"/>
                                          </p:val>
                                        </p:tav>
                                      </p:tavLst>
                                    </p:anim>
                                    <p:anim calcmode="lin" valueType="num">
                                      <p:cBhvr>
                                        <p:cTn id="14" dur="1000" fill="hold"/>
                                        <p:tgtEl>
                                          <p:spTgt spid="87098"/>
                                        </p:tgtEl>
                                        <p:attrNameLst>
                                          <p:attrName>ppt_h</p:attrName>
                                        </p:attrNameLst>
                                      </p:cBhvr>
                                      <p:tavLst>
                                        <p:tav tm="0">
                                          <p:val>
                                            <p:fltVal val="0"/>
                                          </p:val>
                                        </p:tav>
                                        <p:tav tm="100000">
                                          <p:val>
                                            <p:strVal val="#ppt_h"/>
                                          </p:val>
                                        </p:tav>
                                      </p:tavLst>
                                    </p:anim>
                                    <p:anim calcmode="lin" valueType="num">
                                      <p:cBhvr>
                                        <p:cTn id="15" dur="1000" fill="hold"/>
                                        <p:tgtEl>
                                          <p:spTgt spid="8709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7098"/>
                                        </p:tgtEl>
                                        <p:attrNameLst>
                                          <p:attrName>ppt_y</p:attrName>
                                        </p:attrNameLst>
                                      </p:cBhvr>
                                      <p:tavLst>
                                        <p:tav tm="0" fmla="#ppt_y+(sin(-2*pi*(1-$))*-#ppt_x+cos(-2*pi*(1-$))*(1-#ppt_y))*(1-$)">
                                          <p:val>
                                            <p:fltVal val="0"/>
                                          </p:val>
                                        </p:tav>
                                        <p:tav tm="100000">
                                          <p:val>
                                            <p:fltVal val="1"/>
                                          </p:val>
                                        </p:tav>
                                      </p:tavLst>
                                    </p:anim>
                                  </p:childTnLst>
                                </p:cTn>
                              </p:par>
                            </p:childTnLst>
                          </p:cTn>
                        </p:par>
                        <p:par>
                          <p:cTn id="17" fill="hold">
                            <p:stCondLst>
                              <p:cond delay="1000"/>
                            </p:stCondLst>
                            <p:childTnLst>
                              <p:par>
                                <p:cTn id="18" presetID="23" presetClass="entr" presetSubtype="16"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 presetClass="entr" presetSubtype="2" fill="hold" grpId="0" nodeType="afterEffect">
                                  <p:stCondLst>
                                    <p:cond delay="0"/>
                                  </p:stCondLst>
                                  <p:childTnLst>
                                    <p:set>
                                      <p:cBhvr>
                                        <p:cTn id="24" dur="1" fill="hold">
                                          <p:stCondLst>
                                            <p:cond delay="0"/>
                                          </p:stCondLst>
                                        </p:cTn>
                                        <p:tgtEl>
                                          <p:spTgt spid="87124"/>
                                        </p:tgtEl>
                                        <p:attrNameLst>
                                          <p:attrName>style.visibility</p:attrName>
                                        </p:attrNameLst>
                                      </p:cBhvr>
                                      <p:to>
                                        <p:strVal val="visible"/>
                                      </p:to>
                                    </p:set>
                                    <p:anim calcmode="lin" valueType="num">
                                      <p:cBhvr additive="base">
                                        <p:cTn id="25" dur="500" fill="hold"/>
                                        <p:tgtEl>
                                          <p:spTgt spid="87124"/>
                                        </p:tgtEl>
                                        <p:attrNameLst>
                                          <p:attrName>ppt_x</p:attrName>
                                        </p:attrNameLst>
                                      </p:cBhvr>
                                      <p:tavLst>
                                        <p:tav tm="0">
                                          <p:val>
                                            <p:strVal val="1+#ppt_w/2"/>
                                          </p:val>
                                        </p:tav>
                                        <p:tav tm="100000">
                                          <p:val>
                                            <p:strVal val="#ppt_x"/>
                                          </p:val>
                                        </p:tav>
                                      </p:tavLst>
                                    </p:anim>
                                    <p:anim calcmode="lin" valueType="num">
                                      <p:cBhvr additive="base">
                                        <p:cTn id="26" dur="500" fill="hold"/>
                                        <p:tgtEl>
                                          <p:spTgt spid="8712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7071">
                                            <p:txEl>
                                              <p:pRg st="0" end="0"/>
                                            </p:txEl>
                                          </p:spTgt>
                                        </p:tgtEl>
                                        <p:attrNameLst>
                                          <p:attrName>style.visibility</p:attrName>
                                        </p:attrNameLst>
                                      </p:cBhvr>
                                      <p:to>
                                        <p:strVal val="visible"/>
                                      </p:to>
                                    </p:set>
                                    <p:animEffect transition="in" filter="wipe(left)">
                                      <p:cBhvr>
                                        <p:cTn id="31" dur="2000"/>
                                        <p:tgtEl>
                                          <p:spTgt spid="8707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dissolve">
                                      <p:cBhvr>
                                        <p:cTn id="36" dur="1000"/>
                                        <p:tgtEl>
                                          <p:spTgt spid="3"/>
                                        </p:tgtEl>
                                      </p:cBhvr>
                                    </p:animEffect>
                                  </p:childTnLst>
                                </p:cTn>
                              </p:par>
                            </p:childTnLst>
                          </p:cTn>
                        </p:par>
                        <p:par>
                          <p:cTn id="37" fill="hold">
                            <p:stCondLst>
                              <p:cond delay="1000"/>
                            </p:stCondLst>
                            <p:childTnLst>
                              <p:par>
                                <p:cTn id="38" presetID="20" presetClass="entr" presetSubtype="0" fill="hold" grpId="0" nodeType="afterEffect">
                                  <p:stCondLst>
                                    <p:cond delay="0"/>
                                  </p:stCondLst>
                                  <p:childTnLst>
                                    <p:set>
                                      <p:cBhvr>
                                        <p:cTn id="39" dur="1" fill="hold">
                                          <p:stCondLst>
                                            <p:cond delay="0"/>
                                          </p:stCondLst>
                                        </p:cTn>
                                        <p:tgtEl>
                                          <p:spTgt spid="87129"/>
                                        </p:tgtEl>
                                        <p:attrNameLst>
                                          <p:attrName>style.visibility</p:attrName>
                                        </p:attrNameLst>
                                      </p:cBhvr>
                                      <p:to>
                                        <p:strVal val="visible"/>
                                      </p:to>
                                    </p:set>
                                    <p:animEffect transition="in" filter="wedge">
                                      <p:cBhvr>
                                        <p:cTn id="40" dur="2000"/>
                                        <p:tgtEl>
                                          <p:spTgt spid="871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7089">
                                            <p:txEl>
                                              <p:pRg st="0" end="0"/>
                                            </p:txEl>
                                          </p:spTgt>
                                        </p:tgtEl>
                                        <p:attrNameLst>
                                          <p:attrName>style.visibility</p:attrName>
                                        </p:attrNameLst>
                                      </p:cBhvr>
                                      <p:to>
                                        <p:strVal val="visible"/>
                                      </p:to>
                                    </p:set>
                                    <p:animEffect transition="in" filter="wipe(left)">
                                      <p:cBhvr>
                                        <p:cTn id="45" dur="3000"/>
                                        <p:tgtEl>
                                          <p:spTgt spid="8708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87047">
                                            <p:txEl>
                                              <p:pRg st="0" end="0"/>
                                            </p:txEl>
                                          </p:spTgt>
                                        </p:tgtEl>
                                        <p:attrNameLst>
                                          <p:attrName>style.visibility</p:attrName>
                                        </p:attrNameLst>
                                      </p:cBhvr>
                                      <p:to>
                                        <p:strVal val="visible"/>
                                      </p:to>
                                    </p:set>
                                    <p:animEffect transition="in" filter="wipe(left)">
                                      <p:cBhvr>
                                        <p:cTn id="50" dur="2000"/>
                                        <p:tgtEl>
                                          <p:spTgt spid="8704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87048">
                                            <p:txEl>
                                              <p:pRg st="0" end="0"/>
                                            </p:txEl>
                                          </p:spTgt>
                                        </p:tgtEl>
                                        <p:attrNameLst>
                                          <p:attrName>style.visibility</p:attrName>
                                        </p:attrNameLst>
                                      </p:cBhvr>
                                      <p:to>
                                        <p:strVal val="visible"/>
                                      </p:to>
                                    </p:set>
                                    <p:animEffect transition="in" filter="wipe(left)">
                                      <p:cBhvr>
                                        <p:cTn id="55" dur="3000"/>
                                        <p:tgtEl>
                                          <p:spTgt spid="87048">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7090">
                                            <p:txEl>
                                              <p:pRg st="0" end="0"/>
                                            </p:txEl>
                                          </p:spTgt>
                                        </p:tgtEl>
                                        <p:attrNameLst>
                                          <p:attrName>style.visibility</p:attrName>
                                        </p:attrNameLst>
                                      </p:cBhvr>
                                      <p:to>
                                        <p:strVal val="visible"/>
                                      </p:to>
                                    </p:set>
                                    <p:animEffect transition="in" filter="wipe(left)">
                                      <p:cBhvr>
                                        <p:cTn id="60" dur="2000"/>
                                        <p:tgtEl>
                                          <p:spTgt spid="87090">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up)">
                                      <p:cBhvr>
                                        <p:cTn id="65" dur="1000"/>
                                        <p:tgtEl>
                                          <p:spTgt spid="2"/>
                                        </p:tgtEl>
                                      </p:cBhvr>
                                    </p:animEffect>
                                  </p:childTnLst>
                                </p:cTn>
                              </p:par>
                            </p:childTnLst>
                          </p:cTn>
                        </p:par>
                        <p:par>
                          <p:cTn id="66" fill="hold">
                            <p:stCondLst>
                              <p:cond delay="1000"/>
                            </p:stCondLst>
                            <p:childTnLst>
                              <p:par>
                                <p:cTn id="67" presetID="20" presetClass="entr" presetSubtype="0" fill="hold" grpId="0" nodeType="afterEffect">
                                  <p:stCondLst>
                                    <p:cond delay="0"/>
                                  </p:stCondLst>
                                  <p:childTnLst>
                                    <p:set>
                                      <p:cBhvr>
                                        <p:cTn id="68" dur="1" fill="hold">
                                          <p:stCondLst>
                                            <p:cond delay="0"/>
                                          </p:stCondLst>
                                        </p:cTn>
                                        <p:tgtEl>
                                          <p:spTgt spid="87130"/>
                                        </p:tgtEl>
                                        <p:attrNameLst>
                                          <p:attrName>style.visibility</p:attrName>
                                        </p:attrNameLst>
                                      </p:cBhvr>
                                      <p:to>
                                        <p:strVal val="visible"/>
                                      </p:to>
                                    </p:set>
                                    <p:animEffect transition="in" filter="wedge">
                                      <p:cBhvr>
                                        <p:cTn id="69" dur="2000"/>
                                        <p:tgtEl>
                                          <p:spTgt spid="8713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87070"/>
                                        </p:tgtEl>
                                        <p:attrNameLst>
                                          <p:attrName>style.visibility</p:attrName>
                                        </p:attrNameLst>
                                      </p:cBhvr>
                                      <p:to>
                                        <p:strVal val="visible"/>
                                      </p:to>
                                    </p:set>
                                    <p:animEffect transition="in" filter="wipe(left)">
                                      <p:cBhvr>
                                        <p:cTn id="74" dur="5000"/>
                                        <p:tgtEl>
                                          <p:spTgt spid="8707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left)">
                                      <p:cBhvr>
                                        <p:cTn id="7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0" animBg="1"/>
      <p:bldP spid="87047" grpId="0" build="p"/>
      <p:bldP spid="87048" grpId="0" build="p"/>
      <p:bldP spid="87071" grpId="0" build="p"/>
      <p:bldP spid="87089" grpId="0" build="p"/>
      <p:bldP spid="87090" grpId="0" build="p"/>
      <p:bldP spid="87098" grpId="0" bldLvl="0" animBg="1"/>
      <p:bldP spid="87124" grpId="0"/>
      <p:bldP spid="87129" grpId="0" bldLvl="0" animBg="1"/>
      <p:bldP spid="87130"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2"/>
          <p:cNvSpPr txBox="1"/>
          <p:nvPr/>
        </p:nvSpPr>
        <p:spPr>
          <a:xfrm>
            <a:off x="539750" y="956558"/>
            <a:ext cx="8280400" cy="1261884"/>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just" eaLnBrk="1" hangingPunct="1">
              <a:spcBef>
                <a:spcPts val="0"/>
              </a:spcBef>
              <a:buNone/>
            </a:pPr>
            <a:r>
              <a:rPr lang="en-US" sz="2400" b="1" dirty="0">
                <a:solidFill>
                  <a:schemeClr val="bg1"/>
                </a:solidFill>
                <a:latin typeface="Times New Roman" panose="02020603050405020304" pitchFamily="18" charset="0"/>
                <a:ea typeface="仿宋_GB2312" panose="02010609030101010101" pitchFamily="49" charset="-122"/>
              </a:rPr>
              <a:t>T</a:t>
            </a:r>
            <a:r>
              <a:rPr sz="2400" b="1" dirty="0">
                <a:solidFill>
                  <a:schemeClr val="bg1"/>
                </a:solidFill>
                <a:latin typeface="Times New Roman" panose="02020603050405020304" pitchFamily="18" charset="0"/>
                <a:ea typeface="仿宋_GB2312" panose="02010609030101010101" pitchFamily="49" charset="-122"/>
              </a:rPr>
              <a:t>he </a:t>
            </a:r>
            <a:r>
              <a:rPr lang="en-US" sz="2400" b="1" dirty="0">
                <a:solidFill>
                  <a:schemeClr val="bg1"/>
                </a:solidFill>
                <a:latin typeface="Times New Roman" panose="02020603050405020304" pitchFamily="18" charset="0"/>
                <a:ea typeface="仿宋_GB2312" panose="02010609030101010101" pitchFamily="49" charset="-122"/>
              </a:rPr>
              <a:t>amount of </a:t>
            </a:r>
            <a:r>
              <a:rPr sz="2400" b="1" dirty="0">
                <a:solidFill>
                  <a:schemeClr val="bg1"/>
                </a:solidFill>
                <a:latin typeface="Times New Roman" panose="02020603050405020304" pitchFamily="18" charset="0"/>
                <a:ea typeface="仿宋_GB2312" panose="02010609030101010101" pitchFamily="49" charset="-122"/>
              </a:rPr>
              <a:t>charge </a:t>
            </a:r>
            <a:r>
              <a:rPr lang="en-US" sz="2400" b="1" dirty="0">
                <a:solidFill>
                  <a:schemeClr val="bg1"/>
                </a:solidFill>
                <a:latin typeface="Times New Roman" panose="02020603050405020304" pitchFamily="18" charset="0"/>
                <a:ea typeface="仿宋_GB2312" panose="02010609030101010101" pitchFamily="49" charset="-122"/>
              </a:rPr>
              <a:t>stored </a:t>
            </a:r>
            <a:r>
              <a:rPr lang="en-US" altLang="zh-CN" sz="2400" b="1" dirty="0">
                <a:solidFill>
                  <a:schemeClr val="bg1"/>
                </a:solidFill>
                <a:latin typeface="Times New Roman" panose="02020603050405020304" pitchFamily="18" charset="0"/>
                <a:ea typeface="仿宋_GB2312" panose="02010609030101010101" pitchFamily="49" charset="-122"/>
              </a:rPr>
              <a:t>on the capacitor plate</a:t>
            </a:r>
            <a:r>
              <a:rPr lang="en-US" sz="2400" b="1" dirty="0">
                <a:solidFill>
                  <a:schemeClr val="bg1"/>
                </a:solidFill>
                <a:latin typeface="Times New Roman" panose="02020603050405020304" pitchFamily="18" charset="0"/>
                <a:ea typeface="仿宋_GB2312" panose="02010609030101010101" pitchFamily="49" charset="-122"/>
              </a:rPr>
              <a:t>, represented by </a:t>
            </a:r>
            <a:r>
              <a:rPr lang="en-US" sz="2400" b="1" i="1" dirty="0">
                <a:solidFill>
                  <a:schemeClr val="bg1"/>
                </a:solidFill>
                <a:latin typeface="Times New Roman" panose="02020603050405020304" pitchFamily="18" charset="0"/>
                <a:ea typeface="仿宋_GB2312" panose="02010609030101010101" pitchFamily="49" charset="-122"/>
              </a:rPr>
              <a:t>q,</a:t>
            </a:r>
            <a:r>
              <a:rPr sz="2400" b="1" dirty="0">
                <a:solidFill>
                  <a:schemeClr val="bg1"/>
                </a:solidFill>
                <a:latin typeface="Times New Roman" panose="02020603050405020304" pitchFamily="18" charset="0"/>
                <a:ea typeface="仿宋_GB2312" panose="02010609030101010101" pitchFamily="49" charset="-122"/>
              </a:rPr>
              <a:t> is proportional to the </a:t>
            </a:r>
            <a:r>
              <a:rPr lang="en-US" sz="2400" b="1" dirty="0">
                <a:solidFill>
                  <a:schemeClr val="bg1"/>
                </a:solidFill>
                <a:latin typeface="Times New Roman" panose="02020603050405020304" pitchFamily="18" charset="0"/>
                <a:ea typeface="仿宋_GB2312" panose="02010609030101010101" pitchFamily="49" charset="-122"/>
              </a:rPr>
              <a:t>applied </a:t>
            </a:r>
            <a:r>
              <a:rPr sz="2400" b="1" dirty="0">
                <a:solidFill>
                  <a:schemeClr val="bg1"/>
                </a:solidFill>
                <a:latin typeface="Times New Roman" panose="02020603050405020304" pitchFamily="18" charset="0"/>
                <a:ea typeface="仿宋_GB2312" panose="02010609030101010101" pitchFamily="49" charset="-122"/>
              </a:rPr>
              <a:t>voltage</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u</a:t>
            </a:r>
            <a:r>
              <a:rPr lang="en-US" altLang="zh-CN" sz="2400" b="1" dirty="0">
                <a:solidFill>
                  <a:schemeClr val="bg1"/>
                </a:solidFill>
                <a:latin typeface="Times New Roman" panose="02020603050405020304" pitchFamily="18" charset="0"/>
                <a:ea typeface="仿宋_GB2312" panose="02010609030101010101" pitchFamily="49" charset="-122"/>
              </a:rPr>
              <a:t>, then </a:t>
            </a:r>
            <a:r>
              <a:rPr lang="en-US" altLang="zh-CN" sz="2800" b="1" i="1" dirty="0">
                <a:solidFill>
                  <a:schemeClr val="bg1"/>
                </a:solidFill>
                <a:latin typeface="Times New Roman" panose="02020603050405020304" pitchFamily="18" charset="0"/>
                <a:ea typeface="仿宋_GB2312" panose="02010609030101010101" pitchFamily="49" charset="-122"/>
              </a:rPr>
              <a:t>q </a:t>
            </a:r>
            <a:r>
              <a:rPr lang="en-US" altLang="zh-CN" sz="2800" b="1" dirty="0">
                <a:solidFill>
                  <a:schemeClr val="bg1"/>
                </a:solidFill>
                <a:latin typeface="Times New Roman" panose="02020603050405020304" pitchFamily="18" charset="0"/>
                <a:ea typeface="仿宋_GB2312" panose="02010609030101010101" pitchFamily="49" charset="-122"/>
              </a:rPr>
              <a:t>~ </a:t>
            </a:r>
            <a:r>
              <a:rPr lang="en-US" altLang="zh-CN" sz="2800" b="1" i="1" dirty="0">
                <a:solidFill>
                  <a:schemeClr val="bg1"/>
                </a:solidFill>
                <a:latin typeface="Times New Roman" panose="02020603050405020304" pitchFamily="18" charset="0"/>
                <a:ea typeface="仿宋_GB2312" panose="02010609030101010101" pitchFamily="49" charset="-122"/>
              </a:rPr>
              <a:t>u </a:t>
            </a:r>
            <a:r>
              <a:rPr lang="en-US" altLang="zh-CN" sz="2400" b="1" dirty="0">
                <a:solidFill>
                  <a:schemeClr val="bg1"/>
                </a:solidFill>
                <a:latin typeface="Times New Roman" panose="02020603050405020304" pitchFamily="18" charset="0"/>
                <a:ea typeface="仿宋_GB2312" panose="02010609030101010101" pitchFamily="49" charset="-122"/>
              </a:rPr>
              <a:t>curve</a:t>
            </a:r>
            <a:r>
              <a:rPr lang="en-US" altLang="zh-CN" sz="2800" b="1" i="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i</a:t>
            </a:r>
            <a:r>
              <a:rPr lang="zh-CN" altLang="en-US" sz="2400" b="1" dirty="0">
                <a:solidFill>
                  <a:schemeClr val="bg1"/>
                </a:solidFill>
                <a:latin typeface="Times New Roman" panose="02020603050405020304" pitchFamily="18" charset="0"/>
                <a:ea typeface="仿宋_GB2312" panose="02010609030101010101" pitchFamily="49" charset="-122"/>
              </a:rPr>
              <a:t>s a line that goes through the origin</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08899" name="Text Box 3"/>
          <p:cNvSpPr txBox="1"/>
          <p:nvPr/>
        </p:nvSpPr>
        <p:spPr>
          <a:xfrm>
            <a:off x="107504" y="3987165"/>
            <a:ext cx="2592070" cy="460375"/>
          </a:xfrm>
          <a:prstGeom prst="rect">
            <a:avLst/>
          </a:prstGeom>
          <a:noFill/>
          <a:ln w="38100" cap="flat" cmpd="sng">
            <a:solidFill>
              <a:srgbClr val="00FFFF"/>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Circuit symbol</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08909" name="Text Box 13"/>
          <p:cNvSpPr txBox="1"/>
          <p:nvPr/>
        </p:nvSpPr>
        <p:spPr>
          <a:xfrm>
            <a:off x="395605" y="333375"/>
            <a:ext cx="3312299" cy="521970"/>
          </a:xfrm>
          <a:prstGeom prst="rect">
            <a:avLst/>
          </a:prstGeom>
          <a:solidFill>
            <a:srgbClr val="FF0000"/>
          </a:solidFill>
          <a:ln w="25400">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2.  </a:t>
            </a:r>
            <a:r>
              <a:rPr lang="zh-CN" altLang="en-US" sz="2800" b="1" dirty="0">
                <a:solidFill>
                  <a:schemeClr val="bg1"/>
                </a:solidFill>
                <a:latin typeface="Times New Roman" panose="02020603050405020304" pitchFamily="18" charset="0"/>
                <a:ea typeface="仿宋_GB2312" panose="02010609030101010101" pitchFamily="49" charset="-122"/>
              </a:rPr>
              <a:t>Linear </a:t>
            </a:r>
            <a:r>
              <a:rPr lang="en-US" altLang="zh-CN" sz="2800" b="1" dirty="0">
                <a:solidFill>
                  <a:schemeClr val="bg1"/>
                </a:solidFill>
                <a:latin typeface="Times New Roman" panose="02020603050405020304" pitchFamily="18" charset="0"/>
                <a:ea typeface="仿宋_GB2312" panose="02010609030101010101" pitchFamily="49" charset="-122"/>
              </a:rPr>
              <a:t>capacitor</a:t>
            </a:r>
            <a:endParaRPr lang="zh-CN" altLang="en-US" sz="2800" b="1" dirty="0">
              <a:solidFill>
                <a:schemeClr val="bg1"/>
              </a:solidFill>
              <a:latin typeface="Times New Roman" panose="02020603050405020304" pitchFamily="18" charset="0"/>
              <a:ea typeface="仿宋_GB2312" panose="02010609030101010101" pitchFamily="49" charset="-122"/>
            </a:endParaRPr>
          </a:p>
        </p:txBody>
      </p:sp>
      <p:grpSp>
        <p:nvGrpSpPr>
          <p:cNvPr id="2" name="Group 26"/>
          <p:cNvGrpSpPr/>
          <p:nvPr/>
        </p:nvGrpSpPr>
        <p:grpSpPr>
          <a:xfrm>
            <a:off x="3343597" y="3316796"/>
            <a:ext cx="2757488" cy="1960563"/>
            <a:chOff x="2699" y="1071"/>
            <a:chExt cx="1737" cy="1235"/>
          </a:xfrm>
        </p:grpSpPr>
        <p:grpSp>
          <p:nvGrpSpPr>
            <p:cNvPr id="4115" name="Group 4"/>
            <p:cNvGrpSpPr/>
            <p:nvPr/>
          </p:nvGrpSpPr>
          <p:grpSpPr>
            <a:xfrm>
              <a:off x="2699" y="1071"/>
              <a:ext cx="1737" cy="886"/>
              <a:chOff x="2347" y="2736"/>
              <a:chExt cx="1737" cy="886"/>
            </a:xfrm>
          </p:grpSpPr>
          <p:sp>
            <p:nvSpPr>
              <p:cNvPr id="4121" name="Text Box 5"/>
              <p:cNvSpPr txBox="1"/>
              <p:nvPr/>
            </p:nvSpPr>
            <p:spPr>
              <a:xfrm>
                <a:off x="3053" y="2736"/>
                <a:ext cx="29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C</a:t>
                </a:r>
                <a:endParaRPr lang="en-US" altLang="zh-CN" sz="2400" b="1" i="1" dirty="0">
                  <a:solidFill>
                    <a:schemeClr val="bg1"/>
                  </a:solidFill>
                  <a:latin typeface="Times New Roman" panose="02020603050405020304" pitchFamily="18" charset="0"/>
                  <a:ea typeface="Times New Roman" panose="02020603050405020304" pitchFamily="18" charset="0"/>
                </a:endParaRPr>
              </a:p>
            </p:txBody>
          </p:sp>
          <p:sp>
            <p:nvSpPr>
              <p:cNvPr id="4122" name="Line 6"/>
              <p:cNvSpPr/>
              <p:nvPr/>
            </p:nvSpPr>
            <p:spPr>
              <a:xfrm flipH="1" flipV="1">
                <a:off x="2347" y="3360"/>
                <a:ext cx="773" cy="0"/>
              </a:xfrm>
              <a:prstGeom prst="line">
                <a:avLst/>
              </a:prstGeom>
              <a:ln w="44450" cap="sq" cmpd="sng">
                <a:solidFill>
                  <a:srgbClr val="FF9900"/>
                </a:solidFill>
                <a:prstDash val="solid"/>
                <a:headEnd type="none" w="med" len="med"/>
                <a:tailEnd type="none" w="med" len="med"/>
              </a:ln>
            </p:spPr>
          </p:sp>
          <p:sp>
            <p:nvSpPr>
              <p:cNvPr id="4123" name="Line 7"/>
              <p:cNvSpPr/>
              <p:nvPr/>
            </p:nvSpPr>
            <p:spPr>
              <a:xfrm>
                <a:off x="3264" y="3360"/>
                <a:ext cx="820" cy="0"/>
              </a:xfrm>
              <a:prstGeom prst="line">
                <a:avLst/>
              </a:prstGeom>
              <a:ln w="44450" cap="sq" cmpd="sng">
                <a:solidFill>
                  <a:srgbClr val="FF9900"/>
                </a:solidFill>
                <a:prstDash val="solid"/>
                <a:headEnd type="none" w="med" len="med"/>
                <a:tailEnd type="none" w="med" len="med"/>
              </a:ln>
            </p:spPr>
          </p:sp>
          <p:grpSp>
            <p:nvGrpSpPr>
              <p:cNvPr id="4126" name="Group 10"/>
              <p:cNvGrpSpPr/>
              <p:nvPr/>
            </p:nvGrpSpPr>
            <p:grpSpPr>
              <a:xfrm>
                <a:off x="3120" y="3083"/>
                <a:ext cx="144" cy="539"/>
                <a:chOff x="3053" y="3083"/>
                <a:chExt cx="211" cy="576"/>
              </a:xfrm>
            </p:grpSpPr>
            <p:sp>
              <p:nvSpPr>
                <p:cNvPr id="4127" name="Line 11"/>
                <p:cNvSpPr/>
                <p:nvPr/>
              </p:nvSpPr>
              <p:spPr>
                <a:xfrm>
                  <a:off x="3053" y="3083"/>
                  <a:ext cx="0" cy="576"/>
                </a:xfrm>
                <a:prstGeom prst="line">
                  <a:avLst/>
                </a:prstGeom>
                <a:ln w="50800" cap="flat" cmpd="sng">
                  <a:solidFill>
                    <a:srgbClr val="FF9900"/>
                  </a:solidFill>
                  <a:prstDash val="solid"/>
                  <a:headEnd type="none" w="med" len="med"/>
                  <a:tailEnd type="none" w="med" len="med"/>
                </a:ln>
              </p:spPr>
            </p:sp>
            <p:sp>
              <p:nvSpPr>
                <p:cNvPr id="4128" name="Line 12"/>
                <p:cNvSpPr/>
                <p:nvPr/>
              </p:nvSpPr>
              <p:spPr>
                <a:xfrm>
                  <a:off x="3264" y="3083"/>
                  <a:ext cx="0" cy="576"/>
                </a:xfrm>
                <a:prstGeom prst="line">
                  <a:avLst/>
                </a:prstGeom>
                <a:ln w="50800" cap="flat" cmpd="sng">
                  <a:solidFill>
                    <a:srgbClr val="FF9900"/>
                  </a:solidFill>
                  <a:prstDash val="solid"/>
                  <a:headEnd type="none" w="med" len="med"/>
                  <a:tailEnd type="none" w="med" len="med"/>
                </a:ln>
              </p:spPr>
            </p:sp>
          </p:grpSp>
        </p:grpSp>
        <p:sp>
          <p:nvSpPr>
            <p:cNvPr id="4116" name="Text Box 15"/>
            <p:cNvSpPr txBox="1"/>
            <p:nvPr/>
          </p:nvSpPr>
          <p:spPr>
            <a:xfrm>
              <a:off x="2699" y="1706"/>
              <a:ext cx="36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solidFill>
                    <a:schemeClr val="bg1"/>
                  </a:solidFill>
                  <a:latin typeface="Times New Roman" panose="02020603050405020304" pitchFamily="18" charset="0"/>
                  <a:ea typeface="仿宋_GB2312" panose="02010609030101010101" pitchFamily="49" charset="-122"/>
                </a:rPr>
                <a:t>＋</a:t>
              </a:r>
              <a:endParaRPr lang="zh-CN" altLang="en-US" b="1" dirty="0">
                <a:solidFill>
                  <a:schemeClr val="bg1"/>
                </a:solidFill>
                <a:latin typeface="Times New Roman" panose="02020603050405020304" pitchFamily="18" charset="0"/>
                <a:ea typeface="仿宋_GB2312" panose="02010609030101010101" pitchFamily="49" charset="-122"/>
              </a:endParaRPr>
            </a:p>
          </p:txBody>
        </p:sp>
        <p:sp>
          <p:nvSpPr>
            <p:cNvPr id="4117" name="Text Box 16"/>
            <p:cNvSpPr txBox="1"/>
            <p:nvPr/>
          </p:nvSpPr>
          <p:spPr>
            <a:xfrm>
              <a:off x="4060" y="1706"/>
              <a:ext cx="36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b="1" dirty="0">
                  <a:solidFill>
                    <a:schemeClr val="bg1"/>
                  </a:solidFill>
                  <a:latin typeface="Times New Roman" panose="02020603050405020304" pitchFamily="18" charset="0"/>
                  <a:ea typeface="仿宋_GB2312" panose="02010609030101010101" pitchFamily="49" charset="-122"/>
                </a:rPr>
                <a:t>－</a:t>
              </a:r>
              <a:endParaRPr lang="zh-CN" altLang="en-US" b="1" dirty="0">
                <a:solidFill>
                  <a:schemeClr val="bg1"/>
                </a:solidFill>
                <a:latin typeface="Times New Roman" panose="02020603050405020304" pitchFamily="18" charset="0"/>
                <a:ea typeface="仿宋_GB2312" panose="02010609030101010101" pitchFamily="49" charset="-122"/>
              </a:endParaRPr>
            </a:p>
          </p:txBody>
        </p:sp>
        <p:sp>
          <p:nvSpPr>
            <p:cNvPr id="4118" name="Text Box 17"/>
            <p:cNvSpPr txBox="1"/>
            <p:nvPr/>
          </p:nvSpPr>
          <p:spPr>
            <a:xfrm>
              <a:off x="3379" y="1979"/>
              <a:ext cx="36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u</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4119" name="Text Box 18"/>
            <p:cNvSpPr txBox="1"/>
            <p:nvPr/>
          </p:nvSpPr>
          <p:spPr>
            <a:xfrm>
              <a:off x="2971" y="1298"/>
              <a:ext cx="45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a:t>
              </a:r>
              <a:r>
                <a:rPr lang="en-US" altLang="zh-CN" sz="2800" b="1" i="1" dirty="0">
                  <a:solidFill>
                    <a:schemeClr val="bg1"/>
                  </a:solidFill>
                  <a:latin typeface="Times New Roman" panose="02020603050405020304" pitchFamily="18" charset="0"/>
                  <a:ea typeface="仿宋_GB2312" panose="02010609030101010101" pitchFamily="49" charset="-122"/>
                </a:rPr>
                <a:t>q</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4120" name="Text Box 19"/>
            <p:cNvSpPr txBox="1"/>
            <p:nvPr/>
          </p:nvSpPr>
          <p:spPr>
            <a:xfrm>
              <a:off x="3651" y="1298"/>
              <a:ext cx="45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a:t>
              </a:r>
              <a:r>
                <a:rPr lang="en-US" altLang="zh-CN" sz="2800" b="1" i="1" dirty="0">
                  <a:solidFill>
                    <a:schemeClr val="bg1"/>
                  </a:solidFill>
                  <a:latin typeface="Times New Roman" panose="02020603050405020304" pitchFamily="18" charset="0"/>
                  <a:ea typeface="仿宋_GB2312" panose="02010609030101010101" pitchFamily="49" charset="-122"/>
                </a:rPr>
                <a:t>q</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grpSp>
      <p:sp>
        <p:nvSpPr>
          <p:cNvPr id="208919" name="Text Box 23"/>
          <p:cNvSpPr txBox="1"/>
          <p:nvPr/>
        </p:nvSpPr>
        <p:spPr>
          <a:xfrm>
            <a:off x="1741233" y="5258278"/>
            <a:ext cx="7524625" cy="1015663"/>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None/>
            </a:pPr>
            <a:r>
              <a:rPr lang="en-US" altLang="zh-CN" sz="2400" b="1" i="1" dirty="0">
                <a:solidFill>
                  <a:schemeClr val="bg1"/>
                </a:solidFill>
                <a:latin typeface="Times New Roman" panose="02020603050405020304" pitchFamily="18" charset="0"/>
                <a:ea typeface="仿宋_GB2312" panose="02010609030101010101" pitchFamily="49" charset="-122"/>
              </a:rPr>
              <a:t>C</a:t>
            </a:r>
            <a:r>
              <a:rPr lang="en-US" altLang="zh-CN" sz="2400" b="1" dirty="0">
                <a:solidFill>
                  <a:schemeClr val="bg1"/>
                </a:solidFill>
                <a:latin typeface="Times New Roman" panose="02020603050405020304" pitchFamily="18" charset="0"/>
                <a:ea typeface="仿宋_GB2312" panose="02010609030101010101" pitchFamily="49" charset="-122"/>
              </a:rPr>
              <a:t>  is known as the capacitance of the capacitor.</a:t>
            </a:r>
            <a:endParaRPr lang="en-US" altLang="zh-CN" sz="2400" b="1" dirty="0">
              <a:solidFill>
                <a:schemeClr val="bg1"/>
              </a:solidFill>
              <a:latin typeface="Times New Roman" panose="02020603050405020304" pitchFamily="18" charset="0"/>
              <a:ea typeface="仿宋_GB2312" panose="02010609030101010101" pitchFamily="49" charset="-122"/>
            </a:endParaRPr>
          </a:p>
          <a:p>
            <a:pPr marL="0" lvl="0" indent="0" eaLnBrk="1" hangingPunct="1">
              <a:spcBef>
                <a:spcPct val="50000"/>
              </a:spcBef>
              <a:buClr>
                <a:srgbClr val="FFFF00"/>
              </a:buClr>
              <a:buFont typeface="Wingdings" panose="05000000000000000000" pitchFamily="2" charset="2"/>
              <a:buNone/>
            </a:pPr>
            <a:r>
              <a:rPr lang="en-US" altLang="zh-CN" sz="2400" b="1" dirty="0">
                <a:solidFill>
                  <a:schemeClr val="bg1"/>
                </a:solidFill>
                <a:latin typeface="Times New Roman" panose="02020603050405020304" pitchFamily="18" charset="0"/>
                <a:ea typeface="仿宋_GB2312" panose="02010609030101010101" pitchFamily="49" charset="-122"/>
              </a:rPr>
              <a:t>The unit of capacitance is the farad  (F). </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nvGrpSpPr>
          <p:cNvPr id="6" name="Group 39"/>
          <p:cNvGrpSpPr/>
          <p:nvPr/>
        </p:nvGrpSpPr>
        <p:grpSpPr>
          <a:xfrm>
            <a:off x="6588447" y="1859915"/>
            <a:ext cx="2232025" cy="2466975"/>
            <a:chOff x="3760" y="1344"/>
            <a:chExt cx="1406" cy="1554"/>
          </a:xfrm>
        </p:grpSpPr>
        <p:grpSp>
          <p:nvGrpSpPr>
            <p:cNvPr id="4106" name="Group 30"/>
            <p:cNvGrpSpPr/>
            <p:nvPr/>
          </p:nvGrpSpPr>
          <p:grpSpPr>
            <a:xfrm>
              <a:off x="3760" y="1391"/>
              <a:ext cx="1406" cy="1507"/>
              <a:chOff x="310" y="1872"/>
              <a:chExt cx="1056" cy="1104"/>
            </a:xfrm>
          </p:grpSpPr>
          <p:sp>
            <p:nvSpPr>
              <p:cNvPr id="4113" name="Line 31"/>
              <p:cNvSpPr/>
              <p:nvPr/>
            </p:nvSpPr>
            <p:spPr>
              <a:xfrm>
                <a:off x="310" y="2544"/>
                <a:ext cx="1056" cy="0"/>
              </a:xfrm>
              <a:prstGeom prst="line">
                <a:avLst/>
              </a:prstGeom>
              <a:ln w="38100" cap="flat" cmpd="sng">
                <a:solidFill>
                  <a:schemeClr val="bg1"/>
                </a:solidFill>
                <a:prstDash val="solid"/>
                <a:headEnd type="none" w="med" len="med"/>
                <a:tailEnd type="triangle" w="med" len="med"/>
              </a:ln>
            </p:spPr>
          </p:sp>
          <p:sp>
            <p:nvSpPr>
              <p:cNvPr id="4114" name="Line 32"/>
              <p:cNvSpPr/>
              <p:nvPr/>
            </p:nvSpPr>
            <p:spPr>
              <a:xfrm flipV="1">
                <a:off x="720" y="1872"/>
                <a:ext cx="0" cy="1104"/>
              </a:xfrm>
              <a:prstGeom prst="line">
                <a:avLst/>
              </a:prstGeom>
              <a:ln w="38100" cap="flat" cmpd="sng">
                <a:solidFill>
                  <a:schemeClr val="bg1"/>
                </a:solidFill>
                <a:prstDash val="solid"/>
                <a:headEnd type="none" w="med" len="med"/>
                <a:tailEnd type="triangle" w="med" len="med"/>
              </a:ln>
            </p:spPr>
          </p:sp>
        </p:grpSp>
        <p:sp>
          <p:nvSpPr>
            <p:cNvPr id="4107" name="Text Box 33"/>
            <p:cNvSpPr txBox="1"/>
            <p:nvPr/>
          </p:nvSpPr>
          <p:spPr>
            <a:xfrm>
              <a:off x="4294" y="1344"/>
              <a:ext cx="229" cy="33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cs typeface="Times New Roman" panose="02020603050405020304" pitchFamily="18" charset="0"/>
                </a:rPr>
                <a:t>q</a:t>
              </a:r>
              <a:endParaRPr lang="en-US" altLang="zh-CN" sz="2800" b="1" i="1" dirty="0">
                <a:solidFill>
                  <a:schemeClr val="bg1"/>
                </a:solidFill>
                <a:latin typeface="Times New Roman" panose="02020603050405020304" pitchFamily="18" charset="0"/>
                <a:ea typeface="Times New Roman" panose="02020603050405020304" pitchFamily="18" charset="0"/>
              </a:endParaRPr>
            </a:p>
          </p:txBody>
        </p:sp>
        <p:sp>
          <p:nvSpPr>
            <p:cNvPr id="4108" name="Text Box 34"/>
            <p:cNvSpPr txBox="1"/>
            <p:nvPr/>
          </p:nvSpPr>
          <p:spPr>
            <a:xfrm>
              <a:off x="4921" y="2308"/>
              <a:ext cx="243" cy="33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cs typeface="Times New Roman" panose="02020603050405020304" pitchFamily="18" charset="0"/>
                </a:rPr>
                <a:t>u</a:t>
              </a:r>
              <a:endParaRPr lang="en-US" altLang="zh-CN" sz="2800" b="1" i="1" dirty="0">
                <a:solidFill>
                  <a:schemeClr val="bg1"/>
                </a:solidFill>
                <a:latin typeface="Times New Roman" panose="02020603050405020304" pitchFamily="18" charset="0"/>
                <a:ea typeface="Times New Roman" panose="02020603050405020304" pitchFamily="18" charset="0"/>
              </a:endParaRPr>
            </a:p>
          </p:txBody>
        </p:sp>
        <p:sp>
          <p:nvSpPr>
            <p:cNvPr id="4109" name="Text Box 35"/>
            <p:cNvSpPr txBox="1"/>
            <p:nvPr/>
          </p:nvSpPr>
          <p:spPr>
            <a:xfrm>
              <a:off x="4302" y="2328"/>
              <a:ext cx="267" cy="291"/>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O</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
          <p:nvSpPr>
            <p:cNvPr id="4110" name="Freeform 37"/>
            <p:cNvSpPr/>
            <p:nvPr/>
          </p:nvSpPr>
          <p:spPr>
            <a:xfrm>
              <a:off x="4513" y="2160"/>
              <a:ext cx="56" cy="149"/>
            </a:xfrm>
            <a:custGeom>
              <a:avLst/>
              <a:gdLst>
                <a:gd name="txL" fmla="*/ 0 w 55"/>
                <a:gd name="txT" fmla="*/ 0 h 117"/>
                <a:gd name="txR" fmla="*/ 55 w 55"/>
                <a:gd name="txB" fmla="*/ 117 h 117"/>
              </a:gdLst>
              <a:ahLst/>
              <a:cxnLst>
                <a:cxn ang="0">
                  <a:pos x="0" y="0"/>
                </a:cxn>
                <a:cxn ang="0">
                  <a:pos x="1997" y="4293"/>
                </a:cxn>
                <a:cxn ang="0">
                  <a:pos x="1877" y="11140"/>
                </a:cxn>
              </a:cxnLst>
              <a:rect l="txL" t="txT" r="txR" b="txB"/>
              <a:pathLst>
                <a:path w="55" h="117">
                  <a:moveTo>
                    <a:pt x="0" y="0"/>
                  </a:moveTo>
                  <a:cubicBezTo>
                    <a:pt x="8" y="7"/>
                    <a:pt x="41" y="25"/>
                    <a:pt x="48" y="45"/>
                  </a:cubicBezTo>
                  <a:cubicBezTo>
                    <a:pt x="55" y="65"/>
                    <a:pt x="46" y="102"/>
                    <a:pt x="45" y="117"/>
                  </a:cubicBezTo>
                </a:path>
              </a:pathLst>
            </a:custGeom>
            <a:noFill/>
            <a:ln w="381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4111" name="Text Box 38"/>
            <p:cNvSpPr txBox="1"/>
            <p:nvPr/>
          </p:nvSpPr>
          <p:spPr>
            <a:xfrm>
              <a:off x="4558" y="1933"/>
              <a:ext cx="432" cy="327"/>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l-GR" altLang="zh-CN" sz="2800" b="1" i="1" dirty="0">
                  <a:solidFill>
                    <a:schemeClr val="bg1"/>
                  </a:solidFill>
                  <a:latin typeface="Times New Roman" panose="02020603050405020304" pitchFamily="18" charset="0"/>
                  <a:cs typeface="Times New Roman" panose="02020603050405020304" pitchFamily="18" charset="0"/>
                </a:rPr>
                <a:t>α</a:t>
              </a:r>
              <a:endParaRPr lang="en-US" altLang="zh-CN" sz="2800" b="1" i="1" dirty="0">
                <a:solidFill>
                  <a:schemeClr val="bg1"/>
                </a:solidFill>
                <a:latin typeface="Times New Roman" panose="02020603050405020304" pitchFamily="18" charset="0"/>
                <a:ea typeface="Times New Roman" panose="02020603050405020304" pitchFamily="18" charset="0"/>
              </a:endParaRPr>
            </a:p>
          </p:txBody>
        </p:sp>
        <p:sp>
          <p:nvSpPr>
            <p:cNvPr id="4112" name="Line 28"/>
            <p:cNvSpPr/>
            <p:nvPr/>
          </p:nvSpPr>
          <p:spPr>
            <a:xfrm flipV="1">
              <a:off x="3878" y="1797"/>
              <a:ext cx="998" cy="862"/>
            </a:xfrm>
            <a:prstGeom prst="line">
              <a:avLst/>
            </a:prstGeom>
            <a:ln w="50800" cap="flat" cmpd="sng">
              <a:solidFill>
                <a:srgbClr val="FF0000"/>
              </a:solidFill>
              <a:prstDash val="solid"/>
              <a:headEnd type="none" w="med" len="med"/>
              <a:tailEnd type="none" w="med" len="med"/>
            </a:ln>
          </p:spPr>
        </p:sp>
      </p:grpSp>
      <p:sp>
        <p:nvSpPr>
          <p:cNvPr id="208936" name="Text Box 40"/>
          <p:cNvSpPr txBox="1"/>
          <p:nvPr/>
        </p:nvSpPr>
        <p:spPr>
          <a:xfrm>
            <a:off x="95435" y="5755888"/>
            <a:ext cx="1439863" cy="460375"/>
          </a:xfrm>
          <a:prstGeom prst="rect">
            <a:avLst/>
          </a:prstGeom>
          <a:noFill/>
          <a:ln w="38100" cap="flat" cmpd="sng">
            <a:solidFill>
              <a:srgbClr val="00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Unit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3" name="Object 8"/>
          <p:cNvGraphicFramePr>
            <a:graphicFrameLocks noChangeAspect="1"/>
          </p:cNvGraphicFramePr>
          <p:nvPr/>
        </p:nvGraphicFramePr>
        <p:xfrm>
          <a:off x="873409" y="2254866"/>
          <a:ext cx="4611688" cy="1065213"/>
        </p:xfrm>
        <a:graphic>
          <a:graphicData uri="http://schemas.openxmlformats.org/presentationml/2006/ole">
            <mc:AlternateContent xmlns:mc="http://schemas.openxmlformats.org/markup-compatibility/2006">
              <mc:Choice xmlns:v="urn:schemas-microsoft-com:vml" Requires="v">
                <p:oleObj spid="_x0000_s2056" name="" r:id="rId1" imgW="2260600" imgH="520700" progId="Equation.DSMT4">
                  <p:embed/>
                </p:oleObj>
              </mc:Choice>
              <mc:Fallback>
                <p:oleObj name="" r:id="rId1" imgW="2260600" imgH="520700" progId="Equation.DSMT4">
                  <p:embed/>
                  <p:pic>
                    <p:nvPicPr>
                      <p:cNvPr id="0" name="图片 3083"/>
                      <p:cNvPicPr/>
                      <p:nvPr/>
                    </p:nvPicPr>
                    <p:blipFill>
                      <a:blip r:embed="rId2">
                        <a:clrChange>
                          <a:clrFrom>
                            <a:srgbClr val="000000"/>
                          </a:clrFrom>
                          <a:clrTo>
                            <a:srgbClr val="000000"/>
                          </a:clrTo>
                        </a:clrChange>
                      </a:blip>
                      <a:stretch>
                        <a:fillRect/>
                      </a:stretch>
                    </p:blipFill>
                    <p:spPr>
                      <a:xfrm>
                        <a:off x="873409" y="2254866"/>
                        <a:ext cx="4611688" cy="1065213"/>
                      </a:xfrm>
                      <a:prstGeom prst="rect">
                        <a:avLst/>
                      </a:prstGeom>
                      <a:noFill/>
                      <a:ln w="38100">
                        <a:noFill/>
                        <a:miter/>
                      </a:ln>
                    </p:spPr>
                  </p:pic>
                </p:oleObj>
              </mc:Fallback>
            </mc:AlternateContent>
          </a:graphicData>
        </a:graphic>
      </p:graphicFrame>
      <p:sp>
        <p:nvSpPr>
          <p:cNvPr id="32" name="文本框 31"/>
          <p:cNvSpPr txBox="1"/>
          <p:nvPr/>
        </p:nvSpPr>
        <p:spPr>
          <a:xfrm>
            <a:off x="-55523" y="6315068"/>
            <a:ext cx="9252516" cy="461665"/>
          </a:xfrm>
          <a:prstGeom prst="rect">
            <a:avLst/>
          </a:prstGeom>
          <a:noFill/>
        </p:spPr>
        <p:txBody>
          <a:bodyPr wrap="square">
            <a:spAutoFit/>
          </a:bodyPr>
          <a:lstStyle/>
          <a:p>
            <a:pPr marL="0" lvl="0" indent="0" eaLnBrk="1" hangingPunct="1">
              <a:spcBef>
                <a:spcPct val="50000"/>
              </a:spcBef>
              <a:buClr>
                <a:srgbClr val="FFFF00"/>
              </a:buClr>
              <a:buFont typeface="Wingdings" panose="05000000000000000000" pitchFamily="2" charset="2"/>
              <a:buNone/>
            </a:pPr>
            <a:r>
              <a:rPr lang="en-US" altLang="zh-CN" sz="2400" b="1" dirty="0">
                <a:solidFill>
                  <a:schemeClr val="bg1"/>
                </a:solidFill>
                <a:latin typeface="Times New Roman" panose="02020603050405020304" pitchFamily="18" charset="0"/>
                <a:ea typeface="仿宋_GB2312" panose="02010609030101010101" pitchFamily="49" charset="-122"/>
              </a:rPr>
              <a:t>Capacitor have values in the picofarad (pF) to  microfarad(</a:t>
            </a:r>
            <a:r>
              <a:rPr lang="el-GR" altLang="zh-CN" sz="2400" b="1" dirty="0">
                <a:solidFill>
                  <a:schemeClr val="bg1"/>
                </a:solidFill>
                <a:latin typeface="Times New Roman" panose="02020603050405020304" pitchFamily="18" charset="0"/>
                <a:ea typeface="仿宋_GB2312" panose="02010609030101010101" pitchFamily="49" charset="-122"/>
              </a:rPr>
              <a:t>μ</a:t>
            </a:r>
            <a:r>
              <a:rPr lang="en-US" altLang="zh-CN" sz="2400" b="1" dirty="0">
                <a:solidFill>
                  <a:schemeClr val="bg1"/>
                </a:solidFill>
                <a:latin typeface="Times New Roman" panose="02020603050405020304" pitchFamily="18" charset="0"/>
                <a:ea typeface="仿宋_GB2312" panose="02010609030101010101" pitchFamily="49" charset="-122"/>
              </a:rPr>
              <a:t>F) range.</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909"/>
                                        </p:tgtEl>
                                        <p:attrNameLst>
                                          <p:attrName>style.visibility</p:attrName>
                                        </p:attrNameLst>
                                      </p:cBhvr>
                                      <p:to>
                                        <p:strVal val="visible"/>
                                      </p:to>
                                    </p:set>
                                    <p:anim calcmode="lin" valueType="num">
                                      <p:cBhvr additive="base">
                                        <p:cTn id="7" dur="500" fill="hold"/>
                                        <p:tgtEl>
                                          <p:spTgt spid="208909"/>
                                        </p:tgtEl>
                                        <p:attrNameLst>
                                          <p:attrName>ppt_x</p:attrName>
                                        </p:attrNameLst>
                                      </p:cBhvr>
                                      <p:tavLst>
                                        <p:tav tm="0">
                                          <p:val>
                                            <p:strVal val="0-#ppt_w/2"/>
                                          </p:val>
                                        </p:tav>
                                        <p:tav tm="100000">
                                          <p:val>
                                            <p:strVal val="#ppt_x"/>
                                          </p:val>
                                        </p:tav>
                                      </p:tavLst>
                                    </p:anim>
                                    <p:anim calcmode="lin" valueType="num">
                                      <p:cBhvr additive="base">
                                        <p:cTn id="8" dur="500" fill="hold"/>
                                        <p:tgtEl>
                                          <p:spTgt spid="208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208898"/>
                                        </p:tgtEl>
                                        <p:attrNameLst>
                                          <p:attrName>style.visibility</p:attrName>
                                        </p:attrNameLst>
                                      </p:cBhvr>
                                      <p:to>
                                        <p:strVal val="visible"/>
                                      </p:to>
                                    </p:set>
                                    <p:anim calcmode="lin" valueType="num">
                                      <p:cBhvr>
                                        <p:cTn id="13" dur="90" fill="hold"/>
                                        <p:tgtEl>
                                          <p:spTgt spid="208898"/>
                                        </p:tgtEl>
                                        <p:attrNameLst>
                                          <p:attrName>ppt_w</p:attrName>
                                        </p:attrNameLst>
                                      </p:cBhvr>
                                      <p:tavLst>
                                        <p:tav tm="0">
                                          <p:val>
                                            <p:fltVal val="0"/>
                                          </p:val>
                                        </p:tav>
                                        <p:tav tm="100000">
                                          <p:val>
                                            <p:strVal val="#ppt_w"/>
                                          </p:val>
                                        </p:tav>
                                      </p:tavLst>
                                    </p:anim>
                                    <p:anim calcmode="lin" valueType="num">
                                      <p:cBhvr>
                                        <p:cTn id="14" dur="90" fill="hold"/>
                                        <p:tgtEl>
                                          <p:spTgt spid="20889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edge">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0889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8936"/>
                                        </p:tgtEl>
                                        <p:attrNameLst>
                                          <p:attrName>style.visibility</p:attrName>
                                        </p:attrNameLst>
                                      </p:cBhvr>
                                      <p:to>
                                        <p:strVal val="visible"/>
                                      </p:to>
                                    </p:set>
                                    <p:anim calcmode="lin" valueType="num">
                                      <p:cBhvr additive="base">
                                        <p:cTn id="38" dur="500" fill="hold"/>
                                        <p:tgtEl>
                                          <p:spTgt spid="208936"/>
                                        </p:tgtEl>
                                        <p:attrNameLst>
                                          <p:attrName>ppt_x</p:attrName>
                                        </p:attrNameLst>
                                      </p:cBhvr>
                                      <p:tavLst>
                                        <p:tav tm="0">
                                          <p:val>
                                            <p:strVal val="#ppt_x"/>
                                          </p:val>
                                        </p:tav>
                                        <p:tav tm="100000">
                                          <p:val>
                                            <p:strVal val="#ppt_x"/>
                                          </p:val>
                                        </p:tav>
                                      </p:tavLst>
                                    </p:anim>
                                    <p:anim calcmode="lin" valueType="num">
                                      <p:cBhvr additive="base">
                                        <p:cTn id="39" dur="500" fill="hold"/>
                                        <p:tgtEl>
                                          <p:spTgt spid="20893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10" fill="hold" grpId="0" nodeType="clickEffect">
                                  <p:stCondLst>
                                    <p:cond delay="0"/>
                                  </p:stCondLst>
                                  <p:iterate type="lt">
                                    <p:tmPct val="100000"/>
                                  </p:iterate>
                                  <p:childTnLst>
                                    <p:set>
                                      <p:cBhvr>
                                        <p:cTn id="43" dur="1" fill="hold">
                                          <p:stCondLst>
                                            <p:cond delay="0"/>
                                          </p:stCondLst>
                                        </p:cTn>
                                        <p:tgtEl>
                                          <p:spTgt spid="208919"/>
                                        </p:tgtEl>
                                        <p:attrNameLst>
                                          <p:attrName>style.visibility</p:attrName>
                                        </p:attrNameLst>
                                      </p:cBhvr>
                                      <p:to>
                                        <p:strVal val="visible"/>
                                      </p:to>
                                    </p:set>
                                    <p:anim calcmode="lin" valueType="num">
                                      <p:cBhvr>
                                        <p:cTn id="44" dur="90" fill="hold"/>
                                        <p:tgtEl>
                                          <p:spTgt spid="208919"/>
                                        </p:tgtEl>
                                        <p:attrNameLst>
                                          <p:attrName>ppt_w</p:attrName>
                                        </p:attrNameLst>
                                      </p:cBhvr>
                                      <p:tavLst>
                                        <p:tav tm="0">
                                          <p:val>
                                            <p:fltVal val="0"/>
                                          </p:val>
                                        </p:tav>
                                        <p:tav tm="100000">
                                          <p:val>
                                            <p:strVal val="#ppt_w"/>
                                          </p:val>
                                        </p:tav>
                                      </p:tavLst>
                                    </p:anim>
                                    <p:anim calcmode="lin" valueType="num">
                                      <p:cBhvr>
                                        <p:cTn id="45" dur="90" fill="hold"/>
                                        <p:tgtEl>
                                          <p:spTgt spid="208919"/>
                                        </p:tgtEl>
                                        <p:attrNameLst>
                                          <p:attrName>ppt_h</p:attrName>
                                        </p:attrNameLst>
                                      </p:cBhvr>
                                      <p:tavLst>
                                        <p:tav tm="0">
                                          <p:val>
                                            <p:strVal val="#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p:bldP spid="208899" grpId="0" bldLvl="0" animBg="1"/>
      <p:bldP spid="208909" grpId="0" bldLvl="0" animBg="1"/>
      <p:bldP spid="208919" grpId="0"/>
      <p:bldP spid="208936" grpId="0" bldLvl="0" animBg="1"/>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2" name="Object 6"/>
          <p:cNvGraphicFramePr>
            <a:graphicFrameLocks noChangeAspect="1"/>
          </p:cNvGraphicFramePr>
          <p:nvPr/>
        </p:nvGraphicFramePr>
        <p:xfrm>
          <a:off x="4602163" y="3913188"/>
          <a:ext cx="4303712" cy="585787"/>
        </p:xfrm>
        <a:graphic>
          <a:graphicData uri="http://schemas.openxmlformats.org/presentationml/2006/ole">
            <mc:AlternateContent xmlns:mc="http://schemas.openxmlformats.org/markup-compatibility/2006">
              <mc:Choice xmlns:v="urn:schemas-microsoft-com:vml" Requires="v">
                <p:oleObj spid="_x0000_s27674" name="" r:id="rId1" imgW="2235200" imgH="304800" progId="Equation.DSMT4">
                  <p:embed/>
                </p:oleObj>
              </mc:Choice>
              <mc:Fallback>
                <p:oleObj name="" r:id="rId1" imgW="2235200" imgH="304800" progId="Equation.DSMT4">
                  <p:embed/>
                  <p:pic>
                    <p:nvPicPr>
                      <p:cNvPr id="0" name="图片 3132"/>
                      <p:cNvPicPr/>
                      <p:nvPr/>
                    </p:nvPicPr>
                    <p:blipFill>
                      <a:blip r:embed="rId2">
                        <a:clrChange>
                          <a:clrFrom>
                            <a:srgbClr val="000000"/>
                          </a:clrFrom>
                          <a:clrTo>
                            <a:srgbClr val="FFFFFF"/>
                          </a:clrTo>
                        </a:clrChange>
                      </a:blip>
                      <a:stretch>
                        <a:fillRect/>
                      </a:stretch>
                    </p:blipFill>
                    <p:spPr>
                      <a:xfrm>
                        <a:off x="4602163" y="3913188"/>
                        <a:ext cx="4303712" cy="585787"/>
                      </a:xfrm>
                      <a:prstGeom prst="rect">
                        <a:avLst/>
                      </a:prstGeom>
                      <a:noFill/>
                      <a:ln w="38100">
                        <a:noFill/>
                        <a:miter/>
                      </a:ln>
                    </p:spPr>
                  </p:pic>
                </p:oleObj>
              </mc:Fallback>
            </mc:AlternateContent>
          </a:graphicData>
        </a:graphic>
      </p:graphicFrame>
      <p:sp>
        <p:nvSpPr>
          <p:cNvPr id="86023" name="Text Box 7"/>
          <p:cNvSpPr txBox="1"/>
          <p:nvPr/>
        </p:nvSpPr>
        <p:spPr>
          <a:xfrm>
            <a:off x="6664325" y="3489325"/>
            <a:ext cx="936625" cy="131127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8000" b="1" dirty="0">
                <a:solidFill>
                  <a:srgbClr val="FF3300"/>
                </a:solidFill>
                <a:latin typeface="Times New Roman" panose="02020603050405020304" pitchFamily="18" charset="0"/>
                <a:sym typeface="Symbol" panose="05050102010706020507" pitchFamily="18" charset="2"/>
              </a:rPr>
              <a:t></a:t>
            </a:r>
            <a:endParaRPr lang="en-US" altLang="zh-CN" sz="2400" b="1" dirty="0">
              <a:solidFill>
                <a:srgbClr val="FF3300"/>
              </a:solidFill>
              <a:latin typeface="Times New Roman" panose="02020603050405020304" pitchFamily="18" charset="0"/>
            </a:endParaRPr>
          </a:p>
        </p:txBody>
      </p:sp>
      <p:sp>
        <p:nvSpPr>
          <p:cNvPr id="86024" name="Rectangle 8"/>
          <p:cNvSpPr/>
          <p:nvPr/>
        </p:nvSpPr>
        <p:spPr>
          <a:xfrm>
            <a:off x="5123336" y="5197477"/>
            <a:ext cx="2797175" cy="522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 =2A</a:t>
            </a:r>
            <a:endParaRPr lang="en-US" altLang="zh-CN" sz="2800" b="1" dirty="0">
              <a:solidFill>
                <a:schemeClr val="bg1"/>
              </a:solidFill>
              <a:latin typeface="Times New Roman" panose="02020603050405020304" pitchFamily="18" charset="0"/>
            </a:endParaRPr>
          </a:p>
        </p:txBody>
      </p:sp>
      <p:graphicFrame>
        <p:nvGraphicFramePr>
          <p:cNvPr id="86025" name="Object 9"/>
          <p:cNvGraphicFramePr>
            <a:graphicFrameLocks noChangeAspect="1"/>
          </p:cNvGraphicFramePr>
          <p:nvPr/>
        </p:nvGraphicFramePr>
        <p:xfrm>
          <a:off x="5137010" y="5917181"/>
          <a:ext cx="3151188" cy="525463"/>
        </p:xfrm>
        <a:graphic>
          <a:graphicData uri="http://schemas.openxmlformats.org/presentationml/2006/ole">
            <mc:AlternateContent xmlns:mc="http://schemas.openxmlformats.org/markup-compatibility/2006">
              <mc:Choice xmlns:v="urn:schemas-microsoft-com:vml" Requires="v">
                <p:oleObj spid="_x0000_s27675" name="" r:id="rId3" imgW="1828800" imgH="304800" progId="Equation.DSMT4">
                  <p:embed/>
                </p:oleObj>
              </mc:Choice>
              <mc:Fallback>
                <p:oleObj name="" r:id="rId3" imgW="1828800" imgH="304800" progId="Equation.DSMT4">
                  <p:embed/>
                  <p:pic>
                    <p:nvPicPr>
                      <p:cNvPr id="0" name="图片 3131"/>
                      <p:cNvPicPr/>
                      <p:nvPr/>
                    </p:nvPicPr>
                    <p:blipFill>
                      <a:blip r:embed="rId4">
                        <a:clrChange>
                          <a:clrFrom>
                            <a:srgbClr val="000000"/>
                          </a:clrFrom>
                          <a:clrTo>
                            <a:srgbClr val="FFFFFF"/>
                          </a:clrTo>
                        </a:clrChange>
                      </a:blip>
                      <a:stretch>
                        <a:fillRect/>
                      </a:stretch>
                    </p:blipFill>
                    <p:spPr>
                      <a:xfrm>
                        <a:off x="5137010" y="5917181"/>
                        <a:ext cx="3151188" cy="525463"/>
                      </a:xfrm>
                      <a:prstGeom prst="rect">
                        <a:avLst/>
                      </a:prstGeom>
                      <a:noFill/>
                      <a:ln w="38100">
                        <a:noFill/>
                        <a:miter/>
                      </a:ln>
                    </p:spPr>
                  </p:pic>
                </p:oleObj>
              </mc:Fallback>
            </mc:AlternateContent>
          </a:graphicData>
        </a:graphic>
      </p:graphicFrame>
      <p:sp>
        <p:nvSpPr>
          <p:cNvPr id="86029" name="Text Box 13"/>
          <p:cNvSpPr txBox="1"/>
          <p:nvPr/>
        </p:nvSpPr>
        <p:spPr>
          <a:xfrm>
            <a:off x="78105" y="150813"/>
            <a:ext cx="1914525"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a:t>
            </a:r>
            <a:r>
              <a:rPr lang="zh-CN" altLang="en-US" sz="2800" b="1"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2</a:t>
            </a:r>
            <a:endParaRPr lang="en-US" altLang="zh-CN" sz="2800" b="1" dirty="0">
              <a:solidFill>
                <a:schemeClr val="bg1"/>
              </a:solidFill>
              <a:latin typeface="Times New Roman" panose="02020603050405020304" pitchFamily="18" charset="0"/>
            </a:endParaRPr>
          </a:p>
        </p:txBody>
      </p:sp>
      <p:sp>
        <p:nvSpPr>
          <p:cNvPr id="86055" name="Text Box 39"/>
          <p:cNvSpPr txBox="1"/>
          <p:nvPr/>
        </p:nvSpPr>
        <p:spPr>
          <a:xfrm>
            <a:off x="2031535" y="159590"/>
            <a:ext cx="6881495" cy="4616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When</a:t>
            </a:r>
            <a:r>
              <a:rPr lang="en-US" altLang="zh-CN" sz="2400" b="1" i="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t </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0, close the switch K.  Find</a:t>
            </a:r>
            <a:r>
              <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i="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400" b="1" i="1" baseline="-25000"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L</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(0</a:t>
            </a:r>
            <a:r>
              <a:rPr lang="en-US" altLang="zh-CN" sz="16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77"/>
          <p:cNvGrpSpPr/>
          <p:nvPr/>
        </p:nvGrpSpPr>
        <p:grpSpPr>
          <a:xfrm>
            <a:off x="539750" y="981075"/>
            <a:ext cx="3275013" cy="1773238"/>
            <a:chOff x="612" y="436"/>
            <a:chExt cx="2063" cy="1117"/>
          </a:xfrm>
        </p:grpSpPr>
        <p:grpSp>
          <p:nvGrpSpPr>
            <p:cNvPr id="31804" name="Group 14"/>
            <p:cNvGrpSpPr/>
            <p:nvPr/>
          </p:nvGrpSpPr>
          <p:grpSpPr>
            <a:xfrm>
              <a:off x="612" y="436"/>
              <a:ext cx="2063" cy="1117"/>
              <a:chOff x="624" y="144"/>
              <a:chExt cx="2063" cy="1117"/>
            </a:xfrm>
          </p:grpSpPr>
          <p:sp>
            <p:nvSpPr>
              <p:cNvPr id="31812" name="Line 15"/>
              <p:cNvSpPr/>
              <p:nvPr/>
            </p:nvSpPr>
            <p:spPr>
              <a:xfrm>
                <a:off x="2256" y="1056"/>
                <a:ext cx="0" cy="192"/>
              </a:xfrm>
              <a:prstGeom prst="line">
                <a:avLst/>
              </a:prstGeom>
              <a:ln w="28575" cap="flat" cmpd="sng">
                <a:solidFill>
                  <a:srgbClr val="FFCC00"/>
                </a:solidFill>
                <a:prstDash val="solid"/>
                <a:headEnd type="none" w="med" len="med"/>
                <a:tailEnd type="none" w="med" len="med"/>
              </a:ln>
            </p:spPr>
          </p:sp>
          <p:sp>
            <p:nvSpPr>
              <p:cNvPr id="31813" name="Text Box 16"/>
              <p:cNvSpPr txBox="1"/>
              <p:nvPr/>
            </p:nvSpPr>
            <p:spPr>
              <a:xfrm>
                <a:off x="1883" y="932"/>
                <a:ext cx="2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31814" name="Text Box 17"/>
              <p:cNvSpPr txBox="1"/>
              <p:nvPr/>
            </p:nvSpPr>
            <p:spPr>
              <a:xfrm>
                <a:off x="2386" y="359"/>
                <a:ext cx="301" cy="90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a:t>
                </a:r>
                <a:endParaRPr lang="en-US" altLang="zh-CN" sz="2400" b="1" i="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1815" name="Text Box 18"/>
              <p:cNvSpPr txBox="1"/>
              <p:nvPr/>
            </p:nvSpPr>
            <p:spPr>
              <a:xfrm>
                <a:off x="1934" y="606"/>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31816" name="Rectangle 19"/>
              <p:cNvSpPr/>
              <p:nvPr/>
            </p:nvSpPr>
            <p:spPr>
              <a:xfrm>
                <a:off x="1104" y="384"/>
                <a:ext cx="288"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sp>
            <p:nvSpPr>
              <p:cNvPr id="31817" name="Rectangle 20"/>
              <p:cNvSpPr/>
              <p:nvPr/>
            </p:nvSpPr>
            <p:spPr>
              <a:xfrm>
                <a:off x="1680" y="384"/>
                <a:ext cx="288"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1818" name="Line 21"/>
              <p:cNvSpPr/>
              <p:nvPr/>
            </p:nvSpPr>
            <p:spPr>
              <a:xfrm>
                <a:off x="624" y="768"/>
                <a:ext cx="336" cy="0"/>
              </a:xfrm>
              <a:prstGeom prst="line">
                <a:avLst/>
              </a:prstGeom>
              <a:ln w="38100" cap="flat" cmpd="sng">
                <a:solidFill>
                  <a:srgbClr val="FF9900"/>
                </a:solidFill>
                <a:prstDash val="solid"/>
                <a:headEnd type="none" w="med" len="med"/>
                <a:tailEnd type="none" w="med" len="med"/>
              </a:ln>
            </p:spPr>
          </p:sp>
          <p:sp>
            <p:nvSpPr>
              <p:cNvPr id="31819" name="Line 22"/>
              <p:cNvSpPr/>
              <p:nvPr/>
            </p:nvSpPr>
            <p:spPr>
              <a:xfrm>
                <a:off x="672" y="864"/>
                <a:ext cx="192" cy="0"/>
              </a:xfrm>
              <a:prstGeom prst="line">
                <a:avLst/>
              </a:prstGeom>
              <a:ln w="38100" cap="flat" cmpd="sng">
                <a:solidFill>
                  <a:srgbClr val="FF9900"/>
                </a:solidFill>
                <a:prstDash val="solid"/>
                <a:headEnd type="none" w="med" len="med"/>
                <a:tailEnd type="none" w="med" len="med"/>
              </a:ln>
            </p:spPr>
          </p:sp>
          <p:sp>
            <p:nvSpPr>
              <p:cNvPr id="31820" name="Line 23"/>
              <p:cNvSpPr/>
              <p:nvPr/>
            </p:nvSpPr>
            <p:spPr>
              <a:xfrm flipV="1">
                <a:off x="768" y="432"/>
                <a:ext cx="0" cy="336"/>
              </a:xfrm>
              <a:prstGeom prst="line">
                <a:avLst/>
              </a:prstGeom>
              <a:ln w="28575" cap="flat" cmpd="sng">
                <a:solidFill>
                  <a:srgbClr val="FFCC00"/>
                </a:solidFill>
                <a:prstDash val="solid"/>
                <a:headEnd type="none" w="med" len="med"/>
                <a:tailEnd type="none" w="med" len="med"/>
              </a:ln>
            </p:spPr>
          </p:sp>
          <p:sp>
            <p:nvSpPr>
              <p:cNvPr id="31821" name="Line 24"/>
              <p:cNvSpPr/>
              <p:nvPr/>
            </p:nvSpPr>
            <p:spPr>
              <a:xfrm>
                <a:off x="768" y="864"/>
                <a:ext cx="0" cy="384"/>
              </a:xfrm>
              <a:prstGeom prst="line">
                <a:avLst/>
              </a:prstGeom>
              <a:ln w="28575" cap="flat" cmpd="sng">
                <a:solidFill>
                  <a:srgbClr val="FFCC00"/>
                </a:solidFill>
                <a:prstDash val="solid"/>
                <a:headEnd type="none" w="med" len="med"/>
                <a:tailEnd type="none" w="med" len="med"/>
              </a:ln>
            </p:spPr>
          </p:sp>
          <p:sp>
            <p:nvSpPr>
              <p:cNvPr id="31822" name="Line 25"/>
              <p:cNvSpPr/>
              <p:nvPr/>
            </p:nvSpPr>
            <p:spPr>
              <a:xfrm>
                <a:off x="768" y="1248"/>
                <a:ext cx="1488" cy="0"/>
              </a:xfrm>
              <a:prstGeom prst="line">
                <a:avLst/>
              </a:prstGeom>
              <a:ln w="28575" cap="flat" cmpd="sng">
                <a:solidFill>
                  <a:srgbClr val="FFCC00"/>
                </a:solidFill>
                <a:prstDash val="solid"/>
                <a:headEnd type="none" w="med" len="med"/>
                <a:tailEnd type="none" w="med" len="med"/>
              </a:ln>
            </p:spPr>
          </p:sp>
          <p:sp>
            <p:nvSpPr>
              <p:cNvPr id="31823" name="Line 26"/>
              <p:cNvSpPr/>
              <p:nvPr/>
            </p:nvSpPr>
            <p:spPr>
              <a:xfrm>
                <a:off x="768" y="432"/>
                <a:ext cx="336" cy="0"/>
              </a:xfrm>
              <a:prstGeom prst="line">
                <a:avLst/>
              </a:prstGeom>
              <a:ln w="28575" cap="flat" cmpd="sng">
                <a:solidFill>
                  <a:srgbClr val="FFCC00"/>
                </a:solidFill>
                <a:prstDash val="solid"/>
                <a:headEnd type="none" w="med" len="med"/>
                <a:tailEnd type="none" w="med" len="med"/>
              </a:ln>
            </p:spPr>
          </p:sp>
          <p:sp>
            <p:nvSpPr>
              <p:cNvPr id="31824" name="Line 27"/>
              <p:cNvSpPr/>
              <p:nvPr/>
            </p:nvSpPr>
            <p:spPr>
              <a:xfrm>
                <a:off x="1392" y="432"/>
                <a:ext cx="288" cy="0"/>
              </a:xfrm>
              <a:prstGeom prst="line">
                <a:avLst/>
              </a:prstGeom>
              <a:ln w="28575" cap="flat" cmpd="sng">
                <a:solidFill>
                  <a:srgbClr val="FFCC00"/>
                </a:solidFill>
                <a:prstDash val="solid"/>
                <a:headEnd type="none" w="med" len="med"/>
                <a:tailEnd type="none" w="med" len="med"/>
              </a:ln>
            </p:spPr>
          </p:sp>
          <p:sp>
            <p:nvSpPr>
              <p:cNvPr id="31825" name="Line 28"/>
              <p:cNvSpPr/>
              <p:nvPr/>
            </p:nvSpPr>
            <p:spPr>
              <a:xfrm>
                <a:off x="1968" y="432"/>
                <a:ext cx="288" cy="0"/>
              </a:xfrm>
              <a:prstGeom prst="line">
                <a:avLst/>
              </a:prstGeom>
              <a:ln w="28575" cap="flat" cmpd="sng">
                <a:solidFill>
                  <a:srgbClr val="FFCC00"/>
                </a:solidFill>
                <a:prstDash val="solid"/>
                <a:headEnd type="none" w="med" len="med"/>
                <a:tailEnd type="none" w="med" len="med"/>
              </a:ln>
            </p:spPr>
          </p:sp>
          <p:sp>
            <p:nvSpPr>
              <p:cNvPr id="31826" name="Line 29"/>
              <p:cNvSpPr/>
              <p:nvPr/>
            </p:nvSpPr>
            <p:spPr>
              <a:xfrm>
                <a:off x="2256" y="432"/>
                <a:ext cx="0" cy="144"/>
              </a:xfrm>
              <a:prstGeom prst="line">
                <a:avLst/>
              </a:prstGeom>
              <a:ln w="28575" cap="flat" cmpd="sng">
                <a:solidFill>
                  <a:srgbClr val="FFCC00"/>
                </a:solidFill>
                <a:prstDash val="solid"/>
                <a:headEnd type="none" w="med" len="med"/>
                <a:tailEnd type="none" w="med" len="med"/>
              </a:ln>
            </p:spPr>
          </p:sp>
          <p:sp>
            <p:nvSpPr>
              <p:cNvPr id="31827" name="Line 30"/>
              <p:cNvSpPr/>
              <p:nvPr/>
            </p:nvSpPr>
            <p:spPr>
              <a:xfrm>
                <a:off x="1536" y="432"/>
                <a:ext cx="0" cy="288"/>
              </a:xfrm>
              <a:prstGeom prst="line">
                <a:avLst/>
              </a:prstGeom>
              <a:ln w="28575" cap="flat" cmpd="sng">
                <a:solidFill>
                  <a:srgbClr val="FFCC00"/>
                </a:solidFill>
                <a:prstDash val="solid"/>
                <a:headEnd type="oval" w="med" len="med"/>
                <a:tailEnd type="none" w="med" len="med"/>
              </a:ln>
            </p:spPr>
          </p:sp>
          <p:sp>
            <p:nvSpPr>
              <p:cNvPr id="31828" name="Line 31"/>
              <p:cNvSpPr/>
              <p:nvPr/>
            </p:nvSpPr>
            <p:spPr>
              <a:xfrm flipH="1">
                <a:off x="1344" y="720"/>
                <a:ext cx="192" cy="192"/>
              </a:xfrm>
              <a:prstGeom prst="line">
                <a:avLst/>
              </a:prstGeom>
              <a:ln w="38100" cap="flat" cmpd="sng">
                <a:solidFill>
                  <a:srgbClr val="FFCC00"/>
                </a:solidFill>
                <a:prstDash val="solid"/>
                <a:headEnd type="none" w="med" len="med"/>
                <a:tailEnd type="none" w="med" len="med"/>
              </a:ln>
            </p:spPr>
          </p:sp>
          <p:sp>
            <p:nvSpPr>
              <p:cNvPr id="31829" name="Line 32"/>
              <p:cNvSpPr/>
              <p:nvPr/>
            </p:nvSpPr>
            <p:spPr>
              <a:xfrm>
                <a:off x="1536" y="864"/>
                <a:ext cx="0" cy="384"/>
              </a:xfrm>
              <a:prstGeom prst="line">
                <a:avLst/>
              </a:prstGeom>
              <a:ln w="28575" cap="flat" cmpd="sng">
                <a:solidFill>
                  <a:srgbClr val="FFCC00"/>
                </a:solidFill>
                <a:prstDash val="solid"/>
                <a:headEnd type="none" w="med" len="med"/>
                <a:tailEnd type="oval" w="med" len="med"/>
              </a:ln>
            </p:spPr>
          </p:sp>
          <p:sp>
            <p:nvSpPr>
              <p:cNvPr id="31830" name="Line 33"/>
              <p:cNvSpPr/>
              <p:nvPr/>
            </p:nvSpPr>
            <p:spPr>
              <a:xfrm>
                <a:off x="1344" y="720"/>
                <a:ext cx="96" cy="144"/>
              </a:xfrm>
              <a:prstGeom prst="line">
                <a:avLst/>
              </a:prstGeom>
              <a:ln w="38100" cap="flat" cmpd="sng">
                <a:solidFill>
                  <a:srgbClr val="FF3300"/>
                </a:solidFill>
                <a:prstDash val="solid"/>
                <a:headEnd type="none" w="med" len="med"/>
                <a:tailEnd type="triangle" w="med" len="med"/>
              </a:ln>
            </p:spPr>
          </p:sp>
          <p:sp>
            <p:nvSpPr>
              <p:cNvPr id="31831" name="Text Box 34"/>
              <p:cNvSpPr txBox="1"/>
              <p:nvPr/>
            </p:nvSpPr>
            <p:spPr>
              <a:xfrm>
                <a:off x="720" y="864"/>
                <a:ext cx="4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31832" name="Text Box 35"/>
              <p:cNvSpPr txBox="1"/>
              <p:nvPr/>
            </p:nvSpPr>
            <p:spPr>
              <a:xfrm>
                <a:off x="1068" y="624"/>
                <a:ext cx="26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31833" name="Text Box 36"/>
              <p:cNvSpPr txBox="1"/>
              <p:nvPr/>
            </p:nvSpPr>
            <p:spPr>
              <a:xfrm>
                <a:off x="1056" y="144"/>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31834" name="Text Box 37"/>
              <p:cNvSpPr txBox="1"/>
              <p:nvPr/>
            </p:nvSpPr>
            <p:spPr>
              <a:xfrm>
                <a:off x="1645" y="144"/>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1835" name="Line 38"/>
              <p:cNvSpPr/>
              <p:nvPr/>
            </p:nvSpPr>
            <p:spPr>
              <a:xfrm>
                <a:off x="2135" y="920"/>
                <a:ext cx="0" cy="262"/>
              </a:xfrm>
              <a:prstGeom prst="line">
                <a:avLst/>
              </a:prstGeom>
              <a:ln w="38100" cap="flat" cmpd="sng">
                <a:solidFill>
                  <a:srgbClr val="00FFFF"/>
                </a:solidFill>
                <a:prstDash val="solid"/>
                <a:headEnd type="none" w="med" len="med"/>
                <a:tailEnd type="triangle" w="med" len="med"/>
              </a:ln>
            </p:spPr>
          </p:sp>
        </p:grpSp>
        <p:grpSp>
          <p:nvGrpSpPr>
            <p:cNvPr id="31805" name="Group 40"/>
            <p:cNvGrpSpPr/>
            <p:nvPr/>
          </p:nvGrpSpPr>
          <p:grpSpPr>
            <a:xfrm>
              <a:off x="2207" y="855"/>
              <a:ext cx="114" cy="443"/>
              <a:chOff x="1360" y="3237"/>
              <a:chExt cx="114" cy="443"/>
            </a:xfrm>
          </p:grpSpPr>
          <p:grpSp>
            <p:nvGrpSpPr>
              <p:cNvPr id="31807" name="Group 41"/>
              <p:cNvGrpSpPr/>
              <p:nvPr/>
            </p:nvGrpSpPr>
            <p:grpSpPr>
              <a:xfrm>
                <a:off x="1360" y="3237"/>
                <a:ext cx="113" cy="214"/>
                <a:chOff x="887" y="1182"/>
                <a:chExt cx="113" cy="214"/>
              </a:xfrm>
            </p:grpSpPr>
            <p:sp>
              <p:nvSpPr>
                <p:cNvPr id="31810" name="Oval 42"/>
                <p:cNvSpPr/>
                <p:nvPr/>
              </p:nvSpPr>
              <p:spPr>
                <a:xfrm>
                  <a:off x="891" y="1182"/>
                  <a:ext cx="109" cy="109"/>
                </a:xfrm>
                <a:prstGeom prst="ellipse">
                  <a:avLst/>
                </a:prstGeom>
                <a:solidFill>
                  <a:srgbClr val="000099"/>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1811" name="Oval 43"/>
                <p:cNvSpPr/>
                <p:nvPr/>
              </p:nvSpPr>
              <p:spPr>
                <a:xfrm>
                  <a:off x="887" y="1287"/>
                  <a:ext cx="109" cy="109"/>
                </a:xfrm>
                <a:prstGeom prst="ellipse">
                  <a:avLst/>
                </a:prstGeom>
                <a:solidFill>
                  <a:srgbClr val="000099"/>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31808" name="Oval 44"/>
              <p:cNvSpPr/>
              <p:nvPr/>
            </p:nvSpPr>
            <p:spPr>
              <a:xfrm>
                <a:off x="1365" y="3457"/>
                <a:ext cx="109" cy="109"/>
              </a:xfrm>
              <a:prstGeom prst="ellipse">
                <a:avLst/>
              </a:prstGeom>
              <a:solidFill>
                <a:srgbClr val="000099"/>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1809" name="Oval 45"/>
              <p:cNvSpPr/>
              <p:nvPr/>
            </p:nvSpPr>
            <p:spPr>
              <a:xfrm>
                <a:off x="1361" y="3571"/>
                <a:ext cx="109" cy="109"/>
              </a:xfrm>
              <a:prstGeom prst="ellipse">
                <a:avLst/>
              </a:prstGeom>
              <a:solidFill>
                <a:srgbClr val="000099"/>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31806" name="Rectangle 46"/>
            <p:cNvSpPr/>
            <p:nvPr/>
          </p:nvSpPr>
          <p:spPr>
            <a:xfrm>
              <a:off x="2163" y="853"/>
              <a:ext cx="82" cy="491"/>
            </a:xfrm>
            <a:prstGeom prst="rect">
              <a:avLst/>
            </a:prstGeom>
            <a:solidFill>
              <a:srgbClr val="1111FF"/>
            </a:solidFill>
            <a:ln w="38100">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nvGrpSpPr>
          <p:cNvPr id="6" name="Group 47"/>
          <p:cNvGrpSpPr/>
          <p:nvPr/>
        </p:nvGrpSpPr>
        <p:grpSpPr>
          <a:xfrm>
            <a:off x="-80483" y="3294603"/>
            <a:ext cx="4842626" cy="2229104"/>
            <a:chOff x="68" y="1760"/>
            <a:chExt cx="2996" cy="1267"/>
          </a:xfrm>
        </p:grpSpPr>
        <p:grpSp>
          <p:nvGrpSpPr>
            <p:cNvPr id="31779" name="Group 48"/>
            <p:cNvGrpSpPr/>
            <p:nvPr/>
          </p:nvGrpSpPr>
          <p:grpSpPr>
            <a:xfrm>
              <a:off x="68" y="1760"/>
              <a:ext cx="2996" cy="1267"/>
              <a:chOff x="68" y="1760"/>
              <a:chExt cx="2996" cy="1267"/>
            </a:xfrm>
          </p:grpSpPr>
          <p:grpSp>
            <p:nvGrpSpPr>
              <p:cNvPr id="31781" name="Group 49"/>
              <p:cNvGrpSpPr/>
              <p:nvPr/>
            </p:nvGrpSpPr>
            <p:grpSpPr>
              <a:xfrm>
                <a:off x="68" y="1760"/>
                <a:ext cx="2996" cy="1267"/>
                <a:chOff x="68" y="1759"/>
                <a:chExt cx="2996" cy="1267"/>
              </a:xfrm>
            </p:grpSpPr>
            <p:sp>
              <p:nvSpPr>
                <p:cNvPr id="31783" name="Line 50"/>
                <p:cNvSpPr/>
                <p:nvPr/>
              </p:nvSpPr>
              <p:spPr>
                <a:xfrm>
                  <a:off x="2253" y="2716"/>
                  <a:ext cx="0" cy="310"/>
                </a:xfrm>
                <a:prstGeom prst="line">
                  <a:avLst/>
                </a:prstGeom>
                <a:ln w="28575" cap="flat" cmpd="sng">
                  <a:solidFill>
                    <a:srgbClr val="FFCC00"/>
                  </a:solidFill>
                  <a:prstDash val="solid"/>
                  <a:headEnd type="none" w="med" len="med"/>
                  <a:tailEnd type="none" w="med" len="med"/>
                </a:ln>
              </p:spPr>
            </p:sp>
            <p:sp>
              <p:nvSpPr>
                <p:cNvPr id="31784" name="Text Box 51"/>
                <p:cNvSpPr txBox="1"/>
                <p:nvPr/>
              </p:nvSpPr>
              <p:spPr>
                <a:xfrm>
                  <a:off x="2349" y="2181"/>
                  <a:ext cx="296" cy="81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a:t>
                  </a:r>
                  <a:endParaRPr lang="en-US" altLang="zh-CN" sz="2400" b="1" i="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1785" name="Rectangle 52"/>
                <p:cNvSpPr/>
                <p:nvPr/>
              </p:nvSpPr>
              <p:spPr>
                <a:xfrm>
                  <a:off x="1101" y="2162"/>
                  <a:ext cx="288"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sp>
              <p:nvSpPr>
                <p:cNvPr id="31786" name="Rectangle 53"/>
                <p:cNvSpPr/>
                <p:nvPr/>
              </p:nvSpPr>
              <p:spPr>
                <a:xfrm>
                  <a:off x="1677" y="2162"/>
                  <a:ext cx="288" cy="96"/>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1787" name="Line 54"/>
                <p:cNvSpPr/>
                <p:nvPr/>
              </p:nvSpPr>
              <p:spPr>
                <a:xfrm>
                  <a:off x="621" y="2546"/>
                  <a:ext cx="336" cy="0"/>
                </a:xfrm>
                <a:prstGeom prst="line">
                  <a:avLst/>
                </a:prstGeom>
                <a:ln w="38100" cap="flat" cmpd="sng">
                  <a:solidFill>
                    <a:srgbClr val="FF9900"/>
                  </a:solidFill>
                  <a:prstDash val="solid"/>
                  <a:headEnd type="none" w="med" len="med"/>
                  <a:tailEnd type="none" w="med" len="med"/>
                </a:ln>
              </p:spPr>
            </p:sp>
            <p:sp>
              <p:nvSpPr>
                <p:cNvPr id="31788" name="Line 55"/>
                <p:cNvSpPr/>
                <p:nvPr/>
              </p:nvSpPr>
              <p:spPr>
                <a:xfrm>
                  <a:off x="669" y="2642"/>
                  <a:ext cx="192" cy="0"/>
                </a:xfrm>
                <a:prstGeom prst="line">
                  <a:avLst/>
                </a:prstGeom>
                <a:ln w="38100" cap="flat" cmpd="sng">
                  <a:solidFill>
                    <a:srgbClr val="FF9900"/>
                  </a:solidFill>
                  <a:prstDash val="solid"/>
                  <a:headEnd type="none" w="med" len="med"/>
                  <a:tailEnd type="none" w="med" len="med"/>
                </a:ln>
              </p:spPr>
            </p:sp>
            <p:sp>
              <p:nvSpPr>
                <p:cNvPr id="31789" name="Line 56"/>
                <p:cNvSpPr/>
                <p:nvPr/>
              </p:nvSpPr>
              <p:spPr>
                <a:xfrm flipV="1">
                  <a:off x="765" y="2210"/>
                  <a:ext cx="0" cy="336"/>
                </a:xfrm>
                <a:prstGeom prst="line">
                  <a:avLst/>
                </a:prstGeom>
                <a:ln w="28575" cap="flat" cmpd="sng">
                  <a:solidFill>
                    <a:srgbClr val="FFCC00"/>
                  </a:solidFill>
                  <a:prstDash val="solid"/>
                  <a:headEnd type="none" w="med" len="med"/>
                  <a:tailEnd type="none" w="med" len="med"/>
                </a:ln>
              </p:spPr>
            </p:sp>
            <p:sp>
              <p:nvSpPr>
                <p:cNvPr id="31790" name="Line 57"/>
                <p:cNvSpPr/>
                <p:nvPr/>
              </p:nvSpPr>
              <p:spPr>
                <a:xfrm>
                  <a:off x="765" y="2642"/>
                  <a:ext cx="0" cy="384"/>
                </a:xfrm>
                <a:prstGeom prst="line">
                  <a:avLst/>
                </a:prstGeom>
                <a:ln w="28575" cap="flat" cmpd="sng">
                  <a:solidFill>
                    <a:srgbClr val="FFCC00"/>
                  </a:solidFill>
                  <a:prstDash val="solid"/>
                  <a:headEnd type="none" w="med" len="med"/>
                  <a:tailEnd type="none" w="med" len="med"/>
                </a:ln>
              </p:spPr>
            </p:sp>
            <p:sp>
              <p:nvSpPr>
                <p:cNvPr id="31791" name="Line 58"/>
                <p:cNvSpPr/>
                <p:nvPr/>
              </p:nvSpPr>
              <p:spPr>
                <a:xfrm>
                  <a:off x="765" y="3026"/>
                  <a:ext cx="1488" cy="0"/>
                </a:xfrm>
                <a:prstGeom prst="line">
                  <a:avLst/>
                </a:prstGeom>
                <a:ln w="28575" cap="flat" cmpd="sng">
                  <a:solidFill>
                    <a:srgbClr val="FFCC00"/>
                  </a:solidFill>
                  <a:prstDash val="solid"/>
                  <a:headEnd type="none" w="med" len="med"/>
                  <a:tailEnd type="none" w="med" len="med"/>
                </a:ln>
              </p:spPr>
            </p:sp>
            <p:sp>
              <p:nvSpPr>
                <p:cNvPr id="31792" name="Line 59"/>
                <p:cNvSpPr/>
                <p:nvPr/>
              </p:nvSpPr>
              <p:spPr>
                <a:xfrm>
                  <a:off x="765" y="2210"/>
                  <a:ext cx="336" cy="0"/>
                </a:xfrm>
                <a:prstGeom prst="line">
                  <a:avLst/>
                </a:prstGeom>
                <a:ln w="28575" cap="flat" cmpd="sng">
                  <a:solidFill>
                    <a:srgbClr val="FFCC00"/>
                  </a:solidFill>
                  <a:prstDash val="solid"/>
                  <a:headEnd type="none" w="med" len="med"/>
                  <a:tailEnd type="none" w="med" len="med"/>
                </a:ln>
              </p:spPr>
            </p:sp>
            <p:sp>
              <p:nvSpPr>
                <p:cNvPr id="31793" name="Line 60"/>
                <p:cNvSpPr/>
                <p:nvPr/>
              </p:nvSpPr>
              <p:spPr>
                <a:xfrm>
                  <a:off x="1389" y="2210"/>
                  <a:ext cx="288" cy="0"/>
                </a:xfrm>
                <a:prstGeom prst="line">
                  <a:avLst/>
                </a:prstGeom>
                <a:ln w="28575" cap="flat" cmpd="sng">
                  <a:solidFill>
                    <a:srgbClr val="FFCC00"/>
                  </a:solidFill>
                  <a:prstDash val="solid"/>
                  <a:headEnd type="none" w="med" len="med"/>
                  <a:tailEnd type="none" w="med" len="med"/>
                </a:ln>
              </p:spPr>
            </p:sp>
            <p:sp>
              <p:nvSpPr>
                <p:cNvPr id="31794" name="Line 61"/>
                <p:cNvSpPr/>
                <p:nvPr/>
              </p:nvSpPr>
              <p:spPr>
                <a:xfrm>
                  <a:off x="1965" y="2210"/>
                  <a:ext cx="288" cy="0"/>
                </a:xfrm>
                <a:prstGeom prst="line">
                  <a:avLst/>
                </a:prstGeom>
                <a:ln w="28575" cap="flat" cmpd="sng">
                  <a:solidFill>
                    <a:srgbClr val="FFCC00"/>
                  </a:solidFill>
                  <a:prstDash val="solid"/>
                  <a:headEnd type="none" w="med" len="med"/>
                  <a:tailEnd type="none" w="med" len="med"/>
                </a:ln>
              </p:spPr>
            </p:sp>
            <p:sp>
              <p:nvSpPr>
                <p:cNvPr id="31795" name="Line 62"/>
                <p:cNvSpPr/>
                <p:nvPr/>
              </p:nvSpPr>
              <p:spPr>
                <a:xfrm flipH="1">
                  <a:off x="2253" y="2210"/>
                  <a:ext cx="0" cy="262"/>
                </a:xfrm>
                <a:prstGeom prst="line">
                  <a:avLst/>
                </a:prstGeom>
                <a:ln w="28575" cap="flat" cmpd="sng">
                  <a:solidFill>
                    <a:srgbClr val="FFCC00"/>
                  </a:solidFill>
                  <a:prstDash val="solid"/>
                  <a:headEnd type="none" w="med" len="med"/>
                  <a:tailEnd type="none" w="med" len="med"/>
                </a:ln>
              </p:spPr>
            </p:sp>
            <p:sp>
              <p:nvSpPr>
                <p:cNvPr id="31796" name="Line 63"/>
                <p:cNvSpPr/>
                <p:nvPr/>
              </p:nvSpPr>
              <p:spPr>
                <a:xfrm flipH="1">
                  <a:off x="1519" y="2210"/>
                  <a:ext cx="14" cy="814"/>
                </a:xfrm>
                <a:prstGeom prst="line">
                  <a:avLst/>
                </a:prstGeom>
                <a:ln w="28575" cap="flat" cmpd="sng">
                  <a:solidFill>
                    <a:srgbClr val="FFCC00"/>
                  </a:solidFill>
                  <a:prstDash val="solid"/>
                  <a:headEnd type="oval" w="med" len="med"/>
                  <a:tailEnd type="oval" w="med" len="med"/>
                </a:ln>
              </p:spPr>
            </p:sp>
            <p:sp>
              <p:nvSpPr>
                <p:cNvPr id="31798" name="Text Box 65"/>
                <p:cNvSpPr txBox="1"/>
                <p:nvPr/>
              </p:nvSpPr>
              <p:spPr>
                <a:xfrm>
                  <a:off x="721" y="2655"/>
                  <a:ext cx="439" cy="26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31799" name="Text Box 66"/>
                <p:cNvSpPr txBox="1"/>
                <p:nvPr/>
              </p:nvSpPr>
              <p:spPr>
                <a:xfrm>
                  <a:off x="1056" y="1935"/>
                  <a:ext cx="354" cy="26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31800" name="Text Box 67"/>
                <p:cNvSpPr txBox="1"/>
                <p:nvPr/>
              </p:nvSpPr>
              <p:spPr>
                <a:xfrm>
                  <a:off x="1645" y="1935"/>
                  <a:ext cx="354" cy="26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1801" name="Line 68"/>
                <p:cNvSpPr/>
                <p:nvPr/>
              </p:nvSpPr>
              <p:spPr>
                <a:xfrm>
                  <a:off x="2250" y="2762"/>
                  <a:ext cx="0" cy="144"/>
                </a:xfrm>
                <a:prstGeom prst="line">
                  <a:avLst/>
                </a:prstGeom>
                <a:ln w="38100" cap="flat" cmpd="sng">
                  <a:solidFill>
                    <a:srgbClr val="00FFFF"/>
                  </a:solidFill>
                  <a:prstDash val="solid"/>
                  <a:headEnd type="none" w="med" len="med"/>
                  <a:tailEnd type="triangle" w="med" len="med"/>
                </a:ln>
              </p:spPr>
            </p:sp>
            <p:sp>
              <p:nvSpPr>
                <p:cNvPr id="31802" name="Rectangle 69"/>
                <p:cNvSpPr/>
                <p:nvPr/>
              </p:nvSpPr>
              <p:spPr>
                <a:xfrm>
                  <a:off x="68" y="1759"/>
                  <a:ext cx="2996" cy="262"/>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ctr" eaLnBrk="1" hangingPunct="1">
                    <a:spcBef>
                      <a:spcPct val="0"/>
                    </a:spcBef>
                    <a:buNone/>
                  </a:pPr>
                  <a:r>
                    <a:rPr lang="en-US" altLang="zh-CN" sz="2400" b="1" dirty="0">
                      <a:solidFill>
                        <a:schemeClr val="bg1"/>
                      </a:solidFill>
                      <a:latin typeface="Times New Roman" panose="02020603050405020304" pitchFamily="18" charset="0"/>
                      <a:sym typeface="+mn-ea"/>
                    </a:rPr>
                    <a:t>the equivalent circuit at </a:t>
                  </a:r>
                  <a:r>
                    <a:rPr lang="en-US" altLang="zh-CN" sz="2400" b="1" i="1" dirty="0">
                      <a:solidFill>
                        <a:schemeClr val="bg1"/>
                      </a:solidFill>
                      <a:latin typeface="Times New Roman" panose="02020603050405020304" pitchFamily="18" charset="0"/>
                      <a:sym typeface="+mn-ea"/>
                    </a:rPr>
                    <a:t>t</a:t>
                  </a:r>
                  <a:r>
                    <a:rPr lang="en-US" altLang="zh-CN" sz="2400" b="1" dirty="0">
                      <a:solidFill>
                        <a:schemeClr val="bg1"/>
                      </a:solidFill>
                      <a:latin typeface="Times New Roman" panose="02020603050405020304" pitchFamily="18" charset="0"/>
                      <a:sym typeface="+mn-ea"/>
                    </a:rPr>
                    <a:t>=</a:t>
                  </a: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a:t>
                  </a:r>
                  <a:endParaRPr lang="en-US" altLang="zh-CN" sz="1600" b="1" dirty="0">
                    <a:solidFill>
                      <a:schemeClr val="bg1"/>
                    </a:solidFill>
                    <a:latin typeface="Times New Roman" panose="02020603050405020304" pitchFamily="18" charset="0"/>
                  </a:endParaRPr>
                </a:p>
              </p:txBody>
            </p:sp>
            <p:sp>
              <p:nvSpPr>
                <p:cNvPr id="31803" name="Text Box 70"/>
                <p:cNvSpPr txBox="1"/>
                <p:nvPr/>
              </p:nvSpPr>
              <p:spPr>
                <a:xfrm>
                  <a:off x="1847" y="2570"/>
                  <a:ext cx="344" cy="26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a:t>
                  </a:r>
                  <a:endParaRPr lang="en-US" altLang="zh-CN" sz="2400" b="1" dirty="0">
                    <a:solidFill>
                      <a:schemeClr val="bg1"/>
                    </a:solidFill>
                    <a:latin typeface="Times New Roman" panose="02020603050405020304" pitchFamily="18" charset="0"/>
                  </a:endParaRPr>
                </a:p>
              </p:txBody>
            </p:sp>
          </p:grpSp>
          <p:sp>
            <p:nvSpPr>
              <p:cNvPr id="31782" name="Oval 71"/>
              <p:cNvSpPr/>
              <p:nvPr/>
            </p:nvSpPr>
            <p:spPr>
              <a:xfrm>
                <a:off x="2146" y="2492"/>
                <a:ext cx="227" cy="209"/>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31780" name="Line 72"/>
            <p:cNvSpPr/>
            <p:nvPr/>
          </p:nvSpPr>
          <p:spPr>
            <a:xfrm>
              <a:off x="2146" y="2601"/>
              <a:ext cx="218" cy="0"/>
            </a:xfrm>
            <a:prstGeom prst="line">
              <a:avLst/>
            </a:prstGeom>
            <a:ln w="38100" cap="flat" cmpd="sng">
              <a:solidFill>
                <a:srgbClr val="FF9900"/>
              </a:solidFill>
              <a:prstDash val="solid"/>
              <a:headEnd type="none" w="med" len="med"/>
              <a:tailEnd type="none" w="med" len="med"/>
            </a:ln>
          </p:spPr>
        </p:sp>
      </p:grpSp>
      <p:sp>
        <p:nvSpPr>
          <p:cNvPr id="86089" name="Text Box 73"/>
          <p:cNvSpPr txBox="1"/>
          <p:nvPr/>
        </p:nvSpPr>
        <p:spPr>
          <a:xfrm>
            <a:off x="6357938" y="609601"/>
            <a:ext cx="792480"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rgbClr val="FFFF00"/>
                </a:solidFill>
                <a:latin typeface="Times New Roman" panose="02020603050405020304" pitchFamily="18" charset="0"/>
              </a:rPr>
              <a:t>Find</a:t>
            </a:r>
            <a:endParaRPr lang="en-US" altLang="zh-CN" sz="2400" b="1" dirty="0">
              <a:solidFill>
                <a:srgbClr val="FFFF00"/>
              </a:solidFill>
              <a:latin typeface="Times New Roman" panose="02020603050405020304" pitchFamily="18" charset="0"/>
            </a:endParaRPr>
          </a:p>
        </p:txBody>
      </p:sp>
      <p:graphicFrame>
        <p:nvGraphicFramePr>
          <p:cNvPr id="86090" name="Object 74"/>
          <p:cNvGraphicFramePr>
            <a:graphicFrameLocks noChangeAspect="1"/>
          </p:cNvGraphicFramePr>
          <p:nvPr/>
        </p:nvGraphicFramePr>
        <p:xfrm>
          <a:off x="4656138" y="2936875"/>
          <a:ext cx="2565400" cy="871538"/>
        </p:xfrm>
        <a:graphic>
          <a:graphicData uri="http://schemas.openxmlformats.org/presentationml/2006/ole">
            <mc:AlternateContent xmlns:mc="http://schemas.openxmlformats.org/markup-compatibility/2006">
              <mc:Choice xmlns:v="urn:schemas-microsoft-com:vml" Requires="v">
                <p:oleObj spid="_x0000_s27676" name="" r:id="rId5" imgW="1536700" imgH="520700" progId="Equation.DSMT4">
                  <p:embed/>
                </p:oleObj>
              </mc:Choice>
              <mc:Fallback>
                <p:oleObj name="" r:id="rId5" imgW="1536700" imgH="520700" progId="Equation.DSMT4">
                  <p:embed/>
                  <p:pic>
                    <p:nvPicPr>
                      <p:cNvPr id="0" name="图片 3134"/>
                      <p:cNvPicPr/>
                      <p:nvPr/>
                    </p:nvPicPr>
                    <p:blipFill>
                      <a:blip r:embed="rId6">
                        <a:clrChange>
                          <a:clrFrom>
                            <a:srgbClr val="000000"/>
                          </a:clrFrom>
                          <a:clrTo>
                            <a:srgbClr val="FFFFFF"/>
                          </a:clrTo>
                        </a:clrChange>
                      </a:blip>
                      <a:stretch>
                        <a:fillRect/>
                      </a:stretch>
                    </p:blipFill>
                    <p:spPr>
                      <a:xfrm>
                        <a:off x="4656138" y="2936875"/>
                        <a:ext cx="2565400" cy="871538"/>
                      </a:xfrm>
                      <a:prstGeom prst="rect">
                        <a:avLst/>
                      </a:prstGeom>
                      <a:noFill/>
                      <a:ln w="38100">
                        <a:noFill/>
                        <a:miter/>
                      </a:ln>
                    </p:spPr>
                  </p:pic>
                </p:oleObj>
              </mc:Fallback>
            </mc:AlternateContent>
          </a:graphicData>
        </a:graphic>
      </p:graphicFrame>
      <p:sp>
        <p:nvSpPr>
          <p:cNvPr id="86091" name="Text Box 75"/>
          <p:cNvSpPr txBox="1"/>
          <p:nvPr/>
        </p:nvSpPr>
        <p:spPr>
          <a:xfrm>
            <a:off x="4598457" y="4694533"/>
            <a:ext cx="2641300" cy="46166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From Switch Law:</a:t>
            </a:r>
            <a:endParaRPr lang="en-US" altLang="zh-CN" sz="2400" b="1" dirty="0">
              <a:solidFill>
                <a:schemeClr val="bg1"/>
              </a:solidFill>
              <a:latin typeface="Times New Roman" panose="02020603050405020304" pitchFamily="18" charset="0"/>
            </a:endParaRPr>
          </a:p>
        </p:txBody>
      </p:sp>
      <p:sp>
        <p:nvSpPr>
          <p:cNvPr id="86094" name="AutoShape 78" descr="羊皮纸"/>
          <p:cNvSpPr/>
          <p:nvPr/>
        </p:nvSpPr>
        <p:spPr>
          <a:xfrm>
            <a:off x="1294262" y="5973331"/>
            <a:ext cx="2602910" cy="690439"/>
          </a:xfrm>
          <a:prstGeom prst="wedgeRoundRectCallout">
            <a:avLst>
              <a:gd name="adj1" fmla="val 45602"/>
              <a:gd name="adj2" fmla="val -126148"/>
              <a:gd name="adj3" fmla="val 16667"/>
            </a:avLst>
          </a:prstGeom>
          <a:blipFill rotWithShape="1">
            <a:blip r:embed="rId7"/>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1800" dirty="0">
                <a:ea typeface="仿宋_GB2312" panose="02010609030101010101" pitchFamily="49" charset="-122"/>
              </a:rPr>
              <a:t>Inductor is replaced by  current source</a:t>
            </a:r>
            <a:endParaRPr lang="zh-CN" altLang="en-US" sz="1800" dirty="0">
              <a:ea typeface="仿宋_GB2312" panose="02010609030101010101" pitchFamily="49" charset="-122"/>
            </a:endParaRPr>
          </a:p>
        </p:txBody>
      </p:sp>
      <p:graphicFrame>
        <p:nvGraphicFramePr>
          <p:cNvPr id="86095" name="Object 79"/>
          <p:cNvGraphicFramePr>
            <a:graphicFrameLocks noChangeAspect="1"/>
          </p:cNvGraphicFramePr>
          <p:nvPr/>
        </p:nvGraphicFramePr>
        <p:xfrm>
          <a:off x="7158990" y="609283"/>
          <a:ext cx="846138" cy="506412"/>
        </p:xfrm>
        <a:graphic>
          <a:graphicData uri="http://schemas.openxmlformats.org/presentationml/2006/ole">
            <mc:AlternateContent xmlns:mc="http://schemas.openxmlformats.org/markup-compatibility/2006">
              <mc:Choice xmlns:v="urn:schemas-microsoft-com:vml" Requires="v">
                <p:oleObj spid="_x0000_s27677" name="" r:id="rId8" imgW="508000" imgH="304800" progId="Equation.DSMT4">
                  <p:embed/>
                </p:oleObj>
              </mc:Choice>
              <mc:Fallback>
                <p:oleObj name="" r:id="rId8" imgW="508000" imgH="304800" progId="Equation.DSMT4">
                  <p:embed/>
                  <p:pic>
                    <p:nvPicPr>
                      <p:cNvPr id="0" name="图片 3133"/>
                      <p:cNvPicPr/>
                      <p:nvPr/>
                    </p:nvPicPr>
                    <p:blipFill>
                      <a:blip r:embed="rId9">
                        <a:clrChange>
                          <a:clrFrom>
                            <a:srgbClr val="000000"/>
                          </a:clrFrom>
                          <a:clrTo>
                            <a:srgbClr val="FFFFFF"/>
                          </a:clrTo>
                        </a:clrChange>
                      </a:blip>
                      <a:stretch>
                        <a:fillRect/>
                      </a:stretch>
                    </p:blipFill>
                    <p:spPr>
                      <a:xfrm>
                        <a:off x="7158990" y="609283"/>
                        <a:ext cx="846138" cy="506412"/>
                      </a:xfrm>
                      <a:prstGeom prst="rect">
                        <a:avLst/>
                      </a:prstGeom>
                      <a:noFill/>
                      <a:ln w="38100">
                        <a:noFill/>
                        <a:miter/>
                      </a:ln>
                    </p:spPr>
                  </p:pic>
                </p:oleObj>
              </mc:Fallback>
            </mc:AlternateContent>
          </a:graphicData>
        </a:graphic>
      </p:graphicFrame>
      <p:sp>
        <p:nvSpPr>
          <p:cNvPr id="86123" name="Text Box 107"/>
          <p:cNvSpPr txBox="1"/>
          <p:nvPr/>
        </p:nvSpPr>
        <p:spPr>
          <a:xfrm>
            <a:off x="4686935" y="672783"/>
            <a:ext cx="1519555"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Solution:</a:t>
            </a:r>
            <a:endParaRPr lang="en-US" altLang="zh-CN" sz="2400" b="1" dirty="0">
              <a:solidFill>
                <a:srgbClr val="FFFF00"/>
              </a:solidFill>
              <a:ea typeface="仿宋_GB2312" panose="02010609030101010101" pitchFamily="49" charset="-122"/>
            </a:endParaRPr>
          </a:p>
        </p:txBody>
      </p:sp>
      <p:grpSp>
        <p:nvGrpSpPr>
          <p:cNvPr id="45" name="组合 44"/>
          <p:cNvGrpSpPr/>
          <p:nvPr/>
        </p:nvGrpSpPr>
        <p:grpSpPr>
          <a:xfrm>
            <a:off x="4486910" y="1113155"/>
            <a:ext cx="3801110" cy="1774190"/>
            <a:chOff x="7066" y="1753"/>
            <a:chExt cx="5986" cy="2794"/>
          </a:xfrm>
        </p:grpSpPr>
        <p:sp>
          <p:nvSpPr>
            <p:cNvPr id="31762" name="Text Box 16"/>
            <p:cNvSpPr txBox="1"/>
            <p:nvPr/>
          </p:nvSpPr>
          <p:spPr>
            <a:xfrm>
              <a:off x="10192" y="2985"/>
              <a:ext cx="617" cy="72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23" name="组合 22"/>
            <p:cNvGrpSpPr/>
            <p:nvPr/>
          </p:nvGrpSpPr>
          <p:grpSpPr>
            <a:xfrm>
              <a:off x="7066" y="1753"/>
              <a:ext cx="5986" cy="2795"/>
              <a:chOff x="7271" y="1681"/>
              <a:chExt cx="5986" cy="2795"/>
            </a:xfrm>
          </p:grpSpPr>
          <p:sp>
            <p:nvSpPr>
              <p:cNvPr id="86124" name="AutoShape 108" descr="羊皮纸"/>
              <p:cNvSpPr/>
              <p:nvPr/>
            </p:nvSpPr>
            <p:spPr>
              <a:xfrm>
                <a:off x="11639" y="2866"/>
                <a:ext cx="1618" cy="1155"/>
              </a:xfrm>
              <a:prstGeom prst="wedgeRoundRectCallout">
                <a:avLst>
                  <a:gd name="adj1" fmla="val -87700"/>
                  <a:gd name="adj2" fmla="val 3679"/>
                  <a:gd name="adj3" fmla="val 16667"/>
                </a:avLst>
              </a:prstGeom>
              <a:blipFill rotWithShape="1">
                <a:blip r:embed="rId7"/>
              </a:blip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latin typeface="Times New Roman" panose="02020603050405020304" pitchFamily="18" charset="0"/>
                    <a:ea typeface="仿宋_GB2312" panose="02010609030101010101" pitchFamily="49" charset="-122"/>
                    <a:cs typeface="Times New Roman" panose="02020603050405020304" pitchFamily="18" charset="0"/>
                  </a:rPr>
                  <a:t>short circuit</a:t>
                </a:r>
                <a:endParaRPr lang="en-US" altLang="zh-CN" sz="2000" dirty="0">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3" name="Group 106"/>
              <p:cNvGrpSpPr/>
              <p:nvPr/>
            </p:nvGrpSpPr>
            <p:grpSpPr>
              <a:xfrm>
                <a:off x="7271" y="1681"/>
                <a:ext cx="3743" cy="2795"/>
                <a:chOff x="3396" y="199"/>
                <a:chExt cx="1662" cy="1222"/>
              </a:xfrm>
            </p:grpSpPr>
            <p:sp>
              <p:nvSpPr>
                <p:cNvPr id="4" name="Line 83"/>
                <p:cNvSpPr/>
                <p:nvPr/>
              </p:nvSpPr>
              <p:spPr>
                <a:xfrm>
                  <a:off x="5057" y="799"/>
                  <a:ext cx="1" cy="622"/>
                </a:xfrm>
                <a:prstGeom prst="line">
                  <a:avLst/>
                </a:prstGeom>
                <a:ln w="28575" cap="flat" cmpd="sng">
                  <a:solidFill>
                    <a:srgbClr val="FFCC00"/>
                  </a:solidFill>
                  <a:prstDash val="solid"/>
                  <a:headEnd type="none" w="med" len="med"/>
                  <a:tailEnd type="none" w="med" len="med"/>
                </a:ln>
              </p:spPr>
            </p:sp>
            <p:sp>
              <p:nvSpPr>
                <p:cNvPr id="5" name="Rectangle 85"/>
                <p:cNvSpPr/>
                <p:nvPr/>
              </p:nvSpPr>
              <p:spPr>
                <a:xfrm>
                  <a:off x="3885" y="463"/>
                  <a:ext cx="293" cy="107"/>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sp>
              <p:nvSpPr>
                <p:cNvPr id="7" name="Rectangle 86"/>
                <p:cNvSpPr/>
                <p:nvPr/>
              </p:nvSpPr>
              <p:spPr>
                <a:xfrm>
                  <a:off x="4471" y="463"/>
                  <a:ext cx="294" cy="107"/>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8" name="Line 87"/>
                <p:cNvSpPr/>
                <p:nvPr/>
              </p:nvSpPr>
              <p:spPr>
                <a:xfrm>
                  <a:off x="3396" y="889"/>
                  <a:ext cx="342" cy="0"/>
                </a:xfrm>
                <a:prstGeom prst="line">
                  <a:avLst/>
                </a:prstGeom>
                <a:ln w="38100" cap="flat" cmpd="sng">
                  <a:solidFill>
                    <a:srgbClr val="FF9900"/>
                  </a:solidFill>
                  <a:prstDash val="solid"/>
                  <a:headEnd type="none" w="med" len="med"/>
                  <a:tailEnd type="none" w="med" len="med"/>
                </a:ln>
              </p:spPr>
            </p:sp>
            <p:sp>
              <p:nvSpPr>
                <p:cNvPr id="10" name="Line 88"/>
                <p:cNvSpPr/>
                <p:nvPr/>
              </p:nvSpPr>
              <p:spPr>
                <a:xfrm>
                  <a:off x="3445" y="995"/>
                  <a:ext cx="196" cy="0"/>
                </a:xfrm>
                <a:prstGeom prst="line">
                  <a:avLst/>
                </a:prstGeom>
                <a:ln w="38100" cap="flat" cmpd="sng">
                  <a:solidFill>
                    <a:srgbClr val="FF9900"/>
                  </a:solidFill>
                  <a:prstDash val="solid"/>
                  <a:headEnd type="none" w="med" len="med"/>
                  <a:tailEnd type="none" w="med" len="med"/>
                </a:ln>
              </p:spPr>
            </p:sp>
            <p:sp>
              <p:nvSpPr>
                <p:cNvPr id="11" name="Line 89"/>
                <p:cNvSpPr/>
                <p:nvPr/>
              </p:nvSpPr>
              <p:spPr>
                <a:xfrm flipV="1">
                  <a:off x="3543" y="517"/>
                  <a:ext cx="0" cy="372"/>
                </a:xfrm>
                <a:prstGeom prst="line">
                  <a:avLst/>
                </a:prstGeom>
                <a:ln w="28575" cap="flat" cmpd="sng">
                  <a:solidFill>
                    <a:srgbClr val="FFCC00"/>
                  </a:solidFill>
                  <a:prstDash val="solid"/>
                  <a:headEnd type="none" w="med" len="med"/>
                  <a:tailEnd type="none" w="med" len="med"/>
                </a:ln>
              </p:spPr>
            </p:sp>
            <p:sp>
              <p:nvSpPr>
                <p:cNvPr id="12" name="Line 90"/>
                <p:cNvSpPr/>
                <p:nvPr/>
              </p:nvSpPr>
              <p:spPr>
                <a:xfrm>
                  <a:off x="3543" y="995"/>
                  <a:ext cx="0" cy="426"/>
                </a:xfrm>
                <a:prstGeom prst="line">
                  <a:avLst/>
                </a:prstGeom>
                <a:ln w="28575" cap="flat" cmpd="sng">
                  <a:solidFill>
                    <a:srgbClr val="FFCC00"/>
                  </a:solidFill>
                  <a:prstDash val="solid"/>
                  <a:headEnd type="none" w="med" len="med"/>
                  <a:tailEnd type="none" w="med" len="med"/>
                </a:ln>
              </p:spPr>
            </p:sp>
            <p:sp>
              <p:nvSpPr>
                <p:cNvPr id="13" name="Line 91"/>
                <p:cNvSpPr/>
                <p:nvPr/>
              </p:nvSpPr>
              <p:spPr>
                <a:xfrm>
                  <a:off x="3543" y="1421"/>
                  <a:ext cx="1515" cy="0"/>
                </a:xfrm>
                <a:prstGeom prst="line">
                  <a:avLst/>
                </a:prstGeom>
                <a:ln w="28575" cap="flat" cmpd="sng">
                  <a:solidFill>
                    <a:srgbClr val="FFCC00"/>
                  </a:solidFill>
                  <a:prstDash val="solid"/>
                  <a:headEnd type="none" w="med" len="med"/>
                  <a:tailEnd type="none" w="med" len="med"/>
                </a:ln>
              </p:spPr>
            </p:sp>
            <p:sp>
              <p:nvSpPr>
                <p:cNvPr id="14" name="Line 92"/>
                <p:cNvSpPr/>
                <p:nvPr/>
              </p:nvSpPr>
              <p:spPr>
                <a:xfrm>
                  <a:off x="3543" y="517"/>
                  <a:ext cx="342" cy="0"/>
                </a:xfrm>
                <a:prstGeom prst="line">
                  <a:avLst/>
                </a:prstGeom>
                <a:ln w="28575" cap="flat" cmpd="sng">
                  <a:solidFill>
                    <a:srgbClr val="FFCC00"/>
                  </a:solidFill>
                  <a:prstDash val="solid"/>
                  <a:headEnd type="none" w="med" len="med"/>
                  <a:tailEnd type="none" w="med" len="med"/>
                </a:ln>
              </p:spPr>
            </p:sp>
            <p:sp>
              <p:nvSpPr>
                <p:cNvPr id="15" name="Line 93"/>
                <p:cNvSpPr/>
                <p:nvPr/>
              </p:nvSpPr>
              <p:spPr>
                <a:xfrm>
                  <a:off x="4178" y="517"/>
                  <a:ext cx="293" cy="0"/>
                </a:xfrm>
                <a:prstGeom prst="line">
                  <a:avLst/>
                </a:prstGeom>
                <a:ln w="28575" cap="flat" cmpd="sng">
                  <a:solidFill>
                    <a:srgbClr val="FFCC00"/>
                  </a:solidFill>
                  <a:prstDash val="solid"/>
                  <a:headEnd type="none" w="med" len="med"/>
                  <a:tailEnd type="none" w="med" len="med"/>
                </a:ln>
              </p:spPr>
            </p:sp>
            <p:sp>
              <p:nvSpPr>
                <p:cNvPr id="16" name="Line 94"/>
                <p:cNvSpPr/>
                <p:nvPr/>
              </p:nvSpPr>
              <p:spPr>
                <a:xfrm>
                  <a:off x="4765" y="517"/>
                  <a:ext cx="293" cy="0"/>
                </a:xfrm>
                <a:prstGeom prst="line">
                  <a:avLst/>
                </a:prstGeom>
                <a:ln w="28575" cap="flat" cmpd="sng">
                  <a:solidFill>
                    <a:srgbClr val="FFCC00"/>
                  </a:solidFill>
                  <a:prstDash val="solid"/>
                  <a:headEnd type="none" w="med" len="med"/>
                  <a:tailEnd type="none" w="med" len="med"/>
                </a:ln>
              </p:spPr>
            </p:sp>
            <p:sp>
              <p:nvSpPr>
                <p:cNvPr id="17" name="Line 95"/>
                <p:cNvSpPr/>
                <p:nvPr/>
              </p:nvSpPr>
              <p:spPr>
                <a:xfrm flipH="1">
                  <a:off x="5058" y="517"/>
                  <a:ext cx="0" cy="290"/>
                </a:xfrm>
                <a:prstGeom prst="line">
                  <a:avLst/>
                </a:prstGeom>
                <a:ln w="28575" cap="flat" cmpd="sng">
                  <a:solidFill>
                    <a:srgbClr val="FFCC00"/>
                  </a:solidFill>
                  <a:prstDash val="solid"/>
                  <a:headEnd type="none" w="med" len="med"/>
                  <a:tailEnd type="none" w="med" len="med"/>
                </a:ln>
              </p:spPr>
            </p:sp>
            <p:sp>
              <p:nvSpPr>
                <p:cNvPr id="18" name="Text Box 98"/>
                <p:cNvSpPr txBox="1"/>
                <p:nvPr/>
              </p:nvSpPr>
              <p:spPr>
                <a:xfrm>
                  <a:off x="3474" y="998"/>
                  <a:ext cx="496" cy="31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19" name="Text Box 99"/>
                <p:cNvSpPr txBox="1"/>
                <p:nvPr/>
              </p:nvSpPr>
              <p:spPr>
                <a:xfrm>
                  <a:off x="3821" y="199"/>
                  <a:ext cx="400" cy="31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20" name="Text Box 100"/>
                <p:cNvSpPr txBox="1"/>
                <p:nvPr/>
              </p:nvSpPr>
              <p:spPr>
                <a:xfrm>
                  <a:off x="4420" y="199"/>
                  <a:ext cx="399" cy="31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21" name="Line 101"/>
                <p:cNvSpPr/>
                <p:nvPr/>
              </p:nvSpPr>
              <p:spPr>
                <a:xfrm>
                  <a:off x="4967" y="1128"/>
                  <a:ext cx="0" cy="160"/>
                </a:xfrm>
                <a:prstGeom prst="line">
                  <a:avLst/>
                </a:prstGeom>
                <a:ln w="38100" cap="flat" cmpd="sng">
                  <a:solidFill>
                    <a:srgbClr val="00FFFF"/>
                  </a:solidFill>
                  <a:prstDash val="solid"/>
                  <a:headEnd type="none" w="med" len="med"/>
                  <a:tailEnd type="triangl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6029"/>
                                        </p:tgtEl>
                                        <p:attrNameLst>
                                          <p:attrName>style.visibility</p:attrName>
                                        </p:attrNameLst>
                                      </p:cBhvr>
                                      <p:to>
                                        <p:strVal val="visible"/>
                                      </p:to>
                                    </p:set>
                                    <p:anim calcmode="lin" valueType="num">
                                      <p:cBhvr>
                                        <p:cTn id="7" dur="1000" fill="hold"/>
                                        <p:tgtEl>
                                          <p:spTgt spid="86029"/>
                                        </p:tgtEl>
                                        <p:attrNameLst>
                                          <p:attrName>ppt_w</p:attrName>
                                        </p:attrNameLst>
                                      </p:cBhvr>
                                      <p:tavLst>
                                        <p:tav tm="0">
                                          <p:val>
                                            <p:fltVal val="0"/>
                                          </p:val>
                                        </p:tav>
                                        <p:tav tm="100000">
                                          <p:val>
                                            <p:strVal val="#ppt_w"/>
                                          </p:val>
                                        </p:tav>
                                      </p:tavLst>
                                    </p:anim>
                                    <p:anim calcmode="lin" valueType="num">
                                      <p:cBhvr>
                                        <p:cTn id="8" dur="1000" fill="hold"/>
                                        <p:tgtEl>
                                          <p:spTgt spid="86029"/>
                                        </p:tgtEl>
                                        <p:attrNameLst>
                                          <p:attrName>ppt_h</p:attrName>
                                        </p:attrNameLst>
                                      </p:cBhvr>
                                      <p:tavLst>
                                        <p:tav tm="0">
                                          <p:val>
                                            <p:fltVal val="0"/>
                                          </p:val>
                                        </p:tav>
                                        <p:tav tm="100000">
                                          <p:val>
                                            <p:strVal val="#ppt_h"/>
                                          </p:val>
                                        </p:tav>
                                      </p:tavLst>
                                    </p:anim>
                                    <p:anim calcmode="lin" valueType="num">
                                      <p:cBhvr>
                                        <p:cTn id="9" dur="1000" fill="hold"/>
                                        <p:tgtEl>
                                          <p:spTgt spid="8602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602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childTnLst>
                                </p:cTn>
                              </p:par>
                            </p:childTnLst>
                          </p:cTn>
                        </p:par>
                        <p:par>
                          <p:cTn id="16" fill="hold">
                            <p:stCondLst>
                              <p:cond delay="2000"/>
                            </p:stCondLst>
                            <p:childTnLst>
                              <p:par>
                                <p:cTn id="17" presetID="2" presetClass="entr" presetSubtype="2" fill="hold" grpId="0" nodeType="afterEffect">
                                  <p:stCondLst>
                                    <p:cond delay="0"/>
                                  </p:stCondLst>
                                  <p:childTnLst>
                                    <p:set>
                                      <p:cBhvr>
                                        <p:cTn id="18" dur="1" fill="hold">
                                          <p:stCondLst>
                                            <p:cond delay="0"/>
                                          </p:stCondLst>
                                        </p:cTn>
                                        <p:tgtEl>
                                          <p:spTgt spid="86055"/>
                                        </p:tgtEl>
                                        <p:attrNameLst>
                                          <p:attrName>style.visibility</p:attrName>
                                        </p:attrNameLst>
                                      </p:cBhvr>
                                      <p:to>
                                        <p:strVal val="visible"/>
                                      </p:to>
                                    </p:set>
                                    <p:anim calcmode="lin" valueType="num">
                                      <p:cBhvr additive="base">
                                        <p:cTn id="19" dur="500" fill="hold"/>
                                        <p:tgtEl>
                                          <p:spTgt spid="86055"/>
                                        </p:tgtEl>
                                        <p:attrNameLst>
                                          <p:attrName>ppt_x</p:attrName>
                                        </p:attrNameLst>
                                      </p:cBhvr>
                                      <p:tavLst>
                                        <p:tav tm="0">
                                          <p:val>
                                            <p:strVal val="1+#ppt_w/2"/>
                                          </p:val>
                                        </p:tav>
                                        <p:tav tm="100000">
                                          <p:val>
                                            <p:strVal val="#ppt_x"/>
                                          </p:val>
                                        </p:tav>
                                      </p:tavLst>
                                    </p:anim>
                                    <p:anim calcmode="lin" valueType="num">
                                      <p:cBhvr additive="base">
                                        <p:cTn id="20" dur="500" fill="hold"/>
                                        <p:tgtEl>
                                          <p:spTgt spid="860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86123"/>
                                        </p:tgtEl>
                                        <p:attrNameLst>
                                          <p:attrName>style.visibility</p:attrName>
                                        </p:attrNameLst>
                                      </p:cBhvr>
                                      <p:to>
                                        <p:strVal val="visible"/>
                                      </p:to>
                                    </p:set>
                                    <p:anim calcmode="lin" valueType="num">
                                      <p:cBhvr>
                                        <p:cTn id="25" dur="1000" fill="hold"/>
                                        <p:tgtEl>
                                          <p:spTgt spid="86123"/>
                                        </p:tgtEl>
                                        <p:attrNameLst>
                                          <p:attrName>ppt_w</p:attrName>
                                        </p:attrNameLst>
                                      </p:cBhvr>
                                      <p:tavLst>
                                        <p:tav tm="0">
                                          <p:val>
                                            <p:fltVal val="0"/>
                                          </p:val>
                                        </p:tav>
                                        <p:tav tm="100000">
                                          <p:val>
                                            <p:strVal val="#ppt_w"/>
                                          </p:val>
                                        </p:tav>
                                      </p:tavLst>
                                    </p:anim>
                                    <p:anim calcmode="lin" valueType="num">
                                      <p:cBhvr>
                                        <p:cTn id="26" dur="1000" fill="hold"/>
                                        <p:tgtEl>
                                          <p:spTgt spid="86123"/>
                                        </p:tgtEl>
                                        <p:attrNameLst>
                                          <p:attrName>ppt_h</p:attrName>
                                        </p:attrNameLst>
                                      </p:cBhvr>
                                      <p:tavLst>
                                        <p:tav tm="0">
                                          <p:val>
                                            <p:fltVal val="0"/>
                                          </p:val>
                                        </p:tav>
                                        <p:tav tm="100000">
                                          <p:val>
                                            <p:strVal val="#ppt_h"/>
                                          </p:val>
                                        </p:tav>
                                      </p:tavLst>
                                    </p:anim>
                                    <p:anim calcmode="lin" valueType="num">
                                      <p:cBhvr>
                                        <p:cTn id="27" dur="1000" fill="hold"/>
                                        <p:tgtEl>
                                          <p:spTgt spid="8612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861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edge">
                                      <p:cBhvr>
                                        <p:cTn id="33" dur="2000"/>
                                        <p:tgtEl>
                                          <p:spTgt spid="4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6089"/>
                                        </p:tgtEl>
                                        <p:attrNameLst>
                                          <p:attrName>style.visibility</p:attrName>
                                        </p:attrNameLst>
                                      </p:cBhvr>
                                      <p:to>
                                        <p:strVal val="visible"/>
                                      </p:to>
                                    </p:set>
                                    <p:animEffect transition="in" filter="dissolve">
                                      <p:cBhvr>
                                        <p:cTn id="38" dur="500"/>
                                        <p:tgtEl>
                                          <p:spTgt spid="86089"/>
                                        </p:tgtEl>
                                      </p:cBhvr>
                                    </p:animEffect>
                                  </p:childTnLst>
                                </p:cTn>
                              </p:par>
                            </p:childTnLst>
                          </p:cTn>
                        </p:par>
                        <p:par>
                          <p:cTn id="39" fill="hold">
                            <p:stCondLst>
                              <p:cond delay="500"/>
                            </p:stCondLst>
                            <p:childTnLst>
                              <p:par>
                                <p:cTn id="40" presetID="9" presetClass="entr" presetSubtype="0" fill="hold" nodeType="afterEffect">
                                  <p:stCondLst>
                                    <p:cond delay="0"/>
                                  </p:stCondLst>
                                  <p:childTnLst>
                                    <p:set>
                                      <p:cBhvr>
                                        <p:cTn id="41" dur="1" fill="hold">
                                          <p:stCondLst>
                                            <p:cond delay="0"/>
                                          </p:stCondLst>
                                        </p:cTn>
                                        <p:tgtEl>
                                          <p:spTgt spid="86095"/>
                                        </p:tgtEl>
                                        <p:attrNameLst>
                                          <p:attrName>style.visibility</p:attrName>
                                        </p:attrNameLst>
                                      </p:cBhvr>
                                      <p:to>
                                        <p:strVal val="visible"/>
                                      </p:to>
                                    </p:set>
                                    <p:animEffect transition="in" filter="dissolve">
                                      <p:cBhvr>
                                        <p:cTn id="42" dur="500"/>
                                        <p:tgtEl>
                                          <p:spTgt spid="86095"/>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86090"/>
                                        </p:tgtEl>
                                        <p:attrNameLst>
                                          <p:attrName>style.visibility</p:attrName>
                                        </p:attrNameLst>
                                      </p:cBhvr>
                                      <p:to>
                                        <p:strVal val="visible"/>
                                      </p:to>
                                    </p:set>
                                    <p:animEffect transition="in" filter="strips(downRight)">
                                      <p:cBhvr>
                                        <p:cTn id="47" dur="3000"/>
                                        <p:tgtEl>
                                          <p:spTgt spid="8609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6022"/>
                                        </p:tgtEl>
                                        <p:attrNameLst>
                                          <p:attrName>style.visibility</p:attrName>
                                        </p:attrNameLst>
                                      </p:cBhvr>
                                      <p:to>
                                        <p:strVal val="visible"/>
                                      </p:to>
                                    </p:set>
                                    <p:animEffect transition="in" filter="wipe(left)">
                                      <p:cBhvr>
                                        <p:cTn id="52" dur="3000"/>
                                        <p:tgtEl>
                                          <p:spTgt spid="860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6023">
                                            <p:txEl>
                                              <p:pRg st="0" end="0"/>
                                            </p:txEl>
                                          </p:spTgt>
                                        </p:tgtEl>
                                        <p:attrNameLst>
                                          <p:attrName>style.visibility</p:attrName>
                                        </p:attrNameLst>
                                      </p:cBhvr>
                                      <p:to>
                                        <p:strVal val="visible"/>
                                      </p:to>
                                    </p:set>
                                    <p:animEffect transition="in" filter="wipe(left)">
                                      <p:cBhvr>
                                        <p:cTn id="57" dur="500"/>
                                        <p:tgtEl>
                                          <p:spTgt spid="860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86091"/>
                                        </p:tgtEl>
                                        <p:attrNameLst>
                                          <p:attrName>style.visibility</p:attrName>
                                        </p:attrNameLst>
                                      </p:cBhvr>
                                      <p:to>
                                        <p:strVal val="visible"/>
                                      </p:to>
                                    </p:set>
                                    <p:anim calcmode="lin" valueType="num">
                                      <p:cBhvr additive="base">
                                        <p:cTn id="62" dur="500" fill="hold"/>
                                        <p:tgtEl>
                                          <p:spTgt spid="86091"/>
                                        </p:tgtEl>
                                        <p:attrNameLst>
                                          <p:attrName>ppt_x</p:attrName>
                                        </p:attrNameLst>
                                      </p:cBhvr>
                                      <p:tavLst>
                                        <p:tav tm="0">
                                          <p:val>
                                            <p:strVal val="1+#ppt_w/2"/>
                                          </p:val>
                                        </p:tav>
                                        <p:tav tm="100000">
                                          <p:val>
                                            <p:strVal val="#ppt_x"/>
                                          </p:val>
                                        </p:tav>
                                      </p:tavLst>
                                    </p:anim>
                                    <p:anim calcmode="lin" valueType="num">
                                      <p:cBhvr additive="base">
                                        <p:cTn id="63" dur="500" fill="hold"/>
                                        <p:tgtEl>
                                          <p:spTgt spid="86091"/>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86024">
                                            <p:txEl>
                                              <p:pRg st="0" end="0"/>
                                            </p:txEl>
                                          </p:spTgt>
                                        </p:tgtEl>
                                        <p:attrNameLst>
                                          <p:attrName>style.visibility</p:attrName>
                                        </p:attrNameLst>
                                      </p:cBhvr>
                                      <p:to>
                                        <p:strVal val="visible"/>
                                      </p:to>
                                    </p:set>
                                    <p:animEffect transition="in" filter="wipe(left)">
                                      <p:cBhvr>
                                        <p:cTn id="68" dur="3000"/>
                                        <p:tgtEl>
                                          <p:spTgt spid="86024">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6"/>
                                        </p:tgtEl>
                                        <p:attrNameLst>
                                          <p:attrName>style.visibility</p:attrName>
                                        </p:attrNameLst>
                                      </p:cBhvr>
                                      <p:to>
                                        <p:strVal val="visible"/>
                                      </p:to>
                                    </p:set>
                                    <p:animEffect transition="in" filter="dissolve">
                                      <p:cBhvr>
                                        <p:cTn id="73" dur="500"/>
                                        <p:tgtEl>
                                          <p:spTgt spid="6"/>
                                        </p:tgtEl>
                                      </p:cBhvr>
                                    </p:animEffect>
                                  </p:childTnLst>
                                </p:cTn>
                              </p:par>
                            </p:childTnLst>
                          </p:cTn>
                        </p:par>
                        <p:par>
                          <p:cTn id="74" fill="hold">
                            <p:stCondLst>
                              <p:cond delay="500"/>
                            </p:stCondLst>
                            <p:childTnLst>
                              <p:par>
                                <p:cTn id="75" presetID="20" presetClass="entr" presetSubtype="0" fill="hold" grpId="0" nodeType="afterEffect">
                                  <p:stCondLst>
                                    <p:cond delay="0"/>
                                  </p:stCondLst>
                                  <p:childTnLst>
                                    <p:set>
                                      <p:cBhvr>
                                        <p:cTn id="76" dur="1" fill="hold">
                                          <p:stCondLst>
                                            <p:cond delay="0"/>
                                          </p:stCondLst>
                                        </p:cTn>
                                        <p:tgtEl>
                                          <p:spTgt spid="86094"/>
                                        </p:tgtEl>
                                        <p:attrNameLst>
                                          <p:attrName>style.visibility</p:attrName>
                                        </p:attrNameLst>
                                      </p:cBhvr>
                                      <p:to>
                                        <p:strVal val="visible"/>
                                      </p:to>
                                    </p:set>
                                    <p:animEffect transition="in" filter="wedge">
                                      <p:cBhvr>
                                        <p:cTn id="77" dur="2000"/>
                                        <p:tgtEl>
                                          <p:spTgt spid="8609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86025"/>
                                        </p:tgtEl>
                                        <p:attrNameLst>
                                          <p:attrName>style.visibility</p:attrName>
                                        </p:attrNameLst>
                                      </p:cBhvr>
                                      <p:to>
                                        <p:strVal val="visible"/>
                                      </p:to>
                                    </p:set>
                                    <p:animEffect transition="in" filter="wipe(left)">
                                      <p:cBhvr>
                                        <p:cTn id="82" dur="3000"/>
                                        <p:tgtEl>
                                          <p:spTgt spid="86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build="p"/>
      <p:bldP spid="86024" grpId="0" build="p"/>
      <p:bldP spid="86029" grpId="0" bldLvl="0" animBg="1"/>
      <p:bldP spid="86055" grpId="0"/>
      <p:bldP spid="86089" grpId="0"/>
      <p:bldP spid="86091" grpId="0"/>
      <p:bldP spid="86094" grpId="0" bldLvl="0" animBg="1"/>
      <p:bldP spid="8612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4"/>
          <p:cNvSpPr txBox="1"/>
          <p:nvPr/>
        </p:nvSpPr>
        <p:spPr>
          <a:xfrm>
            <a:off x="468313" y="587862"/>
            <a:ext cx="4257897" cy="523220"/>
          </a:xfrm>
          <a:prstGeom prst="rect">
            <a:avLst/>
          </a:prstGeom>
          <a:solidFill>
            <a:schemeClr val="hlink"/>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Steps to find initial values:</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84997" name="Text Box 5"/>
          <p:cNvSpPr txBox="1"/>
          <p:nvPr/>
        </p:nvSpPr>
        <p:spPr>
          <a:xfrm>
            <a:off x="401955" y="1633220"/>
            <a:ext cx="5882640" cy="52197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Firstly, find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8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and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8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L</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 ;</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4998" name="Text Box 6"/>
          <p:cNvSpPr txBox="1"/>
          <p:nvPr/>
        </p:nvSpPr>
        <p:spPr>
          <a:xfrm>
            <a:off x="327480" y="2406660"/>
            <a:ext cx="7745454" cy="52322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Secondly, find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8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a:t>
            </a:r>
            <a:r>
              <a:rPr lang="en-US" altLang="zh-CN" sz="1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and</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8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L</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a:t>
            </a:r>
            <a:r>
              <a:rPr lang="en-US" altLang="zh-CN" sz="1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by Switch Law;</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4999" name="Text Box 7"/>
          <p:cNvSpPr txBox="1"/>
          <p:nvPr/>
        </p:nvSpPr>
        <p:spPr>
          <a:xfrm>
            <a:off x="401955" y="3072954"/>
            <a:ext cx="5514587" cy="52322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3. Draw equivalent circuit at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0+</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5000" name="Text Box 8"/>
          <p:cNvSpPr txBox="1"/>
          <p:nvPr/>
        </p:nvSpPr>
        <p:spPr>
          <a:xfrm>
            <a:off x="251520" y="5216073"/>
            <a:ext cx="8784976" cy="95410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value of each variable at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=0+ can be obtained from the equivalent circuit at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0+.</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5003" name="Text Box 11"/>
          <p:cNvSpPr txBox="1"/>
          <p:nvPr/>
        </p:nvSpPr>
        <p:spPr>
          <a:xfrm>
            <a:off x="824332" y="4212115"/>
            <a:ext cx="8212164" cy="95313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just"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b. </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capacitor (induct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or</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is replaced by a voltage source (current source)</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5004" name="Text Box 12"/>
          <p:cNvSpPr txBox="1"/>
          <p:nvPr/>
        </p:nvSpPr>
        <p:spPr>
          <a:xfrm>
            <a:off x="823913" y="3596174"/>
            <a:ext cx="5349350" cy="52322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 This is a circuit after switching.</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5007" name="AutoShape 15"/>
          <p:cNvSpPr/>
          <p:nvPr/>
        </p:nvSpPr>
        <p:spPr>
          <a:xfrm>
            <a:off x="685800" y="3693478"/>
            <a:ext cx="142875" cy="1008062"/>
          </a:xfrm>
          <a:prstGeom prst="leftBrace">
            <a:avLst>
              <a:gd name="adj1" fmla="val 58796"/>
              <a:gd name="adj2" fmla="val 50000"/>
            </a:avLst>
          </a:prstGeom>
          <a:noFill/>
          <a:ln w="3810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additive="base">
                                        <p:cTn id="7" dur="500" fill="hold"/>
                                        <p:tgtEl>
                                          <p:spTgt spid="84996"/>
                                        </p:tgtEl>
                                        <p:attrNameLst>
                                          <p:attrName>ppt_x</p:attrName>
                                        </p:attrNameLst>
                                      </p:cBhvr>
                                      <p:tavLst>
                                        <p:tav tm="0">
                                          <p:val>
                                            <p:strVal val="0-#ppt_w/2"/>
                                          </p:val>
                                        </p:tav>
                                        <p:tav tm="100000">
                                          <p:val>
                                            <p:strVal val="#ppt_x"/>
                                          </p:val>
                                        </p:tav>
                                      </p:tavLst>
                                    </p:anim>
                                    <p:anim calcmode="lin" valueType="num">
                                      <p:cBhvr additive="base">
                                        <p:cTn id="8" dur="500" fill="hold"/>
                                        <p:tgtEl>
                                          <p:spTgt spid="8499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4997">
                                            <p:txEl>
                                              <p:pRg st="0" end="0"/>
                                            </p:txEl>
                                          </p:spTgt>
                                        </p:tgtEl>
                                        <p:attrNameLst>
                                          <p:attrName>style.visibility</p:attrName>
                                        </p:attrNameLst>
                                      </p:cBhvr>
                                      <p:to>
                                        <p:strVal val="visible"/>
                                      </p:to>
                                    </p:set>
                                    <p:animEffect transition="in" filter="wipe(left)">
                                      <p:cBhvr>
                                        <p:cTn id="13" dur="2000"/>
                                        <p:tgtEl>
                                          <p:spTgt spid="8499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4998">
                                            <p:txEl>
                                              <p:pRg st="0" end="0"/>
                                            </p:txEl>
                                          </p:spTgt>
                                        </p:tgtEl>
                                        <p:attrNameLst>
                                          <p:attrName>style.visibility</p:attrName>
                                        </p:attrNameLst>
                                      </p:cBhvr>
                                      <p:to>
                                        <p:strVal val="visible"/>
                                      </p:to>
                                    </p:set>
                                    <p:animEffect transition="in" filter="wipe(left)">
                                      <p:cBhvr>
                                        <p:cTn id="18" dur="2000"/>
                                        <p:tgtEl>
                                          <p:spTgt spid="8499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4999"/>
                                        </p:tgtEl>
                                        <p:attrNameLst>
                                          <p:attrName>style.visibility</p:attrName>
                                        </p:attrNameLst>
                                      </p:cBhvr>
                                      <p:to>
                                        <p:strVal val="visible"/>
                                      </p:to>
                                    </p:set>
                                    <p:animEffect transition="in" filter="wipe(left)">
                                      <p:cBhvr>
                                        <p:cTn id="23" dur="2000"/>
                                        <p:tgtEl>
                                          <p:spTgt spid="8499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5007"/>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grpId="0" nodeType="afterEffect">
                                  <p:stCondLst>
                                    <p:cond delay="0"/>
                                  </p:stCondLst>
                                  <p:childTnLst>
                                    <p:set>
                                      <p:cBhvr>
                                        <p:cTn id="30" dur="1" fill="hold">
                                          <p:stCondLst>
                                            <p:cond delay="0"/>
                                          </p:stCondLst>
                                        </p:cTn>
                                        <p:tgtEl>
                                          <p:spTgt spid="85004"/>
                                        </p:tgtEl>
                                        <p:attrNameLst>
                                          <p:attrName>style.visibility</p:attrName>
                                        </p:attrNameLst>
                                      </p:cBhvr>
                                      <p:to>
                                        <p:strVal val="visible"/>
                                      </p:to>
                                    </p:set>
                                    <p:animEffect transition="in" filter="dissolve">
                                      <p:cBhvr>
                                        <p:cTn id="31" dur="500"/>
                                        <p:tgtEl>
                                          <p:spTgt spid="8500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5003"/>
                                        </p:tgtEl>
                                        <p:attrNameLst>
                                          <p:attrName>style.visibility</p:attrName>
                                        </p:attrNameLst>
                                      </p:cBhvr>
                                      <p:to>
                                        <p:strVal val="visible"/>
                                      </p:to>
                                    </p:set>
                                    <p:animEffect transition="in" filter="dissolve">
                                      <p:cBhvr>
                                        <p:cTn id="36" dur="500"/>
                                        <p:tgtEl>
                                          <p:spTgt spid="8500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5000">
                                            <p:txEl>
                                              <p:pRg st="0" end="0"/>
                                            </p:txEl>
                                          </p:spTgt>
                                        </p:tgtEl>
                                        <p:attrNameLst>
                                          <p:attrName>style.visibility</p:attrName>
                                        </p:attrNameLst>
                                      </p:cBhvr>
                                      <p:to>
                                        <p:strVal val="visible"/>
                                      </p:to>
                                    </p:set>
                                    <p:animEffect transition="in" filter="wipe(left)">
                                      <p:cBhvr>
                                        <p:cTn id="41" dur="2000"/>
                                        <p:tgtEl>
                                          <p:spTgt spid="850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ldLvl="0" animBg="1"/>
      <p:bldP spid="84997" grpId="0" build="p"/>
      <p:bldP spid="84998" grpId="0" build="p"/>
      <p:bldP spid="84999" grpId="0"/>
      <p:bldP spid="85000" grpId="0" uiExpand="1" build="p"/>
      <p:bldP spid="85003" grpId="0"/>
      <p:bldP spid="85004" grpId="0"/>
      <p:bldP spid="85007"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Text Box 4"/>
          <p:cNvSpPr txBox="1"/>
          <p:nvPr/>
        </p:nvSpPr>
        <p:spPr>
          <a:xfrm>
            <a:off x="4873308" y="3402013"/>
            <a:ext cx="2809875" cy="52228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 =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S</a:t>
            </a:r>
            <a:endParaRPr lang="en-US" altLang="zh-CN" sz="2800" b="1" i="1" baseline="-25000" dirty="0">
              <a:solidFill>
                <a:schemeClr val="bg1"/>
              </a:solidFill>
              <a:latin typeface="Times New Roman" panose="02020603050405020304" pitchFamily="18" charset="0"/>
            </a:endParaRPr>
          </a:p>
        </p:txBody>
      </p:sp>
      <p:sp>
        <p:nvSpPr>
          <p:cNvPr id="83973" name="Text Box 5"/>
          <p:cNvSpPr txBox="1"/>
          <p:nvPr/>
        </p:nvSpPr>
        <p:spPr>
          <a:xfrm>
            <a:off x="4895533" y="4027170"/>
            <a:ext cx="3292475" cy="522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C</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 u</a:t>
            </a:r>
            <a:r>
              <a:rPr lang="en-US" altLang="zh-CN" sz="2800" b="1" i="1" baseline="-25000" dirty="0">
                <a:solidFill>
                  <a:schemeClr val="bg1"/>
                </a:solidFill>
                <a:latin typeface="Times New Roman" panose="02020603050405020304" pitchFamily="18" charset="0"/>
              </a:rPr>
              <a:t>C</a:t>
            </a:r>
            <a:r>
              <a:rPr lang="en-US" altLang="zh-CN" sz="2800" b="1" dirty="0">
                <a:solidFill>
                  <a:schemeClr val="bg1"/>
                </a:solidFill>
                <a:latin typeface="Times New Roman" panose="02020603050405020304" pitchFamily="18" charset="0"/>
              </a:rPr>
              <a:t>(0-) = </a:t>
            </a:r>
            <a:r>
              <a:rPr lang="en-US" altLang="zh-CN" sz="2800" b="1" i="1" dirty="0">
                <a:solidFill>
                  <a:schemeClr val="bg1"/>
                </a:solidFill>
                <a:latin typeface="Times New Roman" panose="02020603050405020304" pitchFamily="18" charset="0"/>
              </a:rPr>
              <a:t>RI</a:t>
            </a:r>
            <a:r>
              <a:rPr lang="en-US" altLang="zh-CN" sz="2800" b="1" i="1" baseline="-25000" dirty="0">
                <a:solidFill>
                  <a:schemeClr val="bg1"/>
                </a:solidFill>
                <a:latin typeface="Times New Roman" panose="02020603050405020304" pitchFamily="18" charset="0"/>
              </a:rPr>
              <a:t>S</a:t>
            </a:r>
            <a:endParaRPr lang="en-US" altLang="zh-CN" sz="2800" b="1" i="1" baseline="-25000" dirty="0">
              <a:solidFill>
                <a:schemeClr val="bg1"/>
              </a:solidFill>
              <a:latin typeface="Times New Roman" panose="02020603050405020304" pitchFamily="18" charset="0"/>
            </a:endParaRPr>
          </a:p>
        </p:txBody>
      </p:sp>
      <p:sp>
        <p:nvSpPr>
          <p:cNvPr id="83974" name="Text Box 6"/>
          <p:cNvSpPr txBox="1"/>
          <p:nvPr/>
        </p:nvSpPr>
        <p:spPr>
          <a:xfrm>
            <a:off x="4897438" y="5544820"/>
            <a:ext cx="2305050" cy="522288"/>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 RI</a:t>
            </a:r>
            <a:r>
              <a:rPr lang="en-US" altLang="zh-CN" sz="2800" b="1" i="1" baseline="-25000" dirty="0">
                <a:solidFill>
                  <a:schemeClr val="bg1"/>
                </a:solidFill>
                <a:latin typeface="Times New Roman" panose="02020603050405020304" pitchFamily="18" charset="0"/>
              </a:rPr>
              <a:t>S</a:t>
            </a:r>
            <a:endParaRPr lang="en-US" altLang="zh-CN" sz="2800" b="1" i="1" baseline="-25000" dirty="0">
              <a:solidFill>
                <a:schemeClr val="bg1"/>
              </a:solidFill>
              <a:latin typeface="Times New Roman" panose="02020603050405020304" pitchFamily="18" charset="0"/>
            </a:endParaRPr>
          </a:p>
        </p:txBody>
      </p:sp>
      <p:sp>
        <p:nvSpPr>
          <p:cNvPr id="83977" name="Text Box 9"/>
          <p:cNvSpPr txBox="1"/>
          <p:nvPr/>
        </p:nvSpPr>
        <p:spPr>
          <a:xfrm>
            <a:off x="2028825" y="258763"/>
            <a:ext cx="277558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FF00"/>
                </a:solidFill>
                <a:latin typeface="Times New Roman" panose="02020603050405020304" pitchFamily="18" charset="0"/>
              </a:rPr>
              <a:t>Find </a:t>
            </a:r>
            <a:r>
              <a:rPr lang="zh-CN" altLang="en-US" sz="2400" b="1" dirty="0">
                <a:solidFill>
                  <a:srgbClr val="FFFF00"/>
                </a:solidFill>
                <a:latin typeface="Times New Roman" panose="02020603050405020304" pitchFamily="18" charset="0"/>
              </a:rPr>
              <a:t> </a:t>
            </a:r>
            <a:r>
              <a:rPr lang="en-US" altLang="zh-CN" sz="2400" b="1" i="1" dirty="0">
                <a:solidFill>
                  <a:srgbClr val="FFFF00"/>
                </a:solidFill>
                <a:latin typeface="Times New Roman" panose="02020603050405020304" pitchFamily="18" charset="0"/>
              </a:rPr>
              <a:t>i</a:t>
            </a:r>
            <a:r>
              <a:rPr lang="en-US" altLang="zh-CN" sz="2400" b="1" i="1" baseline="-25000" dirty="0">
                <a:solidFill>
                  <a:srgbClr val="FFFF00"/>
                </a:solidFill>
                <a:latin typeface="Times New Roman" panose="02020603050405020304" pitchFamily="18" charset="0"/>
              </a:rPr>
              <a:t>C</a:t>
            </a:r>
            <a:r>
              <a:rPr lang="en-US" altLang="zh-CN" sz="2400" b="1" dirty="0">
                <a:solidFill>
                  <a:srgbClr val="FFFF00"/>
                </a:solidFill>
                <a:latin typeface="Times New Roman" panose="02020603050405020304" pitchFamily="18" charset="0"/>
              </a:rPr>
              <a:t>(0</a:t>
            </a:r>
            <a:r>
              <a:rPr lang="en-US" altLang="zh-CN" sz="16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  ,  </a:t>
            </a:r>
            <a:r>
              <a:rPr lang="en-US" altLang="zh-CN" sz="2400" b="1" i="1" dirty="0">
                <a:solidFill>
                  <a:srgbClr val="FFFF00"/>
                </a:solidFill>
                <a:latin typeface="Times New Roman" panose="02020603050405020304" pitchFamily="18" charset="0"/>
              </a:rPr>
              <a:t>u</a:t>
            </a:r>
            <a:r>
              <a:rPr lang="en-US" altLang="zh-CN" sz="2400" b="1" i="1" baseline="-25000" dirty="0">
                <a:solidFill>
                  <a:srgbClr val="FFFF00"/>
                </a:solidFill>
                <a:latin typeface="Times New Roman" panose="02020603050405020304" pitchFamily="18" charset="0"/>
              </a:rPr>
              <a:t>L</a:t>
            </a:r>
            <a:r>
              <a:rPr lang="en-US" altLang="zh-CN" sz="2400" b="1" dirty="0">
                <a:solidFill>
                  <a:srgbClr val="FFFF00"/>
                </a:solidFill>
                <a:latin typeface="Times New Roman" panose="02020603050405020304" pitchFamily="18" charset="0"/>
              </a:rPr>
              <a:t>(0</a:t>
            </a:r>
            <a:r>
              <a:rPr lang="en-US" altLang="zh-CN" sz="1600" b="1" dirty="0">
                <a:solidFill>
                  <a:srgbClr val="FFFF00"/>
                </a:solidFill>
                <a:latin typeface="Times New Roman" panose="02020603050405020304" pitchFamily="18" charset="0"/>
              </a:rPr>
              <a:t>+</a:t>
            </a:r>
            <a:r>
              <a:rPr lang="en-US" altLang="zh-CN" sz="2400" b="1" dirty="0">
                <a:solidFill>
                  <a:srgbClr val="FFFF00"/>
                </a:solidFill>
                <a:latin typeface="Times New Roman" panose="02020603050405020304" pitchFamily="18" charset="0"/>
              </a:rPr>
              <a:t>)</a:t>
            </a:r>
            <a:endParaRPr lang="en-US" altLang="zh-CN" sz="2400" b="1" dirty="0">
              <a:solidFill>
                <a:srgbClr val="FFFF00"/>
              </a:solidFill>
              <a:latin typeface="Times New Roman" panose="02020603050405020304" pitchFamily="18" charset="0"/>
            </a:endParaRPr>
          </a:p>
        </p:txBody>
      </p:sp>
      <p:sp>
        <p:nvSpPr>
          <p:cNvPr id="33798" name="Text Box 31"/>
          <p:cNvSpPr txBox="1"/>
          <p:nvPr/>
        </p:nvSpPr>
        <p:spPr>
          <a:xfrm>
            <a:off x="2249488" y="2636838"/>
            <a:ext cx="184150" cy="45720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graphicFrame>
        <p:nvGraphicFramePr>
          <p:cNvPr id="84000" name="Object 32"/>
          <p:cNvGraphicFramePr>
            <a:graphicFrameLocks noChangeAspect="1"/>
          </p:cNvGraphicFramePr>
          <p:nvPr/>
        </p:nvGraphicFramePr>
        <p:xfrm>
          <a:off x="4947285" y="4712653"/>
          <a:ext cx="2749550" cy="831850"/>
        </p:xfrm>
        <a:graphic>
          <a:graphicData uri="http://schemas.openxmlformats.org/presentationml/2006/ole">
            <mc:AlternateContent xmlns:mc="http://schemas.openxmlformats.org/markup-compatibility/2006">
              <mc:Choice xmlns:v="urn:schemas-microsoft-com:vml" Requires="v">
                <p:oleObj spid="_x0000_s28680" name="" r:id="rId1" imgW="1727200" imgH="520700" progId="Equation.DSMT4">
                  <p:embed/>
                </p:oleObj>
              </mc:Choice>
              <mc:Fallback>
                <p:oleObj name="" r:id="rId1" imgW="1727200" imgH="520700" progId="Equation.DSMT4">
                  <p:embed/>
                  <p:pic>
                    <p:nvPicPr>
                      <p:cNvPr id="0" name="图片 3135"/>
                      <p:cNvPicPr/>
                      <p:nvPr/>
                    </p:nvPicPr>
                    <p:blipFill>
                      <a:blip r:embed="rId2">
                        <a:clrChange>
                          <a:clrFrom>
                            <a:srgbClr val="000000"/>
                          </a:clrFrom>
                          <a:clrTo>
                            <a:srgbClr val="FFFFFF"/>
                          </a:clrTo>
                        </a:clrChange>
                      </a:blip>
                      <a:stretch>
                        <a:fillRect/>
                      </a:stretch>
                    </p:blipFill>
                    <p:spPr>
                      <a:xfrm>
                        <a:off x="4947285" y="4712653"/>
                        <a:ext cx="2749550" cy="831850"/>
                      </a:xfrm>
                      <a:prstGeom prst="rect">
                        <a:avLst/>
                      </a:prstGeom>
                      <a:noFill/>
                      <a:ln w="38100">
                        <a:noFill/>
                        <a:miter/>
                      </a:ln>
                    </p:spPr>
                  </p:pic>
                </p:oleObj>
              </mc:Fallback>
            </mc:AlternateContent>
          </a:graphicData>
        </a:graphic>
      </p:graphicFrame>
      <p:sp>
        <p:nvSpPr>
          <p:cNvPr id="84003" name="Text Box 35"/>
          <p:cNvSpPr txBox="1"/>
          <p:nvPr/>
        </p:nvSpPr>
        <p:spPr>
          <a:xfrm>
            <a:off x="95568" y="197327"/>
            <a:ext cx="1793240" cy="521970"/>
          </a:xfrm>
          <a:prstGeom prst="rect">
            <a:avLst/>
          </a:prstGeom>
          <a:solidFill>
            <a:srgbClr val="993366"/>
          </a:solid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3</a:t>
            </a:r>
            <a:endParaRPr lang="en-US" altLang="zh-CN" sz="2800" b="1" dirty="0">
              <a:solidFill>
                <a:schemeClr val="bg1"/>
              </a:solidFill>
              <a:latin typeface="Times New Roman" panose="02020603050405020304" pitchFamily="18" charset="0"/>
            </a:endParaRPr>
          </a:p>
        </p:txBody>
      </p:sp>
      <p:grpSp>
        <p:nvGrpSpPr>
          <p:cNvPr id="2" name="Group 111"/>
          <p:cNvGrpSpPr/>
          <p:nvPr/>
        </p:nvGrpSpPr>
        <p:grpSpPr>
          <a:xfrm>
            <a:off x="555625" y="750888"/>
            <a:ext cx="4095750" cy="1874837"/>
            <a:chOff x="420" y="395"/>
            <a:chExt cx="2580" cy="1181"/>
          </a:xfrm>
        </p:grpSpPr>
        <p:sp>
          <p:nvSpPr>
            <p:cNvPr id="33839" name="Line 36"/>
            <p:cNvSpPr/>
            <p:nvPr/>
          </p:nvSpPr>
          <p:spPr>
            <a:xfrm flipH="1" flipV="1">
              <a:off x="1054" y="987"/>
              <a:ext cx="151" cy="262"/>
            </a:xfrm>
            <a:prstGeom prst="line">
              <a:avLst/>
            </a:prstGeom>
            <a:ln w="38100" cap="flat" cmpd="sng">
              <a:solidFill>
                <a:srgbClr val="FF3300"/>
              </a:solidFill>
              <a:prstDash val="solid"/>
              <a:headEnd type="none" w="med" len="med"/>
              <a:tailEnd type="triangle" w="med" len="med"/>
            </a:ln>
          </p:spPr>
        </p:sp>
        <p:sp>
          <p:nvSpPr>
            <p:cNvPr id="33840" name="Text Box 37"/>
            <p:cNvSpPr txBox="1"/>
            <p:nvPr/>
          </p:nvSpPr>
          <p:spPr>
            <a:xfrm>
              <a:off x="1033" y="1183"/>
              <a:ext cx="6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33841" name="Line 38"/>
            <p:cNvSpPr/>
            <p:nvPr/>
          </p:nvSpPr>
          <p:spPr>
            <a:xfrm flipV="1">
              <a:off x="1567" y="742"/>
              <a:ext cx="1031" cy="9"/>
            </a:xfrm>
            <a:prstGeom prst="line">
              <a:avLst/>
            </a:prstGeom>
            <a:ln w="28575" cap="flat" cmpd="sng">
              <a:solidFill>
                <a:srgbClr val="FFCC00"/>
              </a:solidFill>
              <a:prstDash val="solid"/>
              <a:headEnd type="none" w="med" len="med"/>
              <a:tailEnd type="none" w="med" len="med"/>
            </a:ln>
          </p:spPr>
        </p:sp>
        <p:sp>
          <p:nvSpPr>
            <p:cNvPr id="33842" name="Line 39"/>
            <p:cNvSpPr/>
            <p:nvPr/>
          </p:nvSpPr>
          <p:spPr>
            <a:xfrm flipH="1">
              <a:off x="703" y="751"/>
              <a:ext cx="480" cy="0"/>
            </a:xfrm>
            <a:prstGeom prst="line">
              <a:avLst/>
            </a:prstGeom>
            <a:ln w="28575" cap="flat" cmpd="sng">
              <a:solidFill>
                <a:srgbClr val="FFCC00"/>
              </a:solidFill>
              <a:prstDash val="solid"/>
              <a:headEnd type="none" w="med" len="med"/>
              <a:tailEnd type="none" w="med" len="med"/>
            </a:ln>
          </p:spPr>
        </p:sp>
        <p:sp>
          <p:nvSpPr>
            <p:cNvPr id="33843" name="Line 40"/>
            <p:cNvSpPr/>
            <p:nvPr/>
          </p:nvSpPr>
          <p:spPr>
            <a:xfrm>
              <a:off x="703" y="751"/>
              <a:ext cx="0" cy="816"/>
            </a:xfrm>
            <a:prstGeom prst="line">
              <a:avLst/>
            </a:prstGeom>
            <a:ln w="28575" cap="flat" cmpd="sng">
              <a:solidFill>
                <a:srgbClr val="FFCC00"/>
              </a:solidFill>
              <a:prstDash val="solid"/>
              <a:headEnd type="none" w="med" len="med"/>
              <a:tailEnd type="none" w="med" len="med"/>
            </a:ln>
          </p:spPr>
        </p:sp>
        <p:sp>
          <p:nvSpPr>
            <p:cNvPr id="33844" name="Line 41"/>
            <p:cNvSpPr/>
            <p:nvPr/>
          </p:nvSpPr>
          <p:spPr>
            <a:xfrm flipH="1" flipV="1">
              <a:off x="703" y="1567"/>
              <a:ext cx="1894" cy="9"/>
            </a:xfrm>
            <a:prstGeom prst="line">
              <a:avLst/>
            </a:prstGeom>
            <a:ln w="28575" cap="flat" cmpd="sng">
              <a:solidFill>
                <a:srgbClr val="FFCC00"/>
              </a:solidFill>
              <a:prstDash val="solid"/>
              <a:headEnd type="none" w="med" len="med"/>
              <a:tailEnd type="none" w="med" len="med"/>
            </a:ln>
          </p:spPr>
        </p:sp>
        <p:sp>
          <p:nvSpPr>
            <p:cNvPr id="33845" name="Line 42"/>
            <p:cNvSpPr/>
            <p:nvPr/>
          </p:nvSpPr>
          <p:spPr>
            <a:xfrm>
              <a:off x="1039" y="751"/>
              <a:ext cx="0" cy="240"/>
            </a:xfrm>
            <a:prstGeom prst="line">
              <a:avLst/>
            </a:prstGeom>
            <a:ln w="28575" cap="flat" cmpd="sng">
              <a:solidFill>
                <a:srgbClr val="FFCC00"/>
              </a:solidFill>
              <a:prstDash val="solid"/>
              <a:headEnd type="oval" w="med" len="med"/>
              <a:tailEnd type="none" w="med" len="med"/>
            </a:ln>
          </p:spPr>
        </p:sp>
        <p:sp>
          <p:nvSpPr>
            <p:cNvPr id="33846" name="Line 43"/>
            <p:cNvSpPr/>
            <p:nvPr/>
          </p:nvSpPr>
          <p:spPr>
            <a:xfrm flipV="1">
              <a:off x="1039" y="1183"/>
              <a:ext cx="0" cy="384"/>
            </a:xfrm>
            <a:prstGeom prst="line">
              <a:avLst/>
            </a:prstGeom>
            <a:ln w="28575" cap="flat" cmpd="sng">
              <a:solidFill>
                <a:srgbClr val="FFCC00"/>
              </a:solidFill>
              <a:prstDash val="solid"/>
              <a:headEnd type="oval" w="med" len="med"/>
              <a:tailEnd type="none" w="med" len="med"/>
            </a:ln>
          </p:spPr>
        </p:sp>
        <p:sp>
          <p:nvSpPr>
            <p:cNvPr id="33847" name="Line 44"/>
            <p:cNvSpPr/>
            <p:nvPr/>
          </p:nvSpPr>
          <p:spPr>
            <a:xfrm flipV="1">
              <a:off x="1039" y="943"/>
              <a:ext cx="144" cy="240"/>
            </a:xfrm>
            <a:prstGeom prst="line">
              <a:avLst/>
            </a:prstGeom>
            <a:ln w="38100" cap="flat" cmpd="sng">
              <a:solidFill>
                <a:srgbClr val="FFCC00"/>
              </a:solidFill>
              <a:prstDash val="solid"/>
              <a:headEnd type="none" w="med" len="med"/>
              <a:tailEnd type="none" w="med" len="med"/>
            </a:ln>
          </p:spPr>
        </p:sp>
        <p:grpSp>
          <p:nvGrpSpPr>
            <p:cNvPr id="33848" name="Group 45"/>
            <p:cNvGrpSpPr/>
            <p:nvPr/>
          </p:nvGrpSpPr>
          <p:grpSpPr>
            <a:xfrm>
              <a:off x="1134" y="737"/>
              <a:ext cx="591" cy="365"/>
              <a:chOff x="821" y="768"/>
              <a:chExt cx="591" cy="365"/>
            </a:xfrm>
          </p:grpSpPr>
          <p:grpSp>
            <p:nvGrpSpPr>
              <p:cNvPr id="33881" name="Group 46"/>
              <p:cNvGrpSpPr/>
              <p:nvPr/>
            </p:nvGrpSpPr>
            <p:grpSpPr>
              <a:xfrm>
                <a:off x="821" y="768"/>
                <a:ext cx="591" cy="288"/>
                <a:chOff x="821" y="768"/>
                <a:chExt cx="591" cy="288"/>
              </a:xfrm>
            </p:grpSpPr>
            <p:sp>
              <p:nvSpPr>
                <p:cNvPr id="33883" name="Text Box 47"/>
                <p:cNvSpPr txBox="1"/>
                <p:nvPr/>
              </p:nvSpPr>
              <p:spPr>
                <a:xfrm>
                  <a:off x="821" y="768"/>
                  <a:ext cx="21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宋体" panose="02010600030101010101" pitchFamily="2" charset="-122"/>
                    </a:rPr>
                    <a:t>+</a:t>
                  </a:r>
                  <a:endParaRPr lang="en-US" altLang="zh-CN" sz="2400" b="1" dirty="0">
                    <a:solidFill>
                      <a:schemeClr val="bg1"/>
                    </a:solidFill>
                    <a:latin typeface="宋体" panose="02010600030101010101" pitchFamily="2" charset="-122"/>
                  </a:endParaRPr>
                </a:p>
              </p:txBody>
            </p:sp>
            <p:sp>
              <p:nvSpPr>
                <p:cNvPr id="33884" name="Text Box 48"/>
                <p:cNvSpPr txBox="1"/>
                <p:nvPr/>
              </p:nvSpPr>
              <p:spPr>
                <a:xfrm>
                  <a:off x="1200" y="768"/>
                  <a:ext cx="21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ea typeface="黑体" panose="02010609060101010101" pitchFamily="2" charset="-122"/>
                    </a:rPr>
                    <a:t>–</a:t>
                  </a:r>
                  <a:endParaRPr lang="en-US" altLang="zh-CN" sz="2400" b="1" dirty="0">
                    <a:solidFill>
                      <a:schemeClr val="bg1"/>
                    </a:solidFill>
                    <a:latin typeface="Times New Roman" panose="02020603050405020304" pitchFamily="18" charset="0"/>
                    <a:ea typeface="黑体" panose="02010609060101010101" pitchFamily="2" charset="-122"/>
                  </a:endParaRPr>
                </a:p>
              </p:txBody>
            </p:sp>
          </p:grpSp>
          <p:sp>
            <p:nvSpPr>
              <p:cNvPr id="33882" name="Text Box 49"/>
              <p:cNvSpPr txBox="1"/>
              <p:nvPr/>
            </p:nvSpPr>
            <p:spPr>
              <a:xfrm>
                <a:off x="956" y="768"/>
                <a:ext cx="336"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grpSp>
        <p:sp>
          <p:nvSpPr>
            <p:cNvPr id="33849" name="Line 50"/>
            <p:cNvSpPr/>
            <p:nvPr/>
          </p:nvSpPr>
          <p:spPr>
            <a:xfrm>
              <a:off x="1795" y="794"/>
              <a:ext cx="240" cy="0"/>
            </a:xfrm>
            <a:prstGeom prst="line">
              <a:avLst/>
            </a:prstGeom>
            <a:ln w="38100" cap="flat" cmpd="sng">
              <a:solidFill>
                <a:srgbClr val="00FFFF"/>
              </a:solidFill>
              <a:prstDash val="solid"/>
              <a:headEnd type="none" w="med" len="med"/>
              <a:tailEnd type="triangle" w="med" len="med"/>
            </a:ln>
          </p:spPr>
        </p:sp>
        <p:sp>
          <p:nvSpPr>
            <p:cNvPr id="33850" name="Text Box 51"/>
            <p:cNvSpPr txBox="1"/>
            <p:nvPr/>
          </p:nvSpPr>
          <p:spPr>
            <a:xfrm>
              <a:off x="1770" y="395"/>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grpSp>
          <p:nvGrpSpPr>
            <p:cNvPr id="33851" name="Group 52"/>
            <p:cNvGrpSpPr/>
            <p:nvPr/>
          </p:nvGrpSpPr>
          <p:grpSpPr>
            <a:xfrm>
              <a:off x="2511" y="1134"/>
              <a:ext cx="192" cy="96"/>
              <a:chOff x="2112" y="2304"/>
              <a:chExt cx="192" cy="96"/>
            </a:xfrm>
          </p:grpSpPr>
          <p:sp>
            <p:nvSpPr>
              <p:cNvPr id="33879" name="Line 53"/>
              <p:cNvSpPr/>
              <p:nvPr/>
            </p:nvSpPr>
            <p:spPr>
              <a:xfrm>
                <a:off x="2112" y="2304"/>
                <a:ext cx="192" cy="0"/>
              </a:xfrm>
              <a:prstGeom prst="line">
                <a:avLst/>
              </a:prstGeom>
              <a:ln w="38100" cap="flat" cmpd="sng">
                <a:solidFill>
                  <a:srgbClr val="FF9900"/>
                </a:solidFill>
                <a:prstDash val="solid"/>
                <a:headEnd type="none" w="med" len="med"/>
                <a:tailEnd type="none" w="med" len="med"/>
              </a:ln>
            </p:spPr>
          </p:sp>
          <p:sp>
            <p:nvSpPr>
              <p:cNvPr id="33880" name="Line 54"/>
              <p:cNvSpPr/>
              <p:nvPr/>
            </p:nvSpPr>
            <p:spPr>
              <a:xfrm>
                <a:off x="2112" y="2400"/>
                <a:ext cx="192" cy="0"/>
              </a:xfrm>
              <a:prstGeom prst="line">
                <a:avLst/>
              </a:prstGeom>
              <a:ln w="38100" cap="flat" cmpd="sng">
                <a:solidFill>
                  <a:srgbClr val="FF9900"/>
                </a:solidFill>
                <a:prstDash val="solid"/>
                <a:headEnd type="none" w="med" len="med"/>
                <a:tailEnd type="none" w="med" len="med"/>
              </a:ln>
            </p:spPr>
          </p:sp>
        </p:grpSp>
        <p:sp>
          <p:nvSpPr>
            <p:cNvPr id="33852" name="Line 55"/>
            <p:cNvSpPr/>
            <p:nvPr/>
          </p:nvSpPr>
          <p:spPr>
            <a:xfrm flipV="1">
              <a:off x="2607" y="1230"/>
              <a:ext cx="0" cy="336"/>
            </a:xfrm>
            <a:prstGeom prst="line">
              <a:avLst/>
            </a:prstGeom>
            <a:ln w="28575" cap="flat" cmpd="sng">
              <a:solidFill>
                <a:srgbClr val="FFCC00"/>
              </a:solidFill>
              <a:prstDash val="solid"/>
              <a:headEnd type="none" w="med" len="med"/>
              <a:tailEnd type="none" w="med" len="med"/>
            </a:ln>
          </p:spPr>
        </p:sp>
        <p:sp>
          <p:nvSpPr>
            <p:cNvPr id="33853" name="Line 56"/>
            <p:cNvSpPr/>
            <p:nvPr/>
          </p:nvSpPr>
          <p:spPr>
            <a:xfrm>
              <a:off x="2607" y="750"/>
              <a:ext cx="0" cy="384"/>
            </a:xfrm>
            <a:prstGeom prst="line">
              <a:avLst/>
            </a:prstGeom>
            <a:ln w="28575" cap="flat" cmpd="sng">
              <a:solidFill>
                <a:srgbClr val="FFCC00"/>
              </a:solidFill>
              <a:prstDash val="solid"/>
              <a:headEnd type="none" w="med" len="med"/>
              <a:tailEnd type="none" w="med" len="med"/>
            </a:ln>
          </p:spPr>
        </p:sp>
        <p:sp>
          <p:nvSpPr>
            <p:cNvPr id="33854" name="Text Box 57"/>
            <p:cNvSpPr txBox="1"/>
            <p:nvPr/>
          </p:nvSpPr>
          <p:spPr>
            <a:xfrm>
              <a:off x="2251" y="1019"/>
              <a:ext cx="24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i="1" dirty="0">
                <a:solidFill>
                  <a:schemeClr val="bg1"/>
                </a:solidFill>
                <a:latin typeface="Times New Roman" panose="02020603050405020304" pitchFamily="18" charset="0"/>
              </a:endParaRPr>
            </a:p>
          </p:txBody>
        </p:sp>
        <p:grpSp>
          <p:nvGrpSpPr>
            <p:cNvPr id="33855" name="Group 58"/>
            <p:cNvGrpSpPr/>
            <p:nvPr/>
          </p:nvGrpSpPr>
          <p:grpSpPr>
            <a:xfrm>
              <a:off x="2712" y="828"/>
              <a:ext cx="219" cy="672"/>
              <a:chOff x="1632" y="1248"/>
              <a:chExt cx="219" cy="672"/>
            </a:xfrm>
          </p:grpSpPr>
          <p:sp>
            <p:nvSpPr>
              <p:cNvPr id="33877" name="Text Box 59"/>
              <p:cNvSpPr txBox="1"/>
              <p:nvPr/>
            </p:nvSpPr>
            <p:spPr>
              <a:xfrm>
                <a:off x="1637" y="1248"/>
                <a:ext cx="21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宋体" panose="02010600030101010101" pitchFamily="2" charset="-122"/>
                  </a:rPr>
                  <a:t>+</a:t>
                </a:r>
                <a:endParaRPr lang="en-US" altLang="zh-CN" sz="2400" b="1" dirty="0">
                  <a:solidFill>
                    <a:schemeClr val="bg1"/>
                  </a:solidFill>
                  <a:latin typeface="宋体" panose="02010600030101010101" pitchFamily="2" charset="-122"/>
                </a:endParaRPr>
              </a:p>
            </p:txBody>
          </p:sp>
          <p:sp>
            <p:nvSpPr>
              <p:cNvPr id="33878" name="Text Box 60"/>
              <p:cNvSpPr txBox="1"/>
              <p:nvPr/>
            </p:nvSpPr>
            <p:spPr>
              <a:xfrm>
                <a:off x="1632" y="1632"/>
                <a:ext cx="21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33856" name="Text Box 61"/>
            <p:cNvSpPr txBox="1"/>
            <p:nvPr/>
          </p:nvSpPr>
          <p:spPr>
            <a:xfrm>
              <a:off x="2657" y="972"/>
              <a:ext cx="343"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sp>
          <p:nvSpPr>
            <p:cNvPr id="33857" name="Text Box 62"/>
            <p:cNvSpPr txBox="1"/>
            <p:nvPr/>
          </p:nvSpPr>
          <p:spPr>
            <a:xfrm>
              <a:off x="1292" y="420"/>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i="1" dirty="0">
                <a:solidFill>
                  <a:schemeClr val="bg1"/>
                </a:solidFill>
                <a:latin typeface="Times New Roman" panose="02020603050405020304" pitchFamily="18" charset="0"/>
              </a:endParaRPr>
            </a:p>
          </p:txBody>
        </p:sp>
        <p:grpSp>
          <p:nvGrpSpPr>
            <p:cNvPr id="33858" name="Group 63"/>
            <p:cNvGrpSpPr/>
            <p:nvPr/>
          </p:nvGrpSpPr>
          <p:grpSpPr>
            <a:xfrm>
              <a:off x="1856" y="751"/>
              <a:ext cx="342" cy="816"/>
              <a:chOff x="1164" y="720"/>
              <a:chExt cx="333" cy="816"/>
            </a:xfrm>
          </p:grpSpPr>
          <p:sp>
            <p:nvSpPr>
              <p:cNvPr id="33874" name="Line 64"/>
              <p:cNvSpPr/>
              <p:nvPr/>
            </p:nvSpPr>
            <p:spPr>
              <a:xfrm>
                <a:off x="1440" y="720"/>
                <a:ext cx="0" cy="816"/>
              </a:xfrm>
              <a:prstGeom prst="line">
                <a:avLst/>
              </a:prstGeom>
              <a:ln w="28575" cap="flat" cmpd="sng">
                <a:solidFill>
                  <a:srgbClr val="FFCC00"/>
                </a:solidFill>
                <a:prstDash val="solid"/>
                <a:headEnd type="oval" w="med" len="med"/>
                <a:tailEnd type="oval" w="med" len="med"/>
              </a:ln>
            </p:spPr>
          </p:sp>
          <p:sp>
            <p:nvSpPr>
              <p:cNvPr id="33875" name="Text Box 65"/>
              <p:cNvSpPr txBox="1"/>
              <p:nvPr/>
            </p:nvSpPr>
            <p:spPr>
              <a:xfrm>
                <a:off x="1164" y="951"/>
                <a:ext cx="238"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i="1" dirty="0">
                  <a:solidFill>
                    <a:schemeClr val="bg1"/>
                  </a:solidFill>
                  <a:latin typeface="Times New Roman" panose="02020603050405020304" pitchFamily="18" charset="0"/>
                </a:endParaRPr>
              </a:p>
            </p:txBody>
          </p:sp>
          <p:sp>
            <p:nvSpPr>
              <p:cNvPr id="33876" name="Rectangle 66"/>
              <p:cNvSpPr/>
              <p:nvPr/>
            </p:nvSpPr>
            <p:spPr>
              <a:xfrm>
                <a:off x="1401" y="999"/>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3859" name="Text Box 67"/>
            <p:cNvSpPr txBox="1"/>
            <p:nvPr/>
          </p:nvSpPr>
          <p:spPr>
            <a:xfrm>
              <a:off x="420" y="721"/>
              <a:ext cx="26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33860" name="Line 68"/>
            <p:cNvSpPr/>
            <p:nvPr/>
          </p:nvSpPr>
          <p:spPr>
            <a:xfrm flipV="1">
              <a:off x="696" y="832"/>
              <a:ext cx="0" cy="197"/>
            </a:xfrm>
            <a:prstGeom prst="line">
              <a:avLst/>
            </a:prstGeom>
            <a:ln w="38100" cap="flat" cmpd="sng">
              <a:solidFill>
                <a:srgbClr val="00FFFF"/>
              </a:solidFill>
              <a:prstDash val="solid"/>
              <a:headEnd type="none" w="med" len="med"/>
              <a:tailEnd type="triangle" w="med" len="med"/>
            </a:ln>
          </p:spPr>
        </p:sp>
        <p:grpSp>
          <p:nvGrpSpPr>
            <p:cNvPr id="33861" name="Group 69"/>
            <p:cNvGrpSpPr/>
            <p:nvPr/>
          </p:nvGrpSpPr>
          <p:grpSpPr>
            <a:xfrm>
              <a:off x="599" y="1058"/>
              <a:ext cx="192" cy="192"/>
              <a:chOff x="288" y="1008"/>
              <a:chExt cx="192" cy="192"/>
            </a:xfrm>
          </p:grpSpPr>
          <p:sp>
            <p:nvSpPr>
              <p:cNvPr id="33872" name="Oval 70"/>
              <p:cNvSpPr/>
              <p:nvPr/>
            </p:nvSpPr>
            <p:spPr>
              <a:xfrm>
                <a:off x="288" y="1008"/>
                <a:ext cx="192" cy="19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cxnSp>
            <p:nvCxnSpPr>
              <p:cNvPr id="33873" name="AutoShape 71"/>
              <p:cNvCxnSpPr>
                <a:stCxn id="33872" idx="2"/>
                <a:endCxn id="33872" idx="6"/>
              </p:cNvCxnSpPr>
              <p:nvPr/>
            </p:nvCxnSpPr>
            <p:spPr>
              <a:xfrm>
                <a:off x="288" y="1104"/>
                <a:ext cx="192" cy="0"/>
              </a:xfrm>
              <a:prstGeom prst="straightConnector1">
                <a:avLst/>
              </a:prstGeom>
              <a:ln w="38100" cap="flat" cmpd="sng">
                <a:solidFill>
                  <a:srgbClr val="FF9900"/>
                </a:solidFill>
                <a:prstDash val="solid"/>
                <a:headEnd type="none" w="med" len="med"/>
                <a:tailEnd type="none" w="med" len="med"/>
              </a:ln>
            </p:spPr>
          </p:cxnSp>
        </p:grpSp>
        <p:grpSp>
          <p:nvGrpSpPr>
            <p:cNvPr id="33862" name="Group 72"/>
            <p:cNvGrpSpPr/>
            <p:nvPr/>
          </p:nvGrpSpPr>
          <p:grpSpPr>
            <a:xfrm rot="-5400000">
              <a:off x="1300" y="549"/>
              <a:ext cx="170" cy="431"/>
              <a:chOff x="2091" y="1636"/>
              <a:chExt cx="170" cy="467"/>
            </a:xfrm>
          </p:grpSpPr>
          <p:grpSp>
            <p:nvGrpSpPr>
              <p:cNvPr id="33865" name="Group 73"/>
              <p:cNvGrpSpPr/>
              <p:nvPr/>
            </p:nvGrpSpPr>
            <p:grpSpPr>
              <a:xfrm>
                <a:off x="2147" y="1660"/>
                <a:ext cx="114" cy="443"/>
                <a:chOff x="1360" y="3237"/>
                <a:chExt cx="114" cy="443"/>
              </a:xfrm>
            </p:grpSpPr>
            <p:grpSp>
              <p:nvGrpSpPr>
                <p:cNvPr id="33867" name="Group 74"/>
                <p:cNvGrpSpPr/>
                <p:nvPr/>
              </p:nvGrpSpPr>
              <p:grpSpPr>
                <a:xfrm>
                  <a:off x="1360" y="3237"/>
                  <a:ext cx="113" cy="214"/>
                  <a:chOff x="887" y="1182"/>
                  <a:chExt cx="113" cy="214"/>
                </a:xfrm>
              </p:grpSpPr>
              <p:sp>
                <p:nvSpPr>
                  <p:cNvPr id="33870" name="Oval 75"/>
                  <p:cNvSpPr/>
                  <p:nvPr/>
                </p:nvSpPr>
                <p:spPr>
                  <a:xfrm>
                    <a:off x="891" y="1182"/>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71" name="Oval 76"/>
                  <p:cNvSpPr/>
                  <p:nvPr/>
                </p:nvSpPr>
                <p:spPr>
                  <a:xfrm>
                    <a:off x="887" y="128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3868" name="Oval 77"/>
                <p:cNvSpPr/>
                <p:nvPr/>
              </p:nvSpPr>
              <p:spPr>
                <a:xfrm>
                  <a:off x="1365" y="345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69" name="Oval 78"/>
                <p:cNvSpPr/>
                <p:nvPr/>
              </p:nvSpPr>
              <p:spPr>
                <a:xfrm>
                  <a:off x="1361" y="3571"/>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3866" name="Rectangle 79"/>
              <p:cNvSpPr/>
              <p:nvPr/>
            </p:nvSpPr>
            <p:spPr>
              <a:xfrm>
                <a:off x="2091" y="1636"/>
                <a:ext cx="100" cy="464"/>
              </a:xfrm>
              <a:prstGeom prst="rect">
                <a:avLst/>
              </a:prstGeom>
              <a:solidFill>
                <a:srgbClr val="1111FF"/>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3863" name="Line 80"/>
            <p:cNvSpPr/>
            <p:nvPr/>
          </p:nvSpPr>
          <p:spPr>
            <a:xfrm>
              <a:off x="2610" y="795"/>
              <a:ext cx="0" cy="127"/>
            </a:xfrm>
            <a:prstGeom prst="line">
              <a:avLst/>
            </a:prstGeom>
            <a:ln w="38100" cap="flat" cmpd="sng">
              <a:solidFill>
                <a:srgbClr val="00FFFF"/>
              </a:solidFill>
              <a:prstDash val="solid"/>
              <a:headEnd type="none" w="med" len="med"/>
              <a:tailEnd type="triangle" w="med" len="med"/>
            </a:ln>
          </p:spPr>
        </p:sp>
        <p:sp>
          <p:nvSpPr>
            <p:cNvPr id="33864" name="Text Box 81"/>
            <p:cNvSpPr txBox="1"/>
            <p:nvPr/>
          </p:nvSpPr>
          <p:spPr>
            <a:xfrm>
              <a:off x="2621" y="633"/>
              <a:ext cx="25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grpSp>
      <p:sp>
        <p:nvSpPr>
          <p:cNvPr id="84050" name="Text Box 82"/>
          <p:cNvSpPr txBox="1"/>
          <p:nvPr/>
        </p:nvSpPr>
        <p:spPr>
          <a:xfrm>
            <a:off x="4947920" y="528638"/>
            <a:ext cx="1857375"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Solution:</a:t>
            </a:r>
            <a:endParaRPr lang="en-US" altLang="zh-CN" sz="2400" b="1" dirty="0">
              <a:solidFill>
                <a:srgbClr val="FFFF00"/>
              </a:solidFill>
              <a:ea typeface="仿宋_GB2312" panose="02010609030101010101" pitchFamily="49" charset="-122"/>
            </a:endParaRPr>
          </a:p>
        </p:txBody>
      </p:sp>
      <p:grpSp>
        <p:nvGrpSpPr>
          <p:cNvPr id="12" name="Group 83"/>
          <p:cNvGrpSpPr/>
          <p:nvPr/>
        </p:nvGrpSpPr>
        <p:grpSpPr>
          <a:xfrm>
            <a:off x="288925" y="2997200"/>
            <a:ext cx="4156075" cy="2543175"/>
            <a:chOff x="307" y="1792"/>
            <a:chExt cx="2618" cy="1602"/>
          </a:xfrm>
        </p:grpSpPr>
        <p:sp>
          <p:nvSpPr>
            <p:cNvPr id="33818" name="Text Box 84"/>
            <p:cNvSpPr txBox="1"/>
            <p:nvPr/>
          </p:nvSpPr>
          <p:spPr>
            <a:xfrm>
              <a:off x="307" y="1858"/>
              <a:ext cx="2460" cy="29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ctr" eaLnBrk="1" hangingPunct="1">
                <a:spcBef>
                  <a:spcPct val="0"/>
                </a:spcBef>
                <a:buNone/>
              </a:pPr>
              <a:r>
                <a:rPr lang="en-US" altLang="zh-CN" sz="2400" b="1" dirty="0">
                  <a:solidFill>
                    <a:schemeClr val="bg1"/>
                  </a:solidFill>
                  <a:latin typeface="Times New Roman" panose="02020603050405020304" pitchFamily="18" charset="0"/>
                  <a:sym typeface="+mn-ea"/>
                </a:rPr>
                <a:t>the equivalent circuit at </a:t>
              </a:r>
              <a:r>
                <a:rPr lang="en-US" altLang="zh-CN" sz="2400" b="1" i="1" dirty="0">
                  <a:solidFill>
                    <a:schemeClr val="bg1"/>
                  </a:solidFill>
                  <a:latin typeface="Times New Roman" panose="02020603050405020304" pitchFamily="18" charset="0"/>
                  <a:sym typeface="+mn-ea"/>
                </a:rPr>
                <a:t>t</a:t>
              </a:r>
              <a:r>
                <a:rPr lang="en-US" altLang="zh-CN" sz="2400" b="1" dirty="0">
                  <a:solidFill>
                    <a:schemeClr val="bg1"/>
                  </a:solidFill>
                  <a:latin typeface="Times New Roman" panose="02020603050405020304" pitchFamily="18" charset="0"/>
                  <a:sym typeface="+mn-ea"/>
                </a:rPr>
                <a:t>=</a:t>
              </a: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a:t>
              </a:r>
              <a:endParaRPr lang="en-US" altLang="zh-CN" sz="1600" b="1" dirty="0">
                <a:solidFill>
                  <a:schemeClr val="bg1"/>
                </a:solidFill>
                <a:latin typeface="Times New Roman" panose="02020603050405020304" pitchFamily="18" charset="0"/>
              </a:endParaRPr>
            </a:p>
          </p:txBody>
        </p:sp>
        <p:sp>
          <p:nvSpPr>
            <p:cNvPr id="33819" name="Rectangle 85"/>
            <p:cNvSpPr/>
            <p:nvPr/>
          </p:nvSpPr>
          <p:spPr>
            <a:xfrm>
              <a:off x="613" y="2434"/>
              <a:ext cx="1632" cy="960"/>
            </a:xfrm>
            <a:prstGeom prst="rect">
              <a:avLst/>
            </a:prstGeom>
            <a:noFill/>
            <a:ln w="28575" cap="flat" cmpd="sng">
              <a:solidFill>
                <a:srgbClr val="FFCC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20" name="Line 86"/>
            <p:cNvSpPr/>
            <p:nvPr/>
          </p:nvSpPr>
          <p:spPr>
            <a:xfrm>
              <a:off x="1669" y="2434"/>
              <a:ext cx="0" cy="960"/>
            </a:xfrm>
            <a:prstGeom prst="line">
              <a:avLst/>
            </a:prstGeom>
            <a:ln w="28575" cap="flat" cmpd="sng">
              <a:solidFill>
                <a:srgbClr val="FFCC00"/>
              </a:solidFill>
              <a:prstDash val="solid"/>
              <a:headEnd type="oval" w="med" len="med"/>
              <a:tailEnd type="oval" w="med" len="med"/>
            </a:ln>
          </p:spPr>
        </p:sp>
        <p:sp>
          <p:nvSpPr>
            <p:cNvPr id="33821" name="Text Box 87"/>
            <p:cNvSpPr txBox="1"/>
            <p:nvPr/>
          </p:nvSpPr>
          <p:spPr>
            <a:xfrm>
              <a:off x="963" y="2520"/>
              <a:ext cx="30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sp>
          <p:nvSpPr>
            <p:cNvPr id="33822" name="Text Box 88"/>
            <p:cNvSpPr txBox="1"/>
            <p:nvPr/>
          </p:nvSpPr>
          <p:spPr>
            <a:xfrm>
              <a:off x="805" y="2434"/>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23" name="Text Box 89"/>
            <p:cNvSpPr txBox="1"/>
            <p:nvPr/>
          </p:nvSpPr>
          <p:spPr>
            <a:xfrm>
              <a:off x="1237" y="2386"/>
              <a:ext cx="21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24" name="Text Box 90"/>
            <p:cNvSpPr txBox="1"/>
            <p:nvPr/>
          </p:nvSpPr>
          <p:spPr>
            <a:xfrm>
              <a:off x="2379" y="2376"/>
              <a:ext cx="25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sp>
          <p:nvSpPr>
            <p:cNvPr id="33825" name="Line 91"/>
            <p:cNvSpPr/>
            <p:nvPr/>
          </p:nvSpPr>
          <p:spPr>
            <a:xfrm>
              <a:off x="2347" y="2425"/>
              <a:ext cx="0" cy="192"/>
            </a:xfrm>
            <a:prstGeom prst="line">
              <a:avLst/>
            </a:prstGeom>
            <a:ln w="28575" cap="flat" cmpd="sng">
              <a:solidFill>
                <a:srgbClr val="FFCC00"/>
              </a:solidFill>
              <a:prstDash val="solid"/>
              <a:headEnd type="none" w="med" len="med"/>
              <a:tailEnd type="triangle" w="med" len="med"/>
            </a:ln>
          </p:spPr>
        </p:sp>
        <p:sp>
          <p:nvSpPr>
            <p:cNvPr id="33826" name="Rectangle 92"/>
            <p:cNvSpPr/>
            <p:nvPr/>
          </p:nvSpPr>
          <p:spPr>
            <a:xfrm>
              <a:off x="1621" y="2818"/>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27" name="Text Box 93"/>
            <p:cNvSpPr txBox="1"/>
            <p:nvPr/>
          </p:nvSpPr>
          <p:spPr>
            <a:xfrm>
              <a:off x="1381" y="2770"/>
              <a:ext cx="24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i="1" dirty="0">
                <a:solidFill>
                  <a:schemeClr val="bg1"/>
                </a:solidFill>
                <a:latin typeface="Times New Roman" panose="02020603050405020304" pitchFamily="18" charset="0"/>
              </a:endParaRPr>
            </a:p>
          </p:txBody>
        </p:sp>
        <p:sp>
          <p:nvSpPr>
            <p:cNvPr id="33828" name="Oval 94"/>
            <p:cNvSpPr/>
            <p:nvPr/>
          </p:nvSpPr>
          <p:spPr>
            <a:xfrm>
              <a:off x="1045" y="2338"/>
              <a:ext cx="192" cy="19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cxnSp>
          <p:nvCxnSpPr>
            <p:cNvPr id="33829" name="AutoShape 95"/>
            <p:cNvCxnSpPr>
              <a:stCxn id="33828" idx="0"/>
              <a:endCxn id="33828" idx="4"/>
            </p:cNvCxnSpPr>
            <p:nvPr/>
          </p:nvCxnSpPr>
          <p:spPr>
            <a:xfrm>
              <a:off x="1141" y="2338"/>
              <a:ext cx="0" cy="192"/>
            </a:xfrm>
            <a:prstGeom prst="straightConnector1">
              <a:avLst/>
            </a:prstGeom>
            <a:ln w="38100" cap="flat" cmpd="sng">
              <a:solidFill>
                <a:srgbClr val="FF9900"/>
              </a:solidFill>
              <a:prstDash val="solid"/>
              <a:headEnd type="none" w="med" len="med"/>
              <a:tailEnd type="none" w="med" len="med"/>
            </a:ln>
          </p:spPr>
        </p:cxnSp>
        <p:grpSp>
          <p:nvGrpSpPr>
            <p:cNvPr id="33830" name="Group 96"/>
            <p:cNvGrpSpPr/>
            <p:nvPr/>
          </p:nvGrpSpPr>
          <p:grpSpPr>
            <a:xfrm>
              <a:off x="1246" y="2139"/>
              <a:ext cx="262" cy="301"/>
              <a:chOff x="1028" y="2148"/>
              <a:chExt cx="262" cy="301"/>
            </a:xfrm>
          </p:grpSpPr>
          <p:sp>
            <p:nvSpPr>
              <p:cNvPr id="33837" name="Line 97"/>
              <p:cNvSpPr/>
              <p:nvPr/>
            </p:nvSpPr>
            <p:spPr>
              <a:xfrm>
                <a:off x="1028" y="2449"/>
                <a:ext cx="240" cy="0"/>
              </a:xfrm>
              <a:prstGeom prst="line">
                <a:avLst/>
              </a:prstGeom>
              <a:ln w="28575" cap="flat" cmpd="sng">
                <a:solidFill>
                  <a:srgbClr val="FFCC00"/>
                </a:solidFill>
                <a:prstDash val="solid"/>
                <a:headEnd type="none" w="med" len="med"/>
                <a:tailEnd type="triangle" w="med" len="med"/>
              </a:ln>
            </p:spPr>
          </p:sp>
          <p:sp>
            <p:nvSpPr>
              <p:cNvPr id="33838" name="Text Box 98"/>
              <p:cNvSpPr txBox="1"/>
              <p:nvPr/>
            </p:nvSpPr>
            <p:spPr>
              <a:xfrm>
                <a:off x="1028" y="2148"/>
                <a:ext cx="26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grpSp>
        <p:sp>
          <p:nvSpPr>
            <p:cNvPr id="33831" name="Text Box 99"/>
            <p:cNvSpPr txBox="1"/>
            <p:nvPr/>
          </p:nvSpPr>
          <p:spPr>
            <a:xfrm>
              <a:off x="2257" y="2807"/>
              <a:ext cx="668"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 I</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33832" name="Text Box 100"/>
            <p:cNvSpPr txBox="1"/>
            <p:nvPr/>
          </p:nvSpPr>
          <p:spPr>
            <a:xfrm>
              <a:off x="2293" y="2626"/>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33" name="Text Box 101"/>
            <p:cNvSpPr txBox="1"/>
            <p:nvPr/>
          </p:nvSpPr>
          <p:spPr>
            <a:xfrm>
              <a:off x="2293" y="3010"/>
              <a:ext cx="21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3834" name="Oval 102"/>
            <p:cNvSpPr/>
            <p:nvPr/>
          </p:nvSpPr>
          <p:spPr>
            <a:xfrm>
              <a:off x="2149" y="2866"/>
              <a:ext cx="192" cy="19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cxnSp>
          <p:nvCxnSpPr>
            <p:cNvPr id="33835" name="AutoShape 103"/>
            <p:cNvCxnSpPr>
              <a:stCxn id="33834" idx="0"/>
              <a:endCxn id="33834" idx="4"/>
            </p:cNvCxnSpPr>
            <p:nvPr/>
          </p:nvCxnSpPr>
          <p:spPr>
            <a:xfrm>
              <a:off x="2245" y="2866"/>
              <a:ext cx="0" cy="192"/>
            </a:xfrm>
            <a:prstGeom prst="straightConnector1">
              <a:avLst/>
            </a:prstGeom>
            <a:ln w="38100" cap="flat" cmpd="sng">
              <a:solidFill>
                <a:srgbClr val="FF9900"/>
              </a:solidFill>
              <a:prstDash val="solid"/>
              <a:headEnd type="none" w="med" len="med"/>
              <a:tailEnd type="none" w="med" len="med"/>
            </a:ln>
          </p:spPr>
        </p:cxnSp>
        <p:sp>
          <p:nvSpPr>
            <p:cNvPr id="33836" name="Text Box 104"/>
            <p:cNvSpPr txBox="1"/>
            <p:nvPr/>
          </p:nvSpPr>
          <p:spPr>
            <a:xfrm>
              <a:off x="1496" y="1792"/>
              <a:ext cx="11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grpSp>
      <p:grpSp>
        <p:nvGrpSpPr>
          <p:cNvPr id="14" name="Group 110"/>
          <p:cNvGrpSpPr/>
          <p:nvPr/>
        </p:nvGrpSpPr>
        <p:grpSpPr>
          <a:xfrm>
            <a:off x="4947920" y="1666240"/>
            <a:ext cx="2614455" cy="1372235"/>
            <a:chOff x="476" y="2575"/>
            <a:chExt cx="1633" cy="960"/>
          </a:xfrm>
        </p:grpSpPr>
        <p:sp>
          <p:nvSpPr>
            <p:cNvPr id="33808" name="Rectangle 12"/>
            <p:cNvSpPr/>
            <p:nvPr/>
          </p:nvSpPr>
          <p:spPr>
            <a:xfrm>
              <a:off x="625" y="2575"/>
              <a:ext cx="1393" cy="960"/>
            </a:xfrm>
            <a:prstGeom prst="rect">
              <a:avLst/>
            </a:prstGeom>
            <a:noFill/>
            <a:ln w="28575" cap="flat" cmpd="sng">
              <a:solidFill>
                <a:srgbClr val="FFCC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09" name="Line 13"/>
            <p:cNvSpPr/>
            <p:nvPr/>
          </p:nvSpPr>
          <p:spPr>
            <a:xfrm>
              <a:off x="1399" y="2575"/>
              <a:ext cx="0" cy="960"/>
            </a:xfrm>
            <a:prstGeom prst="line">
              <a:avLst/>
            </a:prstGeom>
            <a:ln w="28575" cap="flat" cmpd="sng">
              <a:solidFill>
                <a:srgbClr val="FFCC00"/>
              </a:solidFill>
              <a:prstDash val="solid"/>
              <a:headEnd type="oval" w="med" len="med"/>
              <a:tailEnd type="oval" w="med" len="med"/>
            </a:ln>
          </p:spPr>
        </p:sp>
        <p:sp>
          <p:nvSpPr>
            <p:cNvPr id="33810" name="Rectangle 19"/>
            <p:cNvSpPr/>
            <p:nvPr/>
          </p:nvSpPr>
          <p:spPr>
            <a:xfrm>
              <a:off x="1351" y="2959"/>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3811" name="Text Box 20"/>
            <p:cNvSpPr txBox="1"/>
            <p:nvPr/>
          </p:nvSpPr>
          <p:spPr>
            <a:xfrm>
              <a:off x="1111" y="2894"/>
              <a:ext cx="244" cy="322"/>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i="1" dirty="0">
                <a:solidFill>
                  <a:schemeClr val="bg1"/>
                </a:solidFill>
                <a:latin typeface="Times New Roman" panose="02020603050405020304" pitchFamily="18" charset="0"/>
              </a:endParaRPr>
            </a:p>
          </p:txBody>
        </p:sp>
        <p:grpSp>
          <p:nvGrpSpPr>
            <p:cNvPr id="33812" name="Group 105"/>
            <p:cNvGrpSpPr/>
            <p:nvPr/>
          </p:nvGrpSpPr>
          <p:grpSpPr>
            <a:xfrm rot="5400000">
              <a:off x="453" y="2976"/>
              <a:ext cx="295" cy="249"/>
              <a:chOff x="966" y="2207"/>
              <a:chExt cx="192" cy="192"/>
            </a:xfrm>
          </p:grpSpPr>
          <p:sp>
            <p:nvSpPr>
              <p:cNvPr id="33816" name="Oval 21"/>
              <p:cNvSpPr/>
              <p:nvPr/>
            </p:nvSpPr>
            <p:spPr>
              <a:xfrm>
                <a:off x="966" y="2207"/>
                <a:ext cx="192" cy="19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cxnSp>
            <p:nvCxnSpPr>
              <p:cNvPr id="33817" name="AutoShape 22"/>
              <p:cNvCxnSpPr>
                <a:stCxn id="33816" idx="0"/>
                <a:endCxn id="33816" idx="4"/>
              </p:cNvCxnSpPr>
              <p:nvPr/>
            </p:nvCxnSpPr>
            <p:spPr>
              <a:xfrm>
                <a:off x="1062" y="2207"/>
                <a:ext cx="0" cy="192"/>
              </a:xfrm>
              <a:prstGeom prst="straightConnector1">
                <a:avLst/>
              </a:prstGeom>
              <a:ln w="38100" cap="flat" cmpd="sng">
                <a:solidFill>
                  <a:srgbClr val="FF9900"/>
                </a:solidFill>
                <a:prstDash val="solid"/>
                <a:headEnd type="none" w="med" len="med"/>
                <a:tailEnd type="none" w="med" len="med"/>
              </a:ln>
            </p:spPr>
          </p:cxnSp>
        </p:grpSp>
        <p:sp>
          <p:nvSpPr>
            <p:cNvPr id="33813" name="Line 24"/>
            <p:cNvSpPr/>
            <p:nvPr/>
          </p:nvSpPr>
          <p:spPr>
            <a:xfrm flipV="1">
              <a:off x="612" y="2704"/>
              <a:ext cx="0" cy="272"/>
            </a:xfrm>
            <a:prstGeom prst="line">
              <a:avLst/>
            </a:prstGeom>
            <a:ln w="38100" cap="flat" cmpd="sng">
              <a:solidFill>
                <a:srgbClr val="00FFFF"/>
              </a:solidFill>
              <a:prstDash val="solid"/>
              <a:headEnd type="none" w="med" len="med"/>
              <a:tailEnd type="triangle" w="med" len="med"/>
            </a:ln>
          </p:spPr>
        </p:sp>
        <p:sp>
          <p:nvSpPr>
            <p:cNvPr id="33814" name="Text Box 25"/>
            <p:cNvSpPr txBox="1"/>
            <p:nvPr/>
          </p:nvSpPr>
          <p:spPr>
            <a:xfrm>
              <a:off x="622" y="2648"/>
              <a:ext cx="262" cy="322"/>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33815" name="Rectangle 106"/>
            <p:cNvSpPr/>
            <p:nvPr/>
          </p:nvSpPr>
          <p:spPr>
            <a:xfrm>
              <a:off x="1928" y="2840"/>
              <a:ext cx="181" cy="408"/>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84076" name="Text Box 108"/>
          <p:cNvSpPr txBox="1"/>
          <p:nvPr/>
        </p:nvSpPr>
        <p:spPr>
          <a:xfrm>
            <a:off x="4915534" y="1153795"/>
            <a:ext cx="4048953"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mn-ea"/>
              </a:rPr>
              <a:t>the equivalent circuit</a:t>
            </a:r>
            <a:r>
              <a:rPr lang="en-US" altLang="zh-CN" sz="2400" b="1" dirty="0">
                <a:solidFill>
                  <a:schemeClr val="bg1"/>
                </a:solidFill>
                <a:latin typeface="Times New Roman" panose="02020603050405020304" pitchFamily="18" charset="0"/>
                <a:cs typeface="Times New Roman" panose="02020603050405020304" pitchFamily="18" charset="0"/>
              </a:rPr>
              <a:t> at t=0</a:t>
            </a:r>
            <a:r>
              <a:rPr lang="en-US" altLang="zh-CN" sz="2400" b="1" baseline="-25000" dirty="0">
                <a:solidFill>
                  <a:schemeClr val="bg1"/>
                </a:solidFill>
                <a:latin typeface="Times New Roman" panose="02020603050405020304" pitchFamily="18" charset="0"/>
                <a:cs typeface="Times New Roman" panose="02020603050405020304" pitchFamily="18" charset="0"/>
              </a:rPr>
              <a:t>-</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4003"/>
                                        </p:tgtEl>
                                        <p:attrNameLst>
                                          <p:attrName>style.visibility</p:attrName>
                                        </p:attrNameLst>
                                      </p:cBhvr>
                                      <p:to>
                                        <p:strVal val="visible"/>
                                      </p:to>
                                    </p:set>
                                    <p:anim calcmode="lin" valueType="num">
                                      <p:cBhvr>
                                        <p:cTn id="7" dur="1000" fill="hold"/>
                                        <p:tgtEl>
                                          <p:spTgt spid="84003"/>
                                        </p:tgtEl>
                                        <p:attrNameLst>
                                          <p:attrName>ppt_w</p:attrName>
                                        </p:attrNameLst>
                                      </p:cBhvr>
                                      <p:tavLst>
                                        <p:tav tm="0">
                                          <p:val>
                                            <p:fltVal val="0"/>
                                          </p:val>
                                        </p:tav>
                                        <p:tav tm="100000">
                                          <p:val>
                                            <p:strVal val="#ppt_w"/>
                                          </p:val>
                                        </p:tav>
                                      </p:tavLst>
                                    </p:anim>
                                    <p:anim calcmode="lin" valueType="num">
                                      <p:cBhvr>
                                        <p:cTn id="8" dur="1000" fill="hold"/>
                                        <p:tgtEl>
                                          <p:spTgt spid="84003"/>
                                        </p:tgtEl>
                                        <p:attrNameLst>
                                          <p:attrName>ppt_h</p:attrName>
                                        </p:attrNameLst>
                                      </p:cBhvr>
                                      <p:tavLst>
                                        <p:tav tm="0">
                                          <p:val>
                                            <p:fltVal val="0"/>
                                          </p:val>
                                        </p:tav>
                                        <p:tav tm="100000">
                                          <p:val>
                                            <p:strVal val="#ppt_h"/>
                                          </p:val>
                                        </p:tav>
                                      </p:tavLst>
                                    </p:anim>
                                    <p:anim calcmode="lin" valueType="num">
                                      <p:cBhvr>
                                        <p:cTn id="9" dur="1000" fill="hold"/>
                                        <p:tgtEl>
                                          <p:spTgt spid="8400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4003"/>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2000"/>
                                        <p:tgtEl>
                                          <p:spTgt spid="2"/>
                                        </p:tgtEl>
                                      </p:cBhvr>
                                    </p:animEffect>
                                  </p:childTnLst>
                                </p:cTn>
                              </p:par>
                            </p:childTnLst>
                          </p:cTn>
                        </p:par>
                        <p:par>
                          <p:cTn id="15" fill="hold">
                            <p:stCondLst>
                              <p:cond delay="3000"/>
                            </p:stCondLst>
                            <p:childTnLst>
                              <p:par>
                                <p:cTn id="16" presetID="2" presetClass="entr" presetSubtype="2" fill="hold" grpId="0" nodeType="afterEffect">
                                  <p:stCondLst>
                                    <p:cond delay="0"/>
                                  </p:stCondLst>
                                  <p:childTnLst>
                                    <p:set>
                                      <p:cBhvr>
                                        <p:cTn id="17" dur="1" fill="hold">
                                          <p:stCondLst>
                                            <p:cond delay="0"/>
                                          </p:stCondLst>
                                        </p:cTn>
                                        <p:tgtEl>
                                          <p:spTgt spid="83977"/>
                                        </p:tgtEl>
                                        <p:attrNameLst>
                                          <p:attrName>style.visibility</p:attrName>
                                        </p:attrNameLst>
                                      </p:cBhvr>
                                      <p:to>
                                        <p:strVal val="visible"/>
                                      </p:to>
                                    </p:set>
                                    <p:anim calcmode="lin" valueType="num">
                                      <p:cBhvr additive="base">
                                        <p:cTn id="18" dur="500" fill="hold"/>
                                        <p:tgtEl>
                                          <p:spTgt spid="83977"/>
                                        </p:tgtEl>
                                        <p:attrNameLst>
                                          <p:attrName>ppt_x</p:attrName>
                                        </p:attrNameLst>
                                      </p:cBhvr>
                                      <p:tavLst>
                                        <p:tav tm="0">
                                          <p:val>
                                            <p:strVal val="1+#ppt_w/2"/>
                                          </p:val>
                                        </p:tav>
                                        <p:tav tm="100000">
                                          <p:val>
                                            <p:strVal val="#ppt_x"/>
                                          </p:val>
                                        </p:tav>
                                      </p:tavLst>
                                    </p:anim>
                                    <p:anim calcmode="lin" valueType="num">
                                      <p:cBhvr additive="base">
                                        <p:cTn id="19" dur="500" fill="hold"/>
                                        <p:tgtEl>
                                          <p:spTgt spid="8397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84050"/>
                                        </p:tgtEl>
                                        <p:attrNameLst>
                                          <p:attrName>style.visibility</p:attrName>
                                        </p:attrNameLst>
                                      </p:cBhvr>
                                      <p:to>
                                        <p:strVal val="visible"/>
                                      </p:to>
                                    </p:set>
                                    <p:anim calcmode="lin" valueType="num">
                                      <p:cBhvr>
                                        <p:cTn id="24" dur="1000" fill="hold"/>
                                        <p:tgtEl>
                                          <p:spTgt spid="84050"/>
                                        </p:tgtEl>
                                        <p:attrNameLst>
                                          <p:attrName>ppt_w</p:attrName>
                                        </p:attrNameLst>
                                      </p:cBhvr>
                                      <p:tavLst>
                                        <p:tav tm="0">
                                          <p:val>
                                            <p:fltVal val="0"/>
                                          </p:val>
                                        </p:tav>
                                        <p:tav tm="100000">
                                          <p:val>
                                            <p:strVal val="#ppt_w"/>
                                          </p:val>
                                        </p:tav>
                                      </p:tavLst>
                                    </p:anim>
                                    <p:anim calcmode="lin" valueType="num">
                                      <p:cBhvr>
                                        <p:cTn id="25" dur="1000" fill="hold"/>
                                        <p:tgtEl>
                                          <p:spTgt spid="84050"/>
                                        </p:tgtEl>
                                        <p:attrNameLst>
                                          <p:attrName>ppt_h</p:attrName>
                                        </p:attrNameLst>
                                      </p:cBhvr>
                                      <p:tavLst>
                                        <p:tav tm="0">
                                          <p:val>
                                            <p:fltVal val="0"/>
                                          </p:val>
                                        </p:tav>
                                        <p:tav tm="100000">
                                          <p:val>
                                            <p:strVal val="#ppt_h"/>
                                          </p:val>
                                        </p:tav>
                                      </p:tavLst>
                                    </p:anim>
                                    <p:anim calcmode="lin" valueType="num">
                                      <p:cBhvr>
                                        <p:cTn id="26" dur="1000" fill="hold"/>
                                        <p:tgtEl>
                                          <p:spTgt spid="84050"/>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840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4076"/>
                                        </p:tgtEl>
                                        <p:attrNameLst>
                                          <p:attrName>style.visibility</p:attrName>
                                        </p:attrNameLst>
                                      </p:cBhvr>
                                      <p:to>
                                        <p:strVal val="visible"/>
                                      </p:to>
                                    </p:set>
                                    <p:anim calcmode="lin" valueType="num">
                                      <p:cBhvr additive="base">
                                        <p:cTn id="32" dur="500" fill="hold"/>
                                        <p:tgtEl>
                                          <p:spTgt spid="84076"/>
                                        </p:tgtEl>
                                        <p:attrNameLst>
                                          <p:attrName>ppt_x</p:attrName>
                                        </p:attrNameLst>
                                      </p:cBhvr>
                                      <p:tavLst>
                                        <p:tav tm="0">
                                          <p:val>
                                            <p:strVal val="1+#ppt_w/2"/>
                                          </p:val>
                                        </p:tav>
                                        <p:tav tm="100000">
                                          <p:val>
                                            <p:strVal val="#ppt_x"/>
                                          </p:val>
                                        </p:tav>
                                      </p:tavLst>
                                    </p:anim>
                                    <p:anim calcmode="lin" valueType="num">
                                      <p:cBhvr additive="base">
                                        <p:cTn id="33" dur="500" fill="hold"/>
                                        <p:tgtEl>
                                          <p:spTgt spid="84076"/>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3" presetClass="entr" presetSubtype="16"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2000" fill="hold"/>
                                        <p:tgtEl>
                                          <p:spTgt spid="14"/>
                                        </p:tgtEl>
                                        <p:attrNameLst>
                                          <p:attrName>ppt_w</p:attrName>
                                        </p:attrNameLst>
                                      </p:cBhvr>
                                      <p:tavLst>
                                        <p:tav tm="0">
                                          <p:val>
                                            <p:fltVal val="0"/>
                                          </p:val>
                                        </p:tav>
                                        <p:tav tm="100000">
                                          <p:val>
                                            <p:strVal val="#ppt_w"/>
                                          </p:val>
                                        </p:tav>
                                      </p:tavLst>
                                    </p:anim>
                                    <p:anim calcmode="lin" valueType="num">
                                      <p:cBhvr>
                                        <p:cTn id="38" dur="20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83972"/>
                                        </p:tgtEl>
                                        <p:attrNameLst>
                                          <p:attrName>style.visibility</p:attrName>
                                        </p:attrNameLst>
                                      </p:cBhvr>
                                      <p:to>
                                        <p:strVal val="visible"/>
                                      </p:to>
                                    </p:set>
                                    <p:animEffect transition="in" filter="wipe(left)">
                                      <p:cBhvr>
                                        <p:cTn id="43" dur="3000"/>
                                        <p:tgtEl>
                                          <p:spTgt spid="8397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3973"/>
                                        </p:tgtEl>
                                        <p:attrNameLst>
                                          <p:attrName>style.visibility</p:attrName>
                                        </p:attrNameLst>
                                      </p:cBhvr>
                                      <p:to>
                                        <p:strVal val="visible"/>
                                      </p:to>
                                    </p:set>
                                    <p:animEffect transition="in" filter="wipe(left)">
                                      <p:cBhvr>
                                        <p:cTn id="48" dur="3000"/>
                                        <p:tgtEl>
                                          <p:spTgt spid="83973"/>
                                        </p:tgtEl>
                                      </p:cBhvr>
                                    </p:animEffect>
                                  </p:childTnLst>
                                </p:cTn>
                              </p:par>
                            </p:childTnLst>
                          </p:cTn>
                        </p:par>
                        <p:par>
                          <p:cTn id="49" fill="hold">
                            <p:stCondLst>
                              <p:cond delay="3000"/>
                            </p:stCondLst>
                            <p:childTnLst>
                              <p:par>
                                <p:cTn id="50" presetID="9" presetClass="entr" presetSubtype="0"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dissolve">
                                      <p:cBhvr>
                                        <p:cTn id="52" dur="1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nodeType="clickEffect">
                                  <p:stCondLst>
                                    <p:cond delay="0"/>
                                  </p:stCondLst>
                                  <p:childTnLst>
                                    <p:set>
                                      <p:cBhvr>
                                        <p:cTn id="56" dur="1" fill="hold">
                                          <p:stCondLst>
                                            <p:cond delay="0"/>
                                          </p:stCondLst>
                                        </p:cTn>
                                        <p:tgtEl>
                                          <p:spTgt spid="84000"/>
                                        </p:tgtEl>
                                        <p:attrNameLst>
                                          <p:attrName>style.visibility</p:attrName>
                                        </p:attrNameLst>
                                      </p:cBhvr>
                                      <p:to>
                                        <p:strVal val="visible"/>
                                      </p:to>
                                    </p:set>
                                    <p:animEffect transition="in" filter="strips(downRight)">
                                      <p:cBhvr>
                                        <p:cTn id="57" dur="3000"/>
                                        <p:tgtEl>
                                          <p:spTgt spid="84000"/>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2" fill="hold" grpId="0" nodeType="clickEffect">
                                  <p:stCondLst>
                                    <p:cond delay="0"/>
                                  </p:stCondLst>
                                  <p:childTnLst>
                                    <p:set>
                                      <p:cBhvr>
                                        <p:cTn id="61" dur="1" fill="hold">
                                          <p:stCondLst>
                                            <p:cond delay="0"/>
                                          </p:stCondLst>
                                        </p:cTn>
                                        <p:tgtEl>
                                          <p:spTgt spid="83974"/>
                                        </p:tgtEl>
                                        <p:attrNameLst>
                                          <p:attrName>style.visibility</p:attrName>
                                        </p:attrNameLst>
                                      </p:cBhvr>
                                      <p:to>
                                        <p:strVal val="visible"/>
                                      </p:to>
                                    </p:set>
                                    <p:animEffect transition="in" filter="slide(fromRight)">
                                      <p:cBhvr>
                                        <p:cTn id="62" dur="1000"/>
                                        <p:tgtEl>
                                          <p:spTgt spid="83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p:bldP spid="83973" grpId="0"/>
      <p:bldP spid="83974" grpId="0"/>
      <p:bldP spid="83977" grpId="0"/>
      <p:bldP spid="84003" grpId="0" bldLvl="0" animBg="1"/>
      <p:bldP spid="84050" grpId="0" bldLvl="0" animBg="1"/>
      <p:bldP spid="840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9" name="Object 5"/>
          <p:cNvGraphicFramePr>
            <a:graphicFrameLocks noChangeAspect="1"/>
          </p:cNvGraphicFramePr>
          <p:nvPr/>
        </p:nvGraphicFramePr>
        <p:xfrm>
          <a:off x="4777740" y="4450080"/>
          <a:ext cx="3748405" cy="452120"/>
        </p:xfrm>
        <a:graphic>
          <a:graphicData uri="http://schemas.openxmlformats.org/presentationml/2006/ole">
            <mc:AlternateContent xmlns:mc="http://schemas.openxmlformats.org/markup-compatibility/2006">
              <mc:Choice xmlns:v="urn:schemas-microsoft-com:vml" Requires="v">
                <p:oleObj spid="_x0000_s29728" name="" r:id="rId1" imgW="2527300" imgH="304800" progId="Equation.DSMT4">
                  <p:embed/>
                </p:oleObj>
              </mc:Choice>
              <mc:Fallback>
                <p:oleObj name="" r:id="rId1" imgW="2527300" imgH="304800" progId="Equation.DSMT4">
                  <p:embed/>
                  <p:pic>
                    <p:nvPicPr>
                      <p:cNvPr id="0" name="图片 3136"/>
                      <p:cNvPicPr/>
                      <p:nvPr/>
                    </p:nvPicPr>
                    <p:blipFill>
                      <a:blip r:embed="rId2">
                        <a:clrChange>
                          <a:clrFrom>
                            <a:srgbClr val="000000"/>
                          </a:clrFrom>
                          <a:clrTo>
                            <a:srgbClr val="FFFFFF"/>
                          </a:clrTo>
                        </a:clrChange>
                      </a:blip>
                      <a:stretch>
                        <a:fillRect/>
                      </a:stretch>
                    </p:blipFill>
                    <p:spPr>
                      <a:xfrm>
                        <a:off x="4777740" y="4450080"/>
                        <a:ext cx="3748405" cy="452120"/>
                      </a:xfrm>
                      <a:prstGeom prst="rect">
                        <a:avLst/>
                      </a:prstGeom>
                      <a:noFill/>
                      <a:ln w="38100">
                        <a:noFill/>
                        <a:miter/>
                      </a:ln>
                    </p:spPr>
                  </p:pic>
                </p:oleObj>
              </mc:Fallback>
            </mc:AlternateContent>
          </a:graphicData>
        </a:graphic>
      </p:graphicFrame>
      <p:graphicFrame>
        <p:nvGraphicFramePr>
          <p:cNvPr id="82950" name="Object 6"/>
          <p:cNvGraphicFramePr>
            <a:graphicFrameLocks noChangeAspect="1"/>
          </p:cNvGraphicFramePr>
          <p:nvPr/>
        </p:nvGraphicFramePr>
        <p:xfrm>
          <a:off x="4777740" y="3797935"/>
          <a:ext cx="3834130" cy="496570"/>
        </p:xfrm>
        <a:graphic>
          <a:graphicData uri="http://schemas.openxmlformats.org/presentationml/2006/ole">
            <mc:AlternateContent xmlns:mc="http://schemas.openxmlformats.org/markup-compatibility/2006">
              <mc:Choice xmlns:v="urn:schemas-microsoft-com:vml" Requires="v">
                <p:oleObj spid="_x0000_s29729" name="" r:id="rId3" imgW="2349500" imgH="304800" progId="Equation.DSMT4">
                  <p:embed/>
                </p:oleObj>
              </mc:Choice>
              <mc:Fallback>
                <p:oleObj name="" r:id="rId3" imgW="2349500" imgH="304800" progId="Equation.DSMT4">
                  <p:embed/>
                  <p:pic>
                    <p:nvPicPr>
                      <p:cNvPr id="0" name="图片 3137"/>
                      <p:cNvPicPr/>
                      <p:nvPr/>
                    </p:nvPicPr>
                    <p:blipFill>
                      <a:blip r:embed="rId4">
                        <a:clrChange>
                          <a:clrFrom>
                            <a:srgbClr val="000000"/>
                          </a:clrFrom>
                          <a:clrTo>
                            <a:srgbClr val="FFFFFF"/>
                          </a:clrTo>
                        </a:clrChange>
                      </a:blip>
                      <a:stretch>
                        <a:fillRect/>
                      </a:stretch>
                    </p:blipFill>
                    <p:spPr>
                      <a:xfrm>
                        <a:off x="4777740" y="3797935"/>
                        <a:ext cx="3834130" cy="496570"/>
                      </a:xfrm>
                      <a:prstGeom prst="rect">
                        <a:avLst/>
                      </a:prstGeom>
                      <a:noFill/>
                      <a:ln w="38100">
                        <a:noFill/>
                        <a:miter/>
                      </a:ln>
                    </p:spPr>
                  </p:pic>
                </p:oleObj>
              </mc:Fallback>
            </mc:AlternateContent>
          </a:graphicData>
        </a:graphic>
      </p:graphicFrame>
      <p:sp>
        <p:nvSpPr>
          <p:cNvPr id="82952" name="Rectangle 8"/>
          <p:cNvSpPr/>
          <p:nvPr/>
        </p:nvSpPr>
        <p:spPr>
          <a:xfrm>
            <a:off x="182563" y="112872"/>
            <a:ext cx="1793240" cy="521970"/>
          </a:xfrm>
          <a:prstGeom prst="rect">
            <a:avLst/>
          </a:prstGeom>
          <a:solidFill>
            <a:srgbClr val="993366"/>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Example 4</a:t>
            </a:r>
            <a:endParaRPr lang="en-US" altLang="zh-CN" sz="2800" b="1" dirty="0">
              <a:solidFill>
                <a:schemeClr val="bg1"/>
              </a:solidFill>
              <a:latin typeface="Times New Roman" panose="02020603050405020304" pitchFamily="18" charset="0"/>
            </a:endParaRPr>
          </a:p>
        </p:txBody>
      </p:sp>
      <p:grpSp>
        <p:nvGrpSpPr>
          <p:cNvPr id="2" name="Group 61"/>
          <p:cNvGrpSpPr/>
          <p:nvPr/>
        </p:nvGrpSpPr>
        <p:grpSpPr>
          <a:xfrm>
            <a:off x="206375" y="1276897"/>
            <a:ext cx="4408383" cy="2117813"/>
            <a:chOff x="521" y="143"/>
            <a:chExt cx="2925" cy="1518"/>
          </a:xfrm>
        </p:grpSpPr>
        <p:sp>
          <p:nvSpPr>
            <p:cNvPr id="34881" name="Text Box 10"/>
            <p:cNvSpPr txBox="1"/>
            <p:nvPr/>
          </p:nvSpPr>
          <p:spPr>
            <a:xfrm>
              <a:off x="1850" y="1144"/>
              <a:ext cx="281"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sp>
          <p:nvSpPr>
            <p:cNvPr id="34882" name="Text Box 11"/>
            <p:cNvSpPr txBox="1"/>
            <p:nvPr/>
          </p:nvSpPr>
          <p:spPr>
            <a:xfrm>
              <a:off x="2375" y="446"/>
              <a:ext cx="353" cy="992"/>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a:t>
              </a:r>
              <a:endParaRPr lang="en-US" altLang="zh-CN" sz="2400" i="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i="1" baseline="-250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34883" name="Text Box 12"/>
            <p:cNvSpPr txBox="1"/>
            <p:nvPr/>
          </p:nvSpPr>
          <p:spPr>
            <a:xfrm>
              <a:off x="1999" y="703"/>
              <a:ext cx="233"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L</a:t>
              </a:r>
              <a:endParaRPr lang="en-US" altLang="zh-CN" sz="2400" b="1" i="1" dirty="0">
                <a:solidFill>
                  <a:schemeClr val="bg1"/>
                </a:solidFill>
                <a:latin typeface="Times New Roman" panose="02020603050405020304" pitchFamily="18" charset="0"/>
              </a:endParaRPr>
            </a:p>
          </p:txBody>
        </p:sp>
        <p:sp>
          <p:nvSpPr>
            <p:cNvPr id="34884" name="Line 18"/>
            <p:cNvSpPr/>
            <p:nvPr/>
          </p:nvSpPr>
          <p:spPr>
            <a:xfrm>
              <a:off x="2281" y="511"/>
              <a:ext cx="0" cy="169"/>
            </a:xfrm>
            <a:prstGeom prst="line">
              <a:avLst/>
            </a:prstGeom>
            <a:ln w="28575" cap="flat" cmpd="sng">
              <a:solidFill>
                <a:srgbClr val="FFCC00"/>
              </a:solidFill>
              <a:prstDash val="solid"/>
              <a:headEnd type="oval" w="med" len="med"/>
              <a:tailEnd type="none" w="med" len="med"/>
            </a:ln>
          </p:spPr>
        </p:sp>
        <p:sp>
          <p:nvSpPr>
            <p:cNvPr id="34885" name="Text Box 19"/>
            <p:cNvSpPr txBox="1"/>
            <p:nvPr/>
          </p:nvSpPr>
          <p:spPr>
            <a:xfrm>
              <a:off x="1460" y="740"/>
              <a:ext cx="265"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34886" name="Text Box 20"/>
            <p:cNvSpPr txBox="1"/>
            <p:nvPr/>
          </p:nvSpPr>
          <p:spPr>
            <a:xfrm>
              <a:off x="1063" y="143"/>
              <a:ext cx="399"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4887" name="Line 21"/>
            <p:cNvSpPr/>
            <p:nvPr/>
          </p:nvSpPr>
          <p:spPr>
            <a:xfrm flipH="1">
              <a:off x="2109" y="1207"/>
              <a:ext cx="1" cy="287"/>
            </a:xfrm>
            <a:prstGeom prst="line">
              <a:avLst/>
            </a:prstGeom>
            <a:ln w="38100" cap="flat" cmpd="sng">
              <a:solidFill>
                <a:srgbClr val="00FFFF"/>
              </a:solidFill>
              <a:prstDash val="solid"/>
              <a:headEnd type="none" w="med" len="med"/>
              <a:tailEnd type="triangle" w="med" len="med"/>
            </a:ln>
          </p:spPr>
        </p:sp>
        <p:sp>
          <p:nvSpPr>
            <p:cNvPr id="34888" name="Oval 22"/>
            <p:cNvSpPr/>
            <p:nvPr/>
          </p:nvSpPr>
          <p:spPr>
            <a:xfrm>
              <a:off x="521" y="849"/>
              <a:ext cx="340" cy="33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89" name="Line 24"/>
            <p:cNvSpPr/>
            <p:nvPr/>
          </p:nvSpPr>
          <p:spPr>
            <a:xfrm>
              <a:off x="937" y="511"/>
              <a:ext cx="0" cy="226"/>
            </a:xfrm>
            <a:prstGeom prst="line">
              <a:avLst/>
            </a:prstGeom>
            <a:ln w="28575" cap="flat" cmpd="sng">
              <a:solidFill>
                <a:srgbClr val="FFCC00"/>
              </a:solidFill>
              <a:prstDash val="solid"/>
              <a:headEnd type="oval" w="med" len="med"/>
              <a:tailEnd type="none" w="med" len="med"/>
            </a:ln>
          </p:spPr>
        </p:sp>
        <p:sp>
          <p:nvSpPr>
            <p:cNvPr id="34890" name="Line 26"/>
            <p:cNvSpPr/>
            <p:nvPr/>
          </p:nvSpPr>
          <p:spPr>
            <a:xfrm>
              <a:off x="1417" y="680"/>
              <a:ext cx="336" cy="0"/>
            </a:xfrm>
            <a:prstGeom prst="line">
              <a:avLst/>
            </a:prstGeom>
            <a:ln w="28575" cap="flat" cmpd="sng">
              <a:solidFill>
                <a:srgbClr val="FFCC00"/>
              </a:solidFill>
              <a:prstDash val="solid"/>
              <a:headEnd type="none" w="med" len="med"/>
              <a:tailEnd type="none" w="med" len="med"/>
            </a:ln>
          </p:spPr>
        </p:sp>
        <p:sp>
          <p:nvSpPr>
            <p:cNvPr id="34891" name="Line 27"/>
            <p:cNvSpPr/>
            <p:nvPr/>
          </p:nvSpPr>
          <p:spPr>
            <a:xfrm flipV="1">
              <a:off x="1753" y="511"/>
              <a:ext cx="0" cy="169"/>
            </a:xfrm>
            <a:prstGeom prst="line">
              <a:avLst/>
            </a:prstGeom>
            <a:ln w="28575" cap="flat" cmpd="sng">
              <a:solidFill>
                <a:srgbClr val="FFCC00"/>
              </a:solidFill>
              <a:prstDash val="solid"/>
              <a:headEnd type="none" w="med" len="med"/>
              <a:tailEnd type="oval" w="med" len="med"/>
            </a:ln>
          </p:spPr>
        </p:sp>
        <p:sp>
          <p:nvSpPr>
            <p:cNvPr id="34892" name="Line 28"/>
            <p:cNvSpPr/>
            <p:nvPr/>
          </p:nvSpPr>
          <p:spPr>
            <a:xfrm flipH="1">
              <a:off x="1177" y="680"/>
              <a:ext cx="240" cy="113"/>
            </a:xfrm>
            <a:prstGeom prst="line">
              <a:avLst/>
            </a:prstGeom>
            <a:ln w="38100" cap="flat" cmpd="sng">
              <a:solidFill>
                <a:srgbClr val="FFCC00"/>
              </a:solidFill>
              <a:prstDash val="solid"/>
              <a:headEnd type="none" w="med" len="med"/>
              <a:tailEnd type="none" w="med" len="med"/>
            </a:ln>
          </p:spPr>
        </p:sp>
        <p:sp>
          <p:nvSpPr>
            <p:cNvPr id="34893" name="Line 29"/>
            <p:cNvSpPr/>
            <p:nvPr/>
          </p:nvSpPr>
          <p:spPr>
            <a:xfrm>
              <a:off x="1273" y="737"/>
              <a:ext cx="144" cy="112"/>
            </a:xfrm>
            <a:prstGeom prst="line">
              <a:avLst/>
            </a:prstGeom>
            <a:ln w="38100" cap="flat" cmpd="sng">
              <a:solidFill>
                <a:srgbClr val="FF3300"/>
              </a:solidFill>
              <a:prstDash val="solid"/>
              <a:headEnd type="triangle" w="med" len="med"/>
              <a:tailEnd type="none" w="med" len="med"/>
            </a:ln>
          </p:spPr>
        </p:sp>
        <p:sp>
          <p:nvSpPr>
            <p:cNvPr id="34894" name="Text Box 30"/>
            <p:cNvSpPr txBox="1"/>
            <p:nvPr/>
          </p:nvSpPr>
          <p:spPr>
            <a:xfrm>
              <a:off x="839" y="650"/>
              <a:ext cx="244" cy="992"/>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grpSp>
          <p:nvGrpSpPr>
            <p:cNvPr id="34895" name="Group 32"/>
            <p:cNvGrpSpPr/>
            <p:nvPr/>
          </p:nvGrpSpPr>
          <p:grpSpPr>
            <a:xfrm>
              <a:off x="2221" y="669"/>
              <a:ext cx="114" cy="443"/>
              <a:chOff x="1360" y="3237"/>
              <a:chExt cx="114" cy="443"/>
            </a:xfrm>
          </p:grpSpPr>
          <p:grpSp>
            <p:nvGrpSpPr>
              <p:cNvPr id="34913" name="Group 33"/>
              <p:cNvGrpSpPr/>
              <p:nvPr/>
            </p:nvGrpSpPr>
            <p:grpSpPr>
              <a:xfrm>
                <a:off x="1360" y="3237"/>
                <a:ext cx="113" cy="214"/>
                <a:chOff x="887" y="1182"/>
                <a:chExt cx="113" cy="214"/>
              </a:xfrm>
            </p:grpSpPr>
            <p:sp>
              <p:nvSpPr>
                <p:cNvPr id="34916" name="Oval 34"/>
                <p:cNvSpPr/>
                <p:nvPr/>
              </p:nvSpPr>
              <p:spPr>
                <a:xfrm>
                  <a:off x="891" y="1182"/>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917" name="Oval 35"/>
                <p:cNvSpPr/>
                <p:nvPr/>
              </p:nvSpPr>
              <p:spPr>
                <a:xfrm>
                  <a:off x="887" y="128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4914" name="Oval 36"/>
              <p:cNvSpPr/>
              <p:nvPr/>
            </p:nvSpPr>
            <p:spPr>
              <a:xfrm>
                <a:off x="1365" y="345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915" name="Oval 37"/>
              <p:cNvSpPr/>
              <p:nvPr/>
            </p:nvSpPr>
            <p:spPr>
              <a:xfrm>
                <a:off x="1361" y="3571"/>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34896" name="Rectangle 38"/>
            <p:cNvSpPr/>
            <p:nvPr/>
          </p:nvSpPr>
          <p:spPr>
            <a:xfrm>
              <a:off x="2153" y="654"/>
              <a:ext cx="137" cy="473"/>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97" name="Line 44"/>
            <p:cNvSpPr/>
            <p:nvPr/>
          </p:nvSpPr>
          <p:spPr>
            <a:xfrm>
              <a:off x="703" y="1661"/>
              <a:ext cx="2222" cy="0"/>
            </a:xfrm>
            <a:prstGeom prst="line">
              <a:avLst/>
            </a:prstGeom>
            <a:ln w="28575" cap="flat" cmpd="sng">
              <a:solidFill>
                <a:srgbClr val="FFCC00"/>
              </a:solidFill>
              <a:prstDash val="solid"/>
              <a:headEnd type="none" w="med" len="med"/>
              <a:tailEnd type="none" w="med" len="med"/>
            </a:ln>
          </p:spPr>
        </p:sp>
        <p:sp>
          <p:nvSpPr>
            <p:cNvPr id="34898" name="Line 45"/>
            <p:cNvSpPr/>
            <p:nvPr/>
          </p:nvSpPr>
          <p:spPr>
            <a:xfrm>
              <a:off x="703" y="527"/>
              <a:ext cx="0" cy="1134"/>
            </a:xfrm>
            <a:prstGeom prst="line">
              <a:avLst/>
            </a:prstGeom>
            <a:ln w="28575" cap="flat" cmpd="sng">
              <a:solidFill>
                <a:srgbClr val="FFCC00"/>
              </a:solidFill>
              <a:prstDash val="solid"/>
              <a:headEnd type="none" w="med" len="med"/>
              <a:tailEnd type="none" w="med" len="med"/>
            </a:ln>
          </p:spPr>
        </p:sp>
        <p:sp>
          <p:nvSpPr>
            <p:cNvPr id="34899" name="Line 46"/>
            <p:cNvSpPr/>
            <p:nvPr/>
          </p:nvSpPr>
          <p:spPr>
            <a:xfrm>
              <a:off x="703" y="527"/>
              <a:ext cx="2222" cy="0"/>
            </a:xfrm>
            <a:prstGeom prst="line">
              <a:avLst/>
            </a:prstGeom>
            <a:ln w="28575" cap="flat" cmpd="sng">
              <a:solidFill>
                <a:srgbClr val="FFCC00"/>
              </a:solidFill>
              <a:prstDash val="solid"/>
              <a:headEnd type="none" w="med" len="med"/>
              <a:tailEnd type="none" w="med" len="med"/>
            </a:ln>
          </p:spPr>
        </p:sp>
        <p:sp>
          <p:nvSpPr>
            <p:cNvPr id="34900" name="Line 47"/>
            <p:cNvSpPr/>
            <p:nvPr/>
          </p:nvSpPr>
          <p:spPr>
            <a:xfrm>
              <a:off x="2290" y="1117"/>
              <a:ext cx="0" cy="544"/>
            </a:xfrm>
            <a:prstGeom prst="line">
              <a:avLst/>
            </a:prstGeom>
            <a:ln w="28575" cap="flat" cmpd="sng">
              <a:solidFill>
                <a:srgbClr val="FFCC00"/>
              </a:solidFill>
              <a:prstDash val="solid"/>
              <a:headEnd type="none" w="med" len="med"/>
              <a:tailEnd type="oval" w="med" len="med"/>
            </a:ln>
          </p:spPr>
        </p:sp>
        <p:sp>
          <p:nvSpPr>
            <p:cNvPr id="34901" name="Line 49"/>
            <p:cNvSpPr/>
            <p:nvPr/>
          </p:nvSpPr>
          <p:spPr>
            <a:xfrm>
              <a:off x="2925" y="527"/>
              <a:ext cx="0" cy="590"/>
            </a:xfrm>
            <a:prstGeom prst="line">
              <a:avLst/>
            </a:prstGeom>
            <a:ln w="28575" cap="flat" cmpd="sng">
              <a:solidFill>
                <a:srgbClr val="FFCC00"/>
              </a:solidFill>
              <a:prstDash val="solid"/>
              <a:headEnd type="none" w="med" len="med"/>
              <a:tailEnd type="none" w="med" len="med"/>
            </a:ln>
          </p:spPr>
        </p:sp>
        <p:sp>
          <p:nvSpPr>
            <p:cNvPr id="34902" name="Line 50"/>
            <p:cNvSpPr/>
            <p:nvPr/>
          </p:nvSpPr>
          <p:spPr>
            <a:xfrm>
              <a:off x="2925" y="1253"/>
              <a:ext cx="0" cy="408"/>
            </a:xfrm>
            <a:prstGeom prst="line">
              <a:avLst/>
            </a:prstGeom>
            <a:ln w="28575" cap="flat" cmpd="sng">
              <a:solidFill>
                <a:srgbClr val="FFCC00"/>
              </a:solidFill>
              <a:prstDash val="solid"/>
              <a:headEnd type="none" w="med" len="med"/>
              <a:tailEnd type="none" w="med" len="med"/>
            </a:ln>
          </p:spPr>
        </p:sp>
        <p:sp>
          <p:nvSpPr>
            <p:cNvPr id="34903" name="Line 51"/>
            <p:cNvSpPr/>
            <p:nvPr/>
          </p:nvSpPr>
          <p:spPr>
            <a:xfrm>
              <a:off x="2835" y="1117"/>
              <a:ext cx="226" cy="0"/>
            </a:xfrm>
            <a:prstGeom prst="line">
              <a:avLst/>
            </a:prstGeom>
            <a:ln w="57150" cap="flat" cmpd="sng">
              <a:solidFill>
                <a:srgbClr val="FF9900"/>
              </a:solidFill>
              <a:prstDash val="solid"/>
              <a:headEnd type="none" w="med" len="med"/>
              <a:tailEnd type="none" w="med" len="med"/>
            </a:ln>
          </p:spPr>
        </p:sp>
        <p:sp>
          <p:nvSpPr>
            <p:cNvPr id="34904" name="Line 52"/>
            <p:cNvSpPr/>
            <p:nvPr/>
          </p:nvSpPr>
          <p:spPr>
            <a:xfrm>
              <a:off x="2835" y="1253"/>
              <a:ext cx="226" cy="0"/>
            </a:xfrm>
            <a:prstGeom prst="line">
              <a:avLst/>
            </a:prstGeom>
            <a:ln w="57150" cap="flat" cmpd="sng">
              <a:solidFill>
                <a:srgbClr val="FF9900"/>
              </a:solidFill>
              <a:prstDash val="solid"/>
              <a:headEnd type="none" w="med" len="med"/>
              <a:tailEnd type="none" w="med" len="med"/>
            </a:ln>
          </p:spPr>
        </p:sp>
        <p:sp>
          <p:nvSpPr>
            <p:cNvPr id="34905" name="Rectangle 53"/>
            <p:cNvSpPr/>
            <p:nvPr/>
          </p:nvSpPr>
          <p:spPr>
            <a:xfrm>
              <a:off x="2880" y="663"/>
              <a:ext cx="136"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906" name="Rectangle 13"/>
            <p:cNvSpPr/>
            <p:nvPr/>
          </p:nvSpPr>
          <p:spPr>
            <a:xfrm>
              <a:off x="1129" y="455"/>
              <a:ext cx="288" cy="113"/>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chemeClr val="bg1"/>
                </a:solidFill>
                <a:latin typeface="Times New Roman" panose="02020603050405020304" pitchFamily="18" charset="0"/>
              </a:endParaRPr>
            </a:p>
          </p:txBody>
        </p:sp>
        <p:sp>
          <p:nvSpPr>
            <p:cNvPr id="34907" name="Rectangle 54"/>
            <p:cNvSpPr/>
            <p:nvPr/>
          </p:nvSpPr>
          <p:spPr>
            <a:xfrm>
              <a:off x="2200" y="1253"/>
              <a:ext cx="136"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908" name="Text Box 56"/>
            <p:cNvSpPr txBox="1"/>
            <p:nvPr/>
          </p:nvSpPr>
          <p:spPr>
            <a:xfrm>
              <a:off x="791" y="966"/>
              <a:ext cx="470"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48V</a:t>
              </a:r>
              <a:endParaRPr lang="en-US" altLang="zh-CN" sz="2400" b="1" i="1" dirty="0">
                <a:solidFill>
                  <a:schemeClr val="bg1"/>
                </a:solidFill>
                <a:latin typeface="Times New Roman" panose="02020603050405020304" pitchFamily="18" charset="0"/>
              </a:endParaRPr>
            </a:p>
          </p:txBody>
        </p:sp>
        <p:sp>
          <p:nvSpPr>
            <p:cNvPr id="34909" name="Line 57"/>
            <p:cNvSpPr/>
            <p:nvPr/>
          </p:nvSpPr>
          <p:spPr>
            <a:xfrm>
              <a:off x="930" y="709"/>
              <a:ext cx="226" cy="0"/>
            </a:xfrm>
            <a:prstGeom prst="line">
              <a:avLst/>
            </a:prstGeom>
            <a:ln w="28575" cap="flat" cmpd="sng">
              <a:solidFill>
                <a:srgbClr val="FFCC00"/>
              </a:solidFill>
              <a:prstDash val="solid"/>
              <a:headEnd type="none" w="med" len="med"/>
              <a:tailEnd type="none" w="med" len="med"/>
            </a:ln>
          </p:spPr>
        </p:sp>
        <p:sp>
          <p:nvSpPr>
            <p:cNvPr id="34910" name="Text Box 58"/>
            <p:cNvSpPr txBox="1"/>
            <p:nvPr/>
          </p:nvSpPr>
          <p:spPr>
            <a:xfrm>
              <a:off x="3013" y="642"/>
              <a:ext cx="433"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3</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4911" name="Text Box 59"/>
            <p:cNvSpPr txBox="1"/>
            <p:nvPr/>
          </p:nvSpPr>
          <p:spPr>
            <a:xfrm>
              <a:off x="2290" y="1237"/>
              <a:ext cx="437"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4912" name="Text Box 60"/>
            <p:cNvSpPr txBox="1"/>
            <p:nvPr/>
          </p:nvSpPr>
          <p:spPr>
            <a:xfrm>
              <a:off x="3059" y="1011"/>
              <a:ext cx="255" cy="330"/>
            </a:xfrm>
            <a:prstGeom prst="rect">
              <a:avLst/>
            </a:prstGeom>
            <a:noFill/>
            <a:ln w="254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sym typeface="Symbol" panose="05050102010706020507" pitchFamily="18" charset="2"/>
              </a:endParaRPr>
            </a:p>
          </p:txBody>
        </p:sp>
      </p:grpSp>
      <p:sp>
        <p:nvSpPr>
          <p:cNvPr id="83006" name="Text Box 62"/>
          <p:cNvSpPr txBox="1"/>
          <p:nvPr/>
        </p:nvSpPr>
        <p:spPr>
          <a:xfrm>
            <a:off x="1972097" y="218549"/>
            <a:ext cx="6981506" cy="830997"/>
          </a:xfrm>
          <a:prstGeom prst="rect">
            <a:avLst/>
          </a:prstGeom>
          <a:noFill/>
          <a:ln w="9525">
            <a:noFill/>
          </a:ln>
        </p:spPr>
        <p:txBody>
          <a:bodyPr wrap="squar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Calculate the branch current and inductor voltage at the moment when switch K is closed.</a:t>
            </a:r>
            <a:endPar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3007" name="Text Box 63"/>
          <p:cNvSpPr txBox="1"/>
          <p:nvPr/>
        </p:nvSpPr>
        <p:spPr>
          <a:xfrm>
            <a:off x="2533967" y="1076954"/>
            <a:ext cx="1726565"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Solution:</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sp>
        <p:nvSpPr>
          <p:cNvPr id="83008" name="Text Box 64"/>
          <p:cNvSpPr txBox="1"/>
          <p:nvPr/>
        </p:nvSpPr>
        <p:spPr>
          <a:xfrm>
            <a:off x="4738911" y="1212215"/>
            <a:ext cx="3846289"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mn-ea"/>
              </a:rPr>
              <a:t>the equivalent circuit</a:t>
            </a:r>
            <a:r>
              <a:rPr lang="en-US" altLang="zh-CN" sz="2400" b="1" dirty="0">
                <a:solidFill>
                  <a:schemeClr val="bg1"/>
                </a:solidFill>
                <a:latin typeface="Times New Roman" panose="02020603050405020304" pitchFamily="18" charset="0"/>
                <a:cs typeface="Times New Roman" panose="02020603050405020304" pitchFamily="18" charset="0"/>
              </a:rPr>
              <a:t> at t=0</a:t>
            </a:r>
            <a:r>
              <a:rPr lang="en-US" altLang="zh-CN" sz="2400" b="1" baseline="-25000" dirty="0">
                <a:solidFill>
                  <a:schemeClr val="bg1"/>
                </a:solidFill>
                <a:latin typeface="Times New Roman" panose="02020603050405020304" pitchFamily="18" charset="0"/>
                <a:cs typeface="Times New Roman" panose="02020603050405020304" pitchFamily="18" charset="0"/>
              </a:rPr>
              <a:t>-</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grpSp>
        <p:nvGrpSpPr>
          <p:cNvPr id="5" name="Group 134"/>
          <p:cNvGrpSpPr/>
          <p:nvPr/>
        </p:nvGrpSpPr>
        <p:grpSpPr>
          <a:xfrm>
            <a:off x="250825" y="4221163"/>
            <a:ext cx="3949700" cy="2017712"/>
            <a:chOff x="204" y="2432"/>
            <a:chExt cx="2488" cy="1271"/>
          </a:xfrm>
        </p:grpSpPr>
        <p:sp>
          <p:nvSpPr>
            <p:cNvPr id="34853" name="Text Box 105"/>
            <p:cNvSpPr txBox="1"/>
            <p:nvPr/>
          </p:nvSpPr>
          <p:spPr>
            <a:xfrm>
              <a:off x="1488" y="2900"/>
              <a:ext cx="447"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12A</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54" name="Line 106"/>
            <p:cNvSpPr/>
            <p:nvPr/>
          </p:nvSpPr>
          <p:spPr>
            <a:xfrm>
              <a:off x="1510" y="2540"/>
              <a:ext cx="9" cy="697"/>
            </a:xfrm>
            <a:prstGeom prst="line">
              <a:avLst/>
            </a:prstGeom>
            <a:ln w="28575" cap="flat" cmpd="sng">
              <a:solidFill>
                <a:srgbClr val="FFCC00"/>
              </a:solidFill>
              <a:prstDash val="solid"/>
              <a:headEnd type="oval" w="med" len="med"/>
              <a:tailEnd type="none" w="med" len="med"/>
            </a:ln>
          </p:spPr>
        </p:sp>
        <p:sp>
          <p:nvSpPr>
            <p:cNvPr id="34855" name="Text Box 107"/>
            <p:cNvSpPr txBox="1"/>
            <p:nvPr/>
          </p:nvSpPr>
          <p:spPr>
            <a:xfrm>
              <a:off x="2245" y="3067"/>
              <a:ext cx="447"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24V</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56" name="Line 108"/>
            <p:cNvSpPr/>
            <p:nvPr/>
          </p:nvSpPr>
          <p:spPr>
            <a:xfrm flipH="1">
              <a:off x="1508" y="2798"/>
              <a:ext cx="1" cy="269"/>
            </a:xfrm>
            <a:prstGeom prst="line">
              <a:avLst/>
            </a:prstGeom>
            <a:ln w="38100" cap="flat" cmpd="sng">
              <a:solidFill>
                <a:srgbClr val="00FFFF"/>
              </a:solidFill>
              <a:prstDash val="solid"/>
              <a:headEnd type="none" w="med" len="med"/>
              <a:tailEnd type="triangle" w="med" len="med"/>
            </a:ln>
          </p:spPr>
        </p:sp>
        <p:sp>
          <p:nvSpPr>
            <p:cNvPr id="34857" name="Oval 109"/>
            <p:cNvSpPr/>
            <p:nvPr/>
          </p:nvSpPr>
          <p:spPr>
            <a:xfrm>
              <a:off x="204" y="2858"/>
              <a:ext cx="340" cy="317"/>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58" name="Text Box 110"/>
            <p:cNvSpPr txBox="1"/>
            <p:nvPr/>
          </p:nvSpPr>
          <p:spPr>
            <a:xfrm>
              <a:off x="522" y="2658"/>
              <a:ext cx="244" cy="863"/>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59" name="Line 111"/>
            <p:cNvSpPr/>
            <p:nvPr/>
          </p:nvSpPr>
          <p:spPr>
            <a:xfrm>
              <a:off x="386" y="3620"/>
              <a:ext cx="1678" cy="0"/>
            </a:xfrm>
            <a:prstGeom prst="line">
              <a:avLst/>
            </a:prstGeom>
            <a:ln w="28575" cap="flat" cmpd="sng">
              <a:solidFill>
                <a:srgbClr val="FFCC00"/>
              </a:solidFill>
              <a:prstDash val="solid"/>
              <a:headEnd type="none" w="med" len="med"/>
              <a:tailEnd type="none" w="med" len="med"/>
            </a:ln>
          </p:spPr>
        </p:sp>
        <p:sp>
          <p:nvSpPr>
            <p:cNvPr id="34860" name="Line 112"/>
            <p:cNvSpPr/>
            <p:nvPr/>
          </p:nvSpPr>
          <p:spPr>
            <a:xfrm>
              <a:off x="386" y="2555"/>
              <a:ext cx="0" cy="1065"/>
            </a:xfrm>
            <a:prstGeom prst="line">
              <a:avLst/>
            </a:prstGeom>
            <a:ln w="28575" cap="flat" cmpd="sng">
              <a:solidFill>
                <a:srgbClr val="FFCC00"/>
              </a:solidFill>
              <a:prstDash val="solid"/>
              <a:headEnd type="none" w="med" len="med"/>
              <a:tailEnd type="none" w="med" len="med"/>
            </a:ln>
          </p:spPr>
        </p:sp>
        <p:sp>
          <p:nvSpPr>
            <p:cNvPr id="34861" name="Line 113"/>
            <p:cNvSpPr/>
            <p:nvPr/>
          </p:nvSpPr>
          <p:spPr>
            <a:xfrm>
              <a:off x="386" y="2555"/>
              <a:ext cx="1632" cy="0"/>
            </a:xfrm>
            <a:prstGeom prst="line">
              <a:avLst/>
            </a:prstGeom>
            <a:ln w="28575" cap="flat" cmpd="sng">
              <a:solidFill>
                <a:srgbClr val="FFCC00"/>
              </a:solidFill>
              <a:prstDash val="solid"/>
              <a:headEnd type="none" w="med" len="med"/>
              <a:tailEnd type="none" w="med" len="med"/>
            </a:ln>
          </p:spPr>
        </p:sp>
        <p:sp>
          <p:nvSpPr>
            <p:cNvPr id="34862" name="Line 114"/>
            <p:cNvSpPr/>
            <p:nvPr/>
          </p:nvSpPr>
          <p:spPr>
            <a:xfrm>
              <a:off x="1519" y="3109"/>
              <a:ext cx="0" cy="511"/>
            </a:xfrm>
            <a:prstGeom prst="line">
              <a:avLst/>
            </a:prstGeom>
            <a:ln w="28575" cap="flat" cmpd="sng">
              <a:solidFill>
                <a:srgbClr val="FFCC00"/>
              </a:solidFill>
              <a:prstDash val="solid"/>
              <a:headEnd type="none" w="med" len="med"/>
              <a:tailEnd type="oval" w="med" len="med"/>
            </a:ln>
          </p:spPr>
        </p:sp>
        <p:sp>
          <p:nvSpPr>
            <p:cNvPr id="34863" name="Line 115"/>
            <p:cNvSpPr/>
            <p:nvPr/>
          </p:nvSpPr>
          <p:spPr>
            <a:xfrm>
              <a:off x="2018" y="2555"/>
              <a:ext cx="0" cy="554"/>
            </a:xfrm>
            <a:prstGeom prst="line">
              <a:avLst/>
            </a:prstGeom>
            <a:ln w="28575" cap="flat" cmpd="sng">
              <a:solidFill>
                <a:srgbClr val="FFCC00"/>
              </a:solidFill>
              <a:prstDash val="solid"/>
              <a:headEnd type="none" w="med" len="med"/>
              <a:tailEnd type="none" w="med" len="med"/>
            </a:ln>
          </p:spPr>
        </p:sp>
        <p:sp>
          <p:nvSpPr>
            <p:cNvPr id="34864" name="Line 116"/>
            <p:cNvSpPr/>
            <p:nvPr/>
          </p:nvSpPr>
          <p:spPr>
            <a:xfrm>
              <a:off x="2018" y="3322"/>
              <a:ext cx="0" cy="298"/>
            </a:xfrm>
            <a:prstGeom prst="line">
              <a:avLst/>
            </a:prstGeom>
            <a:ln w="28575" cap="flat" cmpd="sng">
              <a:solidFill>
                <a:srgbClr val="FFCC00"/>
              </a:solidFill>
              <a:prstDash val="solid"/>
              <a:headEnd type="none" w="med" len="med"/>
              <a:tailEnd type="none" w="med" len="med"/>
            </a:ln>
          </p:spPr>
        </p:sp>
        <p:sp>
          <p:nvSpPr>
            <p:cNvPr id="34865" name="Rectangle 117"/>
            <p:cNvSpPr/>
            <p:nvPr/>
          </p:nvSpPr>
          <p:spPr>
            <a:xfrm>
              <a:off x="1973" y="2683"/>
              <a:ext cx="136" cy="255"/>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66" name="Rectangle 119"/>
            <p:cNvSpPr/>
            <p:nvPr/>
          </p:nvSpPr>
          <p:spPr>
            <a:xfrm>
              <a:off x="1429" y="3129"/>
              <a:ext cx="136" cy="256"/>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67" name="Text Box 120"/>
            <p:cNvSpPr txBox="1"/>
            <p:nvPr/>
          </p:nvSpPr>
          <p:spPr>
            <a:xfrm>
              <a:off x="521" y="2931"/>
              <a:ext cx="544"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48V</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68" name="Text Box 121"/>
            <p:cNvSpPr txBox="1"/>
            <p:nvPr/>
          </p:nvSpPr>
          <p:spPr>
            <a:xfrm>
              <a:off x="2154" y="2674"/>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3</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sp>
          <p:nvSpPr>
            <p:cNvPr id="34869" name="Text Box 122"/>
            <p:cNvSpPr txBox="1"/>
            <p:nvPr/>
          </p:nvSpPr>
          <p:spPr>
            <a:xfrm>
              <a:off x="1565" y="3203"/>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sp>
          <p:nvSpPr>
            <p:cNvPr id="34870" name="Oval 123"/>
            <p:cNvSpPr/>
            <p:nvPr/>
          </p:nvSpPr>
          <p:spPr>
            <a:xfrm>
              <a:off x="1883" y="3067"/>
              <a:ext cx="317"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71" name="Line 124"/>
            <p:cNvSpPr/>
            <p:nvPr/>
          </p:nvSpPr>
          <p:spPr>
            <a:xfrm flipH="1">
              <a:off x="2018" y="3067"/>
              <a:ext cx="0" cy="318"/>
            </a:xfrm>
            <a:prstGeom prst="line">
              <a:avLst/>
            </a:prstGeom>
            <a:ln w="38100" cap="flat" cmpd="sng">
              <a:solidFill>
                <a:srgbClr val="FF9900"/>
              </a:solidFill>
              <a:prstDash val="solid"/>
              <a:headEnd type="none" w="med" len="med"/>
              <a:tailEnd type="none" w="med" len="med"/>
            </a:ln>
          </p:spPr>
        </p:sp>
        <p:sp>
          <p:nvSpPr>
            <p:cNvPr id="34872" name="Oval 125"/>
            <p:cNvSpPr/>
            <p:nvPr/>
          </p:nvSpPr>
          <p:spPr>
            <a:xfrm>
              <a:off x="1338" y="2659"/>
              <a:ext cx="317"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73" name="Line 126"/>
            <p:cNvSpPr/>
            <p:nvPr/>
          </p:nvSpPr>
          <p:spPr>
            <a:xfrm>
              <a:off x="1338" y="2795"/>
              <a:ext cx="317" cy="0"/>
            </a:xfrm>
            <a:prstGeom prst="line">
              <a:avLst/>
            </a:prstGeom>
            <a:ln w="38100" cap="flat" cmpd="sng">
              <a:solidFill>
                <a:srgbClr val="FF9900"/>
              </a:solidFill>
              <a:prstDash val="solid"/>
              <a:headEnd type="none" w="med" len="med"/>
              <a:tailEnd type="none" w="med" len="med"/>
            </a:ln>
          </p:spPr>
        </p:sp>
        <p:sp>
          <p:nvSpPr>
            <p:cNvPr id="34874" name="Text Box 127"/>
            <p:cNvSpPr txBox="1"/>
            <p:nvPr/>
          </p:nvSpPr>
          <p:spPr>
            <a:xfrm>
              <a:off x="2064" y="2840"/>
              <a:ext cx="244" cy="863"/>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75" name="Line 128"/>
            <p:cNvSpPr/>
            <p:nvPr/>
          </p:nvSpPr>
          <p:spPr>
            <a:xfrm>
              <a:off x="1927" y="2659"/>
              <a:ext cx="0" cy="317"/>
            </a:xfrm>
            <a:prstGeom prst="line">
              <a:avLst/>
            </a:prstGeom>
            <a:ln w="38100" cap="flat" cmpd="sng">
              <a:solidFill>
                <a:srgbClr val="00FFFF"/>
              </a:solidFill>
              <a:prstDash val="solid"/>
              <a:headEnd type="none" w="med" len="med"/>
              <a:tailEnd type="triangle" w="med" len="med"/>
            </a:ln>
          </p:spPr>
        </p:sp>
        <p:sp>
          <p:nvSpPr>
            <p:cNvPr id="34876" name="Line 129"/>
            <p:cNvSpPr/>
            <p:nvPr/>
          </p:nvSpPr>
          <p:spPr>
            <a:xfrm>
              <a:off x="476" y="2478"/>
              <a:ext cx="317" cy="0"/>
            </a:xfrm>
            <a:prstGeom prst="line">
              <a:avLst/>
            </a:prstGeom>
            <a:ln w="38100" cap="flat" cmpd="sng">
              <a:solidFill>
                <a:srgbClr val="00FFFF"/>
              </a:solidFill>
              <a:prstDash val="solid"/>
              <a:headEnd type="none" w="med" len="med"/>
              <a:tailEnd type="triangle" w="med" len="med"/>
            </a:ln>
          </p:spPr>
        </p:sp>
        <p:sp>
          <p:nvSpPr>
            <p:cNvPr id="34877" name="Text Box 130"/>
            <p:cNvSpPr txBox="1"/>
            <p:nvPr/>
          </p:nvSpPr>
          <p:spPr>
            <a:xfrm>
              <a:off x="476" y="2523"/>
              <a:ext cx="31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34878" name="Text Box 131"/>
            <p:cNvSpPr txBox="1"/>
            <p:nvPr/>
          </p:nvSpPr>
          <p:spPr>
            <a:xfrm>
              <a:off x="1655" y="2659"/>
              <a:ext cx="31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r>
                <a:rPr lang="en-US" altLang="zh-CN" sz="2800" b="1" baseline="-25000" dirty="0">
                  <a:solidFill>
                    <a:schemeClr val="bg1"/>
                  </a:solidFill>
                  <a:latin typeface="Times New Roman" panose="02020603050405020304" pitchFamily="18" charset="0"/>
                  <a:ea typeface="仿宋_GB2312" panose="02010609030101010101" pitchFamily="49" charset="-122"/>
                </a:rPr>
                <a:t>C</a:t>
              </a:r>
              <a:endParaRPr lang="en-US" altLang="zh-CN" sz="2800" b="1" baseline="-25000" dirty="0">
                <a:solidFill>
                  <a:schemeClr val="bg1"/>
                </a:solidFill>
                <a:latin typeface="Times New Roman" panose="02020603050405020304" pitchFamily="18" charset="0"/>
                <a:ea typeface="仿宋_GB2312" panose="02010609030101010101" pitchFamily="49" charset="-122"/>
              </a:endParaRPr>
            </a:p>
          </p:txBody>
        </p:sp>
        <p:sp>
          <p:nvSpPr>
            <p:cNvPr id="34879" name="Text Box 132"/>
            <p:cNvSpPr txBox="1"/>
            <p:nvPr/>
          </p:nvSpPr>
          <p:spPr>
            <a:xfrm>
              <a:off x="1111" y="2432"/>
              <a:ext cx="244" cy="863"/>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80" name="Text Box 133"/>
            <p:cNvSpPr txBox="1"/>
            <p:nvPr/>
          </p:nvSpPr>
          <p:spPr>
            <a:xfrm>
              <a:off x="1066" y="2659"/>
              <a:ext cx="49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baseline="-25000" dirty="0">
                  <a:solidFill>
                    <a:schemeClr val="bg1"/>
                  </a:solidFill>
                  <a:latin typeface="Times New Roman" panose="02020603050405020304" pitchFamily="18" charset="0"/>
                  <a:ea typeface="仿宋_GB2312" panose="02010609030101010101" pitchFamily="49" charset="-122"/>
                </a:rPr>
                <a:t>L</a:t>
              </a:r>
              <a:endParaRPr lang="en-US" altLang="zh-CN" sz="2800" b="1" baseline="-25000" dirty="0">
                <a:solidFill>
                  <a:schemeClr val="bg1"/>
                </a:solidFill>
                <a:latin typeface="Times New Roman" panose="02020603050405020304" pitchFamily="18" charset="0"/>
                <a:ea typeface="仿宋_GB2312" panose="02010609030101010101" pitchFamily="49" charset="-122"/>
              </a:endParaRPr>
            </a:p>
          </p:txBody>
        </p:sp>
      </p:grpSp>
      <p:sp>
        <p:nvSpPr>
          <p:cNvPr id="83079" name="Text Box 135"/>
          <p:cNvSpPr txBox="1"/>
          <p:nvPr/>
        </p:nvSpPr>
        <p:spPr>
          <a:xfrm>
            <a:off x="602615" y="3594100"/>
            <a:ext cx="4136296"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sym typeface="+mn-ea"/>
              </a:rPr>
              <a:t>the equivalent circuit</a:t>
            </a:r>
            <a:r>
              <a:rPr lang="en-US" altLang="zh-CN" sz="2400" b="1" dirty="0">
                <a:solidFill>
                  <a:schemeClr val="bg1"/>
                </a:solidFill>
                <a:latin typeface="Times New Roman" panose="02020603050405020304" pitchFamily="18" charset="0"/>
                <a:cs typeface="Times New Roman" panose="02020603050405020304" pitchFamily="18" charset="0"/>
              </a:rPr>
              <a:t> at t=0</a:t>
            </a:r>
            <a:r>
              <a:rPr lang="en-US" altLang="zh-CN" sz="2400" b="1" baseline="-25000" dirty="0">
                <a:solidFill>
                  <a:schemeClr val="bg1"/>
                </a:solidFill>
                <a:latin typeface="Times New Roman" panose="02020603050405020304" pitchFamily="18" charset="0"/>
                <a:cs typeface="Times New Roman" panose="02020603050405020304" pitchFamily="18" charset="0"/>
              </a:rPr>
              <a:t>+</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graphicFrame>
        <p:nvGraphicFramePr>
          <p:cNvPr id="83080" name="Object 136"/>
          <p:cNvGraphicFramePr>
            <a:graphicFrameLocks noChangeAspect="1"/>
          </p:cNvGraphicFramePr>
          <p:nvPr/>
        </p:nvGraphicFramePr>
        <p:xfrm>
          <a:off x="4758055" y="5035550"/>
          <a:ext cx="3482975" cy="493395"/>
        </p:xfrm>
        <a:graphic>
          <a:graphicData uri="http://schemas.openxmlformats.org/presentationml/2006/ole">
            <mc:AlternateContent xmlns:mc="http://schemas.openxmlformats.org/markup-compatibility/2006">
              <mc:Choice xmlns:v="urn:schemas-microsoft-com:vml" Requires="v">
                <p:oleObj spid="_x0000_s29730" name="" r:id="rId5" imgW="2146300" imgH="304800" progId="Equation.DSMT4">
                  <p:embed/>
                </p:oleObj>
              </mc:Choice>
              <mc:Fallback>
                <p:oleObj name="" r:id="rId5" imgW="2146300" imgH="304800" progId="Equation.DSMT4">
                  <p:embed/>
                  <p:pic>
                    <p:nvPicPr>
                      <p:cNvPr id="0" name="图片 3139"/>
                      <p:cNvPicPr/>
                      <p:nvPr/>
                    </p:nvPicPr>
                    <p:blipFill>
                      <a:blip r:embed="rId6">
                        <a:clrChange>
                          <a:clrFrom>
                            <a:srgbClr val="000000"/>
                          </a:clrFrom>
                          <a:clrTo>
                            <a:srgbClr val="FFFFFF"/>
                          </a:clrTo>
                        </a:clrChange>
                      </a:blip>
                      <a:stretch>
                        <a:fillRect/>
                      </a:stretch>
                    </p:blipFill>
                    <p:spPr>
                      <a:xfrm>
                        <a:off x="4758055" y="5035550"/>
                        <a:ext cx="3482975" cy="493395"/>
                      </a:xfrm>
                      <a:prstGeom prst="rect">
                        <a:avLst/>
                      </a:prstGeom>
                      <a:noFill/>
                      <a:ln w="38100">
                        <a:noFill/>
                        <a:miter/>
                      </a:ln>
                    </p:spPr>
                  </p:pic>
                </p:oleObj>
              </mc:Fallback>
            </mc:AlternateContent>
          </a:graphicData>
        </a:graphic>
      </p:graphicFrame>
      <p:graphicFrame>
        <p:nvGraphicFramePr>
          <p:cNvPr id="83081" name="Object 137"/>
          <p:cNvGraphicFramePr>
            <a:graphicFrameLocks noChangeAspect="1"/>
          </p:cNvGraphicFramePr>
          <p:nvPr/>
        </p:nvGraphicFramePr>
        <p:xfrm>
          <a:off x="4746625" y="5569585"/>
          <a:ext cx="2762250" cy="501015"/>
        </p:xfrm>
        <a:graphic>
          <a:graphicData uri="http://schemas.openxmlformats.org/presentationml/2006/ole">
            <mc:AlternateContent xmlns:mc="http://schemas.openxmlformats.org/markup-compatibility/2006">
              <mc:Choice xmlns:v="urn:schemas-microsoft-com:vml" Requires="v">
                <p:oleObj spid="_x0000_s29731" name="" r:id="rId7" imgW="1676400" imgH="304800" progId="Equation.DSMT4">
                  <p:embed/>
                </p:oleObj>
              </mc:Choice>
              <mc:Fallback>
                <p:oleObj name="" r:id="rId7" imgW="1676400" imgH="304800" progId="Equation.DSMT4">
                  <p:embed/>
                  <p:pic>
                    <p:nvPicPr>
                      <p:cNvPr id="0" name="图片 3138"/>
                      <p:cNvPicPr/>
                      <p:nvPr/>
                    </p:nvPicPr>
                    <p:blipFill>
                      <a:blip r:embed="rId8">
                        <a:clrChange>
                          <a:clrFrom>
                            <a:srgbClr val="000000"/>
                          </a:clrFrom>
                          <a:clrTo>
                            <a:srgbClr val="FFFFFF"/>
                          </a:clrTo>
                        </a:clrChange>
                      </a:blip>
                      <a:stretch>
                        <a:fillRect/>
                      </a:stretch>
                    </p:blipFill>
                    <p:spPr>
                      <a:xfrm>
                        <a:off x="4746625" y="5569585"/>
                        <a:ext cx="2762250" cy="501015"/>
                      </a:xfrm>
                      <a:prstGeom prst="rect">
                        <a:avLst/>
                      </a:prstGeom>
                      <a:noFill/>
                      <a:ln w="38100">
                        <a:noFill/>
                        <a:miter/>
                      </a:ln>
                    </p:spPr>
                  </p:pic>
                </p:oleObj>
              </mc:Fallback>
            </mc:AlternateContent>
          </a:graphicData>
        </a:graphic>
      </p:graphicFrame>
      <p:graphicFrame>
        <p:nvGraphicFramePr>
          <p:cNvPr id="83082" name="Object 138"/>
          <p:cNvGraphicFramePr>
            <a:graphicFrameLocks noChangeAspect="1"/>
          </p:cNvGraphicFramePr>
          <p:nvPr/>
        </p:nvGraphicFramePr>
        <p:xfrm>
          <a:off x="4758055" y="6091555"/>
          <a:ext cx="3442970" cy="483870"/>
        </p:xfrm>
        <a:graphic>
          <a:graphicData uri="http://schemas.openxmlformats.org/presentationml/2006/ole">
            <mc:AlternateContent xmlns:mc="http://schemas.openxmlformats.org/markup-compatibility/2006">
              <mc:Choice xmlns:v="urn:schemas-microsoft-com:vml" Requires="v">
                <p:oleObj spid="_x0000_s29732" name="" r:id="rId9" imgW="2171700" imgH="304800" progId="Equation.DSMT4">
                  <p:embed/>
                </p:oleObj>
              </mc:Choice>
              <mc:Fallback>
                <p:oleObj name="" r:id="rId9" imgW="2171700" imgH="304800" progId="Equation.DSMT4">
                  <p:embed/>
                  <p:pic>
                    <p:nvPicPr>
                      <p:cNvPr id="0" name="图片 3140"/>
                      <p:cNvPicPr/>
                      <p:nvPr/>
                    </p:nvPicPr>
                    <p:blipFill>
                      <a:blip r:embed="rId10">
                        <a:clrChange>
                          <a:clrFrom>
                            <a:srgbClr val="000000"/>
                          </a:clrFrom>
                          <a:clrTo>
                            <a:srgbClr val="FFFFFF"/>
                          </a:clrTo>
                        </a:clrChange>
                      </a:blip>
                      <a:stretch>
                        <a:fillRect/>
                      </a:stretch>
                    </p:blipFill>
                    <p:spPr>
                      <a:xfrm>
                        <a:off x="4758055" y="6091555"/>
                        <a:ext cx="3442970" cy="483870"/>
                      </a:xfrm>
                      <a:prstGeom prst="rect">
                        <a:avLst/>
                      </a:prstGeom>
                      <a:noFill/>
                      <a:ln w="38100">
                        <a:noFill/>
                        <a:miter/>
                      </a:ln>
                    </p:spPr>
                  </p:pic>
                </p:oleObj>
              </mc:Fallback>
            </mc:AlternateContent>
          </a:graphicData>
        </a:graphic>
      </p:graphicFrame>
      <p:grpSp>
        <p:nvGrpSpPr>
          <p:cNvPr id="6" name="Group 143"/>
          <p:cNvGrpSpPr/>
          <p:nvPr/>
        </p:nvGrpSpPr>
        <p:grpSpPr>
          <a:xfrm>
            <a:off x="4771390" y="1861820"/>
            <a:ext cx="3562350" cy="1681163"/>
            <a:chOff x="3334" y="890"/>
            <a:chExt cx="2244" cy="1059"/>
          </a:xfrm>
        </p:grpSpPr>
        <p:grpSp>
          <p:nvGrpSpPr>
            <p:cNvPr id="34831" name="Group 139"/>
            <p:cNvGrpSpPr/>
            <p:nvPr/>
          </p:nvGrpSpPr>
          <p:grpSpPr>
            <a:xfrm>
              <a:off x="3334" y="890"/>
              <a:ext cx="1905" cy="1033"/>
              <a:chOff x="3107" y="1128"/>
              <a:chExt cx="1905" cy="1033"/>
            </a:xfrm>
          </p:grpSpPr>
          <p:sp>
            <p:nvSpPr>
              <p:cNvPr id="34835" name="Text Box 66"/>
              <p:cNvSpPr txBox="1"/>
              <p:nvPr/>
            </p:nvSpPr>
            <p:spPr>
              <a:xfrm>
                <a:off x="3969" y="1525"/>
                <a:ext cx="247"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sp>
            <p:nvSpPr>
              <p:cNvPr id="34836" name="Line 69"/>
              <p:cNvSpPr/>
              <p:nvPr/>
            </p:nvSpPr>
            <p:spPr>
              <a:xfrm>
                <a:off x="4413" y="1180"/>
                <a:ext cx="9" cy="697"/>
              </a:xfrm>
              <a:prstGeom prst="line">
                <a:avLst/>
              </a:prstGeom>
              <a:ln w="28575" cap="flat" cmpd="sng">
                <a:solidFill>
                  <a:srgbClr val="FFCC00"/>
                </a:solidFill>
                <a:prstDash val="solid"/>
                <a:headEnd type="oval" w="med" len="med"/>
                <a:tailEnd type="none" w="med" len="med"/>
              </a:ln>
            </p:spPr>
          </p:sp>
          <p:sp>
            <p:nvSpPr>
              <p:cNvPr id="34837" name="Text Box 71"/>
              <p:cNvSpPr txBox="1"/>
              <p:nvPr/>
            </p:nvSpPr>
            <p:spPr>
              <a:xfrm>
                <a:off x="3651" y="1207"/>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4838" name="Line 72"/>
              <p:cNvSpPr/>
              <p:nvPr/>
            </p:nvSpPr>
            <p:spPr>
              <a:xfrm flipH="1">
                <a:off x="4241" y="1616"/>
                <a:ext cx="1" cy="269"/>
              </a:xfrm>
              <a:prstGeom prst="line">
                <a:avLst/>
              </a:prstGeom>
              <a:ln w="38100" cap="flat" cmpd="sng">
                <a:solidFill>
                  <a:srgbClr val="00FFFF"/>
                </a:solidFill>
                <a:prstDash val="solid"/>
                <a:headEnd type="none" w="med" len="med"/>
                <a:tailEnd type="triangle" w="med" len="med"/>
              </a:ln>
            </p:spPr>
          </p:sp>
          <p:sp>
            <p:nvSpPr>
              <p:cNvPr id="34839" name="Oval 73"/>
              <p:cNvSpPr/>
              <p:nvPr/>
            </p:nvSpPr>
            <p:spPr>
              <a:xfrm>
                <a:off x="3107" y="1498"/>
                <a:ext cx="340" cy="317"/>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40" name="Text Box 79"/>
              <p:cNvSpPr txBox="1"/>
              <p:nvPr/>
            </p:nvSpPr>
            <p:spPr>
              <a:xfrm>
                <a:off x="3425" y="1298"/>
                <a:ext cx="244" cy="863"/>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endParaRPr lang="en-US" altLang="zh-CN" sz="2400" dirty="0">
                  <a:solidFill>
                    <a:schemeClr val="bg1"/>
                  </a:solidFill>
                  <a:latin typeface="Times New Roman" panose="02020603050405020304" pitchFamily="18" charset="0"/>
                </a:endParaRPr>
              </a:p>
              <a:p>
                <a:pPr marL="0" lvl="0" indent="0" algn="ctr" eaLnBrk="1" hangingPunct="1">
                  <a:spcBef>
                    <a:spcPct val="0"/>
                  </a:spcBef>
                  <a:buNone/>
                </a:pPr>
                <a:r>
                  <a:rPr lang="en-US" altLang="zh-CN"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34841" name="Line 87"/>
              <p:cNvSpPr/>
              <p:nvPr/>
            </p:nvSpPr>
            <p:spPr>
              <a:xfrm>
                <a:off x="3289" y="2115"/>
                <a:ext cx="1678" cy="0"/>
              </a:xfrm>
              <a:prstGeom prst="line">
                <a:avLst/>
              </a:prstGeom>
              <a:ln w="28575" cap="flat" cmpd="sng">
                <a:solidFill>
                  <a:srgbClr val="FFCC00"/>
                </a:solidFill>
                <a:prstDash val="solid"/>
                <a:headEnd type="none" w="med" len="med"/>
                <a:tailEnd type="none" w="med" len="med"/>
              </a:ln>
            </p:spPr>
          </p:sp>
          <p:sp>
            <p:nvSpPr>
              <p:cNvPr id="34842" name="Line 88"/>
              <p:cNvSpPr/>
              <p:nvPr/>
            </p:nvSpPr>
            <p:spPr>
              <a:xfrm flipH="1">
                <a:off x="3288" y="1195"/>
                <a:ext cx="1" cy="920"/>
              </a:xfrm>
              <a:prstGeom prst="line">
                <a:avLst/>
              </a:prstGeom>
              <a:ln w="28575" cap="flat" cmpd="sng">
                <a:solidFill>
                  <a:srgbClr val="FFCC00"/>
                </a:solidFill>
                <a:prstDash val="solid"/>
                <a:headEnd type="none" w="med" len="med"/>
                <a:tailEnd type="none" w="med" len="med"/>
              </a:ln>
            </p:spPr>
          </p:sp>
          <p:sp>
            <p:nvSpPr>
              <p:cNvPr id="34843" name="Line 89"/>
              <p:cNvSpPr/>
              <p:nvPr/>
            </p:nvSpPr>
            <p:spPr>
              <a:xfrm>
                <a:off x="3289" y="1195"/>
                <a:ext cx="1632" cy="0"/>
              </a:xfrm>
              <a:prstGeom prst="line">
                <a:avLst/>
              </a:prstGeom>
              <a:ln w="28575" cap="flat" cmpd="sng">
                <a:solidFill>
                  <a:srgbClr val="FFCC00"/>
                </a:solidFill>
                <a:prstDash val="solid"/>
                <a:headEnd type="none" w="med" len="med"/>
                <a:tailEnd type="none" w="med" len="med"/>
              </a:ln>
            </p:spPr>
          </p:sp>
          <p:sp>
            <p:nvSpPr>
              <p:cNvPr id="34844" name="Line 90"/>
              <p:cNvSpPr/>
              <p:nvPr/>
            </p:nvSpPr>
            <p:spPr>
              <a:xfrm>
                <a:off x="4422" y="1749"/>
                <a:ext cx="0" cy="366"/>
              </a:xfrm>
              <a:prstGeom prst="line">
                <a:avLst/>
              </a:prstGeom>
              <a:ln w="28575" cap="flat" cmpd="sng">
                <a:solidFill>
                  <a:srgbClr val="FFCC00"/>
                </a:solidFill>
                <a:prstDash val="solid"/>
                <a:headEnd type="none" w="med" len="med"/>
                <a:tailEnd type="oval" w="med" len="med"/>
              </a:ln>
            </p:spPr>
          </p:sp>
          <p:sp>
            <p:nvSpPr>
              <p:cNvPr id="34845" name="Line 91"/>
              <p:cNvSpPr/>
              <p:nvPr/>
            </p:nvSpPr>
            <p:spPr>
              <a:xfrm>
                <a:off x="4921" y="1195"/>
                <a:ext cx="0" cy="554"/>
              </a:xfrm>
              <a:prstGeom prst="line">
                <a:avLst/>
              </a:prstGeom>
              <a:ln w="28575" cap="flat" cmpd="sng">
                <a:solidFill>
                  <a:srgbClr val="FFCC00"/>
                </a:solidFill>
                <a:prstDash val="solid"/>
                <a:headEnd type="none" w="med" len="med"/>
                <a:tailEnd type="none" w="med" len="med"/>
              </a:ln>
            </p:spPr>
          </p:sp>
          <p:sp>
            <p:nvSpPr>
              <p:cNvPr id="34846" name="Line 92"/>
              <p:cNvSpPr/>
              <p:nvPr/>
            </p:nvSpPr>
            <p:spPr>
              <a:xfrm>
                <a:off x="4921" y="1888"/>
                <a:ext cx="0" cy="207"/>
              </a:xfrm>
              <a:prstGeom prst="line">
                <a:avLst/>
              </a:prstGeom>
              <a:ln w="28575" cap="flat" cmpd="sng">
                <a:solidFill>
                  <a:srgbClr val="FFCC00"/>
                </a:solidFill>
                <a:prstDash val="solid"/>
                <a:headEnd type="none" w="med" len="med"/>
                <a:tailEnd type="none" w="med" len="med"/>
              </a:ln>
            </p:spPr>
          </p:sp>
          <p:sp>
            <p:nvSpPr>
              <p:cNvPr id="34847" name="Rectangle 95"/>
              <p:cNvSpPr/>
              <p:nvPr/>
            </p:nvSpPr>
            <p:spPr>
              <a:xfrm>
                <a:off x="4876" y="1323"/>
                <a:ext cx="136" cy="255"/>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48" name="Rectangle 96"/>
              <p:cNvSpPr/>
              <p:nvPr/>
            </p:nvSpPr>
            <p:spPr>
              <a:xfrm>
                <a:off x="3715" y="1128"/>
                <a:ext cx="288" cy="106"/>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chemeClr val="bg1"/>
                  </a:solidFill>
                  <a:latin typeface="Times New Roman" panose="02020603050405020304" pitchFamily="18" charset="0"/>
                </a:endParaRPr>
              </a:p>
            </p:txBody>
          </p:sp>
          <p:sp>
            <p:nvSpPr>
              <p:cNvPr id="34849" name="Rectangle 97"/>
              <p:cNvSpPr/>
              <p:nvPr/>
            </p:nvSpPr>
            <p:spPr>
              <a:xfrm>
                <a:off x="4332" y="1579"/>
                <a:ext cx="136" cy="256"/>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34850" name="Text Box 98"/>
              <p:cNvSpPr txBox="1"/>
              <p:nvPr/>
            </p:nvSpPr>
            <p:spPr>
              <a:xfrm>
                <a:off x="3425" y="1587"/>
                <a:ext cx="436" cy="252"/>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chemeClr val="bg1"/>
                    </a:solidFill>
                    <a:latin typeface="Times New Roman" panose="02020603050405020304" pitchFamily="18" charset="0"/>
                  </a:rPr>
                  <a:t>48V</a:t>
                </a:r>
                <a:endParaRPr lang="en-US" altLang="zh-CN" sz="2000" b="1" dirty="0">
                  <a:solidFill>
                    <a:schemeClr val="bg1"/>
                  </a:solidFill>
                  <a:latin typeface="Times New Roman" panose="02020603050405020304" pitchFamily="18" charset="0"/>
                </a:endParaRPr>
              </a:p>
            </p:txBody>
          </p:sp>
          <p:sp>
            <p:nvSpPr>
              <p:cNvPr id="34851" name="Text Box 100"/>
              <p:cNvSpPr txBox="1"/>
              <p:nvPr/>
            </p:nvSpPr>
            <p:spPr>
              <a:xfrm>
                <a:off x="4468" y="1253"/>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3</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34852" name="Text Box 101"/>
              <p:cNvSpPr txBox="1"/>
              <p:nvPr/>
            </p:nvSpPr>
            <p:spPr>
              <a:xfrm>
                <a:off x="4513" y="1571"/>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grpSp>
        <p:sp>
          <p:nvSpPr>
            <p:cNvPr id="34832" name="Text Box 140"/>
            <p:cNvSpPr txBox="1"/>
            <p:nvPr/>
          </p:nvSpPr>
          <p:spPr>
            <a:xfrm>
              <a:off x="5148" y="1253"/>
              <a:ext cx="38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34833" name="Text Box 141"/>
            <p:cNvSpPr txBox="1"/>
            <p:nvPr/>
          </p:nvSpPr>
          <p:spPr>
            <a:xfrm>
              <a:off x="5103" y="1661"/>
              <a:ext cx="38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34834" name="Text Box 142"/>
            <p:cNvSpPr txBox="1"/>
            <p:nvPr/>
          </p:nvSpPr>
          <p:spPr>
            <a:xfrm>
              <a:off x="5193" y="1434"/>
              <a:ext cx="385"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chemeClr val="bg1"/>
                  </a:solidFill>
                  <a:latin typeface="Times New Roman" panose="02020603050405020304" pitchFamily="18" charset="0"/>
                  <a:ea typeface="仿宋_GB2312" panose="02010609030101010101" pitchFamily="49" charset="-122"/>
                </a:rPr>
                <a:t>u</a:t>
              </a:r>
              <a:r>
                <a:rPr lang="en-US" altLang="zh-CN" sz="2400" b="1" baseline="-25000" dirty="0">
                  <a:solidFill>
                    <a:schemeClr val="bg1"/>
                  </a:solidFill>
                  <a:latin typeface="Times New Roman" panose="02020603050405020304" pitchFamily="18" charset="0"/>
                  <a:ea typeface="仿宋_GB2312" panose="02010609030101010101" pitchFamily="49" charset="-122"/>
                </a:rPr>
                <a:t>C</a:t>
              </a:r>
              <a:endParaRPr lang="en-US" altLang="zh-CN" sz="2400" b="1" baseline="-25000" dirty="0">
                <a:solidFill>
                  <a:schemeClr val="bg1"/>
                </a:solidFill>
                <a:latin typeface="Times New Roman" panose="02020603050405020304" pitchFamily="18" charset="0"/>
                <a:ea typeface="仿宋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2952"/>
                                        </p:tgtEl>
                                        <p:attrNameLst>
                                          <p:attrName>style.visibility</p:attrName>
                                        </p:attrNameLst>
                                      </p:cBhvr>
                                      <p:to>
                                        <p:strVal val="visible"/>
                                      </p:to>
                                    </p:set>
                                    <p:anim calcmode="lin" valueType="num">
                                      <p:cBhvr>
                                        <p:cTn id="7" dur="1000" fill="hold"/>
                                        <p:tgtEl>
                                          <p:spTgt spid="82952"/>
                                        </p:tgtEl>
                                        <p:attrNameLst>
                                          <p:attrName>ppt_w</p:attrName>
                                        </p:attrNameLst>
                                      </p:cBhvr>
                                      <p:tavLst>
                                        <p:tav tm="0">
                                          <p:val>
                                            <p:fltVal val="0"/>
                                          </p:val>
                                        </p:tav>
                                        <p:tav tm="100000">
                                          <p:val>
                                            <p:strVal val="#ppt_w"/>
                                          </p:val>
                                        </p:tav>
                                      </p:tavLst>
                                    </p:anim>
                                    <p:anim calcmode="lin" valueType="num">
                                      <p:cBhvr>
                                        <p:cTn id="8" dur="1000" fill="hold"/>
                                        <p:tgtEl>
                                          <p:spTgt spid="82952"/>
                                        </p:tgtEl>
                                        <p:attrNameLst>
                                          <p:attrName>ppt_h</p:attrName>
                                        </p:attrNameLst>
                                      </p:cBhvr>
                                      <p:tavLst>
                                        <p:tav tm="0">
                                          <p:val>
                                            <p:fltVal val="0"/>
                                          </p:val>
                                        </p:tav>
                                        <p:tav tm="100000">
                                          <p:val>
                                            <p:strVal val="#ppt_h"/>
                                          </p:val>
                                        </p:tav>
                                      </p:tavLst>
                                    </p:anim>
                                    <p:anim calcmode="lin" valueType="num">
                                      <p:cBhvr>
                                        <p:cTn id="9" dur="1000" fill="hold"/>
                                        <p:tgtEl>
                                          <p:spTgt spid="8295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295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edge">
                                      <p:cBhvr>
                                        <p:cTn id="14" dur="2000"/>
                                        <p:tgtEl>
                                          <p:spTgt spid="2"/>
                                        </p:tgtEl>
                                      </p:cBhvr>
                                    </p:animEffect>
                                  </p:childTnLst>
                                </p:cTn>
                              </p:par>
                            </p:childTnLst>
                          </p:cTn>
                        </p:par>
                        <p:par>
                          <p:cTn id="15" fill="hold">
                            <p:stCondLst>
                              <p:cond delay="3000"/>
                            </p:stCondLst>
                            <p:childTnLst>
                              <p:par>
                                <p:cTn id="16" presetID="2" presetClass="entr" presetSubtype="2" fill="hold" grpId="0" nodeType="afterEffect">
                                  <p:stCondLst>
                                    <p:cond delay="0"/>
                                  </p:stCondLst>
                                  <p:childTnLst>
                                    <p:set>
                                      <p:cBhvr>
                                        <p:cTn id="17" dur="1" fill="hold">
                                          <p:stCondLst>
                                            <p:cond delay="0"/>
                                          </p:stCondLst>
                                        </p:cTn>
                                        <p:tgtEl>
                                          <p:spTgt spid="83006"/>
                                        </p:tgtEl>
                                        <p:attrNameLst>
                                          <p:attrName>style.visibility</p:attrName>
                                        </p:attrNameLst>
                                      </p:cBhvr>
                                      <p:to>
                                        <p:strVal val="visible"/>
                                      </p:to>
                                    </p:set>
                                    <p:anim calcmode="lin" valueType="num">
                                      <p:cBhvr additive="base">
                                        <p:cTn id="18" dur="500" fill="hold"/>
                                        <p:tgtEl>
                                          <p:spTgt spid="83006"/>
                                        </p:tgtEl>
                                        <p:attrNameLst>
                                          <p:attrName>ppt_x</p:attrName>
                                        </p:attrNameLst>
                                      </p:cBhvr>
                                      <p:tavLst>
                                        <p:tav tm="0">
                                          <p:val>
                                            <p:strVal val="1+#ppt_w/2"/>
                                          </p:val>
                                        </p:tav>
                                        <p:tav tm="100000">
                                          <p:val>
                                            <p:strVal val="#ppt_x"/>
                                          </p:val>
                                        </p:tav>
                                      </p:tavLst>
                                    </p:anim>
                                    <p:anim calcmode="lin" valueType="num">
                                      <p:cBhvr additive="base">
                                        <p:cTn id="19" dur="500" fill="hold"/>
                                        <p:tgtEl>
                                          <p:spTgt spid="8300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83007"/>
                                        </p:tgtEl>
                                        <p:attrNameLst>
                                          <p:attrName>style.visibility</p:attrName>
                                        </p:attrNameLst>
                                      </p:cBhvr>
                                      <p:to>
                                        <p:strVal val="visible"/>
                                      </p:to>
                                    </p:set>
                                    <p:anim calcmode="lin" valueType="num">
                                      <p:cBhvr>
                                        <p:cTn id="24" dur="1000" fill="hold"/>
                                        <p:tgtEl>
                                          <p:spTgt spid="83007"/>
                                        </p:tgtEl>
                                        <p:attrNameLst>
                                          <p:attrName>ppt_w</p:attrName>
                                        </p:attrNameLst>
                                      </p:cBhvr>
                                      <p:tavLst>
                                        <p:tav tm="0">
                                          <p:val>
                                            <p:fltVal val="0"/>
                                          </p:val>
                                        </p:tav>
                                        <p:tav tm="100000">
                                          <p:val>
                                            <p:strVal val="#ppt_w"/>
                                          </p:val>
                                        </p:tav>
                                      </p:tavLst>
                                    </p:anim>
                                    <p:anim calcmode="lin" valueType="num">
                                      <p:cBhvr>
                                        <p:cTn id="25" dur="1000" fill="hold"/>
                                        <p:tgtEl>
                                          <p:spTgt spid="83007"/>
                                        </p:tgtEl>
                                        <p:attrNameLst>
                                          <p:attrName>ppt_h</p:attrName>
                                        </p:attrNameLst>
                                      </p:cBhvr>
                                      <p:tavLst>
                                        <p:tav tm="0">
                                          <p:val>
                                            <p:fltVal val="0"/>
                                          </p:val>
                                        </p:tav>
                                        <p:tav tm="100000">
                                          <p:val>
                                            <p:strVal val="#ppt_h"/>
                                          </p:val>
                                        </p:tav>
                                      </p:tavLst>
                                    </p:anim>
                                    <p:anim calcmode="lin" valueType="num">
                                      <p:cBhvr>
                                        <p:cTn id="26" dur="1000" fill="hold"/>
                                        <p:tgtEl>
                                          <p:spTgt spid="83007"/>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8300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83008"/>
                                        </p:tgtEl>
                                        <p:attrNameLst>
                                          <p:attrName>style.visibility</p:attrName>
                                        </p:attrNameLst>
                                      </p:cBhvr>
                                      <p:to>
                                        <p:strVal val="visible"/>
                                      </p:to>
                                    </p:set>
                                    <p:anim calcmode="lin" valueType="num">
                                      <p:cBhvr additive="base">
                                        <p:cTn id="32" dur="500" fill="hold"/>
                                        <p:tgtEl>
                                          <p:spTgt spid="83008"/>
                                        </p:tgtEl>
                                        <p:attrNameLst>
                                          <p:attrName>ppt_x</p:attrName>
                                        </p:attrNameLst>
                                      </p:cBhvr>
                                      <p:tavLst>
                                        <p:tav tm="0">
                                          <p:val>
                                            <p:strVal val="1+#ppt_w/2"/>
                                          </p:val>
                                        </p:tav>
                                        <p:tav tm="100000">
                                          <p:val>
                                            <p:strVal val="#ppt_x"/>
                                          </p:val>
                                        </p:tav>
                                      </p:tavLst>
                                    </p:anim>
                                    <p:anim calcmode="lin" valueType="num">
                                      <p:cBhvr additive="base">
                                        <p:cTn id="33" dur="500" fill="hold"/>
                                        <p:tgtEl>
                                          <p:spTgt spid="8300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1+#ppt_w/2"/>
                                          </p:val>
                                        </p:tav>
                                        <p:tav tm="100000">
                                          <p:val>
                                            <p:strVal val="#ppt_x"/>
                                          </p:val>
                                        </p:tav>
                                      </p:tavLst>
                                    </p:anim>
                                    <p:anim calcmode="lin" valueType="num">
                                      <p:cBhvr additive="base">
                                        <p:cTn id="3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82950"/>
                                        </p:tgtEl>
                                        <p:attrNameLst>
                                          <p:attrName>style.visibility</p:attrName>
                                        </p:attrNameLst>
                                      </p:cBhvr>
                                      <p:to>
                                        <p:strVal val="visible"/>
                                      </p:to>
                                    </p:set>
                                    <p:animEffect transition="in" filter="wipe(left)">
                                      <p:cBhvr>
                                        <p:cTn id="43" dur="3000"/>
                                        <p:tgtEl>
                                          <p:spTgt spid="829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2949"/>
                                        </p:tgtEl>
                                        <p:attrNameLst>
                                          <p:attrName>style.visibility</p:attrName>
                                        </p:attrNameLst>
                                      </p:cBhvr>
                                      <p:to>
                                        <p:strVal val="visible"/>
                                      </p:to>
                                    </p:set>
                                    <p:animEffect transition="in" filter="wipe(left)">
                                      <p:cBhvr>
                                        <p:cTn id="48" dur="2000"/>
                                        <p:tgtEl>
                                          <p:spTgt spid="8294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3079"/>
                                        </p:tgtEl>
                                        <p:attrNameLst>
                                          <p:attrName>style.visibility</p:attrName>
                                        </p:attrNameLst>
                                      </p:cBhvr>
                                      <p:to>
                                        <p:strVal val="visible"/>
                                      </p:to>
                                    </p:set>
                                    <p:anim calcmode="lin" valueType="num">
                                      <p:cBhvr additive="base">
                                        <p:cTn id="53" dur="500" fill="hold"/>
                                        <p:tgtEl>
                                          <p:spTgt spid="83079"/>
                                        </p:tgtEl>
                                        <p:attrNameLst>
                                          <p:attrName>ppt_x</p:attrName>
                                        </p:attrNameLst>
                                      </p:cBhvr>
                                      <p:tavLst>
                                        <p:tav tm="0">
                                          <p:val>
                                            <p:strVal val="#ppt_x"/>
                                          </p:val>
                                        </p:tav>
                                        <p:tav tm="100000">
                                          <p:val>
                                            <p:strVal val="#ppt_x"/>
                                          </p:val>
                                        </p:tav>
                                      </p:tavLst>
                                    </p:anim>
                                    <p:anim calcmode="lin" valueType="num">
                                      <p:cBhvr additive="base">
                                        <p:cTn id="54" dur="500" fill="hold"/>
                                        <p:tgtEl>
                                          <p:spTgt spid="83079"/>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3" presetClass="entr" presetSubtype="16"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ppt_w</p:attrName>
                                        </p:attrNameLst>
                                      </p:cBhvr>
                                      <p:tavLst>
                                        <p:tav tm="0">
                                          <p:val>
                                            <p:fltVal val="0"/>
                                          </p:val>
                                        </p:tav>
                                        <p:tav tm="100000">
                                          <p:val>
                                            <p:strVal val="#ppt_w"/>
                                          </p:val>
                                        </p:tav>
                                      </p:tavLst>
                                    </p:anim>
                                    <p:anim calcmode="lin" valueType="num">
                                      <p:cBhvr>
                                        <p:cTn id="59" dur="1000" fill="hold"/>
                                        <p:tgtEl>
                                          <p:spTgt spid="5"/>
                                        </p:tgtEl>
                                        <p:attrNameLst>
                                          <p:attrName>ppt_h</p:attrName>
                                        </p:attrNameLst>
                                      </p:cBhvr>
                                      <p:tavLst>
                                        <p:tav tm="0">
                                          <p:val>
                                            <p:fltVal val="0"/>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8308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8" presetClass="entr" presetSubtype="6" fill="hold" nodeType="clickEffect">
                                  <p:stCondLst>
                                    <p:cond delay="0"/>
                                  </p:stCondLst>
                                  <p:childTnLst>
                                    <p:set>
                                      <p:cBhvr>
                                        <p:cTn id="67" dur="1" fill="hold">
                                          <p:stCondLst>
                                            <p:cond delay="0"/>
                                          </p:stCondLst>
                                        </p:cTn>
                                        <p:tgtEl>
                                          <p:spTgt spid="83081"/>
                                        </p:tgtEl>
                                        <p:attrNameLst>
                                          <p:attrName>style.visibility</p:attrName>
                                        </p:attrNameLst>
                                      </p:cBhvr>
                                      <p:to>
                                        <p:strVal val="visible"/>
                                      </p:to>
                                    </p:set>
                                    <p:animEffect transition="in" filter="strips(downRight)">
                                      <p:cBhvr>
                                        <p:cTn id="68" dur="3000"/>
                                        <p:tgtEl>
                                          <p:spTgt spid="83081"/>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3082"/>
                                        </p:tgtEl>
                                        <p:attrNameLst>
                                          <p:attrName>style.visibility</p:attrName>
                                        </p:attrNameLst>
                                      </p:cBhvr>
                                      <p:to>
                                        <p:strVal val="visible"/>
                                      </p:to>
                                    </p:set>
                                    <p:anim calcmode="lin" valueType="num">
                                      <p:cBhvr additive="base">
                                        <p:cTn id="73" dur="500" fill="hold"/>
                                        <p:tgtEl>
                                          <p:spTgt spid="83082"/>
                                        </p:tgtEl>
                                        <p:attrNameLst>
                                          <p:attrName>ppt_x</p:attrName>
                                        </p:attrNameLst>
                                      </p:cBhvr>
                                      <p:tavLst>
                                        <p:tav tm="0">
                                          <p:val>
                                            <p:strVal val="#ppt_x"/>
                                          </p:val>
                                        </p:tav>
                                        <p:tav tm="100000">
                                          <p:val>
                                            <p:strVal val="#ppt_x"/>
                                          </p:val>
                                        </p:tav>
                                      </p:tavLst>
                                    </p:anim>
                                    <p:anim calcmode="lin" valueType="num">
                                      <p:cBhvr additive="base">
                                        <p:cTn id="74" dur="500" fill="hold"/>
                                        <p:tgtEl>
                                          <p:spTgt spid="830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bldLvl="0" animBg="1"/>
      <p:bldP spid="83006" grpId="0"/>
      <p:bldP spid="83007" grpId="0" bldLvl="0" animBg="1"/>
      <p:bldP spid="83008" grpId="0"/>
      <p:bldP spid="8307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p:nvPr/>
        </p:nvSpPr>
        <p:spPr>
          <a:xfrm>
            <a:off x="153988" y="103347"/>
            <a:ext cx="1793240" cy="521970"/>
          </a:xfrm>
          <a:prstGeom prst="rect">
            <a:avLst/>
          </a:prstGeom>
          <a:solidFill>
            <a:srgbClr val="993366"/>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Example 5</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81925" name="Text Box 5"/>
          <p:cNvSpPr txBox="1"/>
          <p:nvPr/>
        </p:nvSpPr>
        <p:spPr>
          <a:xfrm>
            <a:off x="1995488" y="36519"/>
            <a:ext cx="6056929" cy="904863"/>
          </a:xfrm>
          <a:prstGeom prst="rect">
            <a:avLst/>
          </a:prstGeom>
          <a:noFill/>
          <a:ln w="9525">
            <a:noFill/>
          </a:ln>
        </p:spPr>
        <p:txBody>
          <a:bodyPr wrap="none" lIns="198000" rIns="1980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buClrTx/>
              <a:buSzTx/>
              <a:buNone/>
            </a:pPr>
            <a:r>
              <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Find the current flowing through switch K </a:t>
            </a:r>
            <a:endPar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eaLnBrk="1" hangingPunct="1">
              <a:buNone/>
            </a:pPr>
            <a:r>
              <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at the </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moment when </a:t>
            </a:r>
            <a:r>
              <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it is closed.</a:t>
            </a:r>
            <a:endParaRPr 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61"/>
          <p:cNvGrpSpPr/>
          <p:nvPr/>
        </p:nvGrpSpPr>
        <p:grpSpPr>
          <a:xfrm>
            <a:off x="468313" y="763905"/>
            <a:ext cx="4549775" cy="2740025"/>
            <a:chOff x="295" y="436"/>
            <a:chExt cx="2866" cy="1726"/>
          </a:xfrm>
        </p:grpSpPr>
        <p:grpSp>
          <p:nvGrpSpPr>
            <p:cNvPr id="35891" name="Group 55"/>
            <p:cNvGrpSpPr/>
            <p:nvPr/>
          </p:nvGrpSpPr>
          <p:grpSpPr>
            <a:xfrm>
              <a:off x="567" y="754"/>
              <a:ext cx="886" cy="364"/>
              <a:chOff x="815" y="526"/>
              <a:chExt cx="886" cy="364"/>
            </a:xfrm>
          </p:grpSpPr>
          <p:grpSp>
            <p:nvGrpSpPr>
              <p:cNvPr id="35922" name="Group 21"/>
              <p:cNvGrpSpPr/>
              <p:nvPr/>
            </p:nvGrpSpPr>
            <p:grpSpPr>
              <a:xfrm rot="-5400000">
                <a:off x="963" y="395"/>
                <a:ext cx="227" cy="489"/>
                <a:chOff x="1360" y="3237"/>
                <a:chExt cx="114" cy="443"/>
              </a:xfrm>
            </p:grpSpPr>
            <p:grpSp>
              <p:nvGrpSpPr>
                <p:cNvPr id="35926" name="Group 22"/>
                <p:cNvGrpSpPr/>
                <p:nvPr/>
              </p:nvGrpSpPr>
              <p:grpSpPr>
                <a:xfrm>
                  <a:off x="1360" y="3237"/>
                  <a:ext cx="113" cy="214"/>
                  <a:chOff x="887" y="1182"/>
                  <a:chExt cx="113" cy="214"/>
                </a:xfrm>
              </p:grpSpPr>
              <p:sp>
                <p:nvSpPr>
                  <p:cNvPr id="35929" name="Oval 23"/>
                  <p:cNvSpPr/>
                  <p:nvPr/>
                </p:nvSpPr>
                <p:spPr>
                  <a:xfrm>
                    <a:off x="891" y="1182"/>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930" name="Oval 24"/>
                  <p:cNvSpPr/>
                  <p:nvPr/>
                </p:nvSpPr>
                <p:spPr>
                  <a:xfrm>
                    <a:off x="887" y="128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
              <p:nvSpPr>
                <p:cNvPr id="35927" name="Oval 25"/>
                <p:cNvSpPr/>
                <p:nvPr/>
              </p:nvSpPr>
              <p:spPr>
                <a:xfrm>
                  <a:off x="1365" y="3457"/>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928" name="Oval 26"/>
                <p:cNvSpPr/>
                <p:nvPr/>
              </p:nvSpPr>
              <p:spPr>
                <a:xfrm>
                  <a:off x="1361" y="3571"/>
                  <a:ext cx="109" cy="109"/>
                </a:xfrm>
                <a:prstGeom prst="ellipse">
                  <a:avLst/>
                </a:prstGeom>
                <a:no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
            <p:nvSpPr>
              <p:cNvPr id="35923" name="Rectangle 27"/>
              <p:cNvSpPr/>
              <p:nvPr/>
            </p:nvSpPr>
            <p:spPr>
              <a:xfrm rot="-5400000">
                <a:off x="940" y="491"/>
                <a:ext cx="273" cy="523"/>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924" name="Line 49"/>
              <p:cNvSpPr/>
              <p:nvPr/>
            </p:nvSpPr>
            <p:spPr>
              <a:xfrm>
                <a:off x="1701" y="618"/>
                <a:ext cx="0" cy="272"/>
              </a:xfrm>
              <a:prstGeom prst="line">
                <a:avLst/>
              </a:prstGeom>
              <a:ln w="28575" cap="flat" cmpd="sng">
                <a:solidFill>
                  <a:srgbClr val="FFCC00"/>
                </a:solidFill>
                <a:prstDash val="solid"/>
                <a:headEnd type="none" w="med" len="med"/>
                <a:tailEnd type="oval" w="med" len="med"/>
              </a:ln>
            </p:spPr>
          </p:sp>
          <p:sp>
            <p:nvSpPr>
              <p:cNvPr id="35925" name="Line 53"/>
              <p:cNvSpPr/>
              <p:nvPr/>
            </p:nvSpPr>
            <p:spPr>
              <a:xfrm>
                <a:off x="1338" y="618"/>
                <a:ext cx="363" cy="0"/>
              </a:xfrm>
              <a:prstGeom prst="line">
                <a:avLst/>
              </a:prstGeom>
              <a:ln w="28575" cap="flat" cmpd="sng">
                <a:solidFill>
                  <a:srgbClr val="FFCC00"/>
                </a:solidFill>
                <a:prstDash val="solid"/>
                <a:headEnd type="none" w="med" len="med"/>
                <a:tailEnd type="none" w="med" len="med"/>
              </a:ln>
            </p:spPr>
          </p:sp>
        </p:grpSp>
        <p:sp>
          <p:nvSpPr>
            <p:cNvPr id="35892" name="Text Box 7"/>
            <p:cNvSpPr txBox="1"/>
            <p:nvPr/>
          </p:nvSpPr>
          <p:spPr>
            <a:xfrm>
              <a:off x="793" y="890"/>
              <a:ext cx="247" cy="288"/>
            </a:xfrm>
            <a:prstGeom prst="rect">
              <a:avLst/>
            </a:prstGeom>
            <a:solidFill>
              <a:srgbClr val="1111FF"/>
            </a:solid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i</a:t>
              </a:r>
              <a:r>
                <a:rPr lang="en-US" altLang="zh-CN" sz="2400" b="1" i="1" baseline="-25000" dirty="0">
                  <a:solidFill>
                    <a:schemeClr val="bg1"/>
                  </a:solidFill>
                  <a:latin typeface="Times New Roman" panose="02020603050405020304" pitchFamily="18" charset="0"/>
                  <a:cs typeface="Times New Roman" panose="02020603050405020304" pitchFamily="18" charset="0"/>
                </a:rPr>
                <a:t>L</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35893" name="Text Box 8"/>
            <p:cNvSpPr txBox="1"/>
            <p:nvPr/>
          </p:nvSpPr>
          <p:spPr>
            <a:xfrm>
              <a:off x="1838" y="1298"/>
              <a:ext cx="543" cy="864"/>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cs typeface="Times New Roman" panose="02020603050405020304" pitchFamily="18" charset="0"/>
                </a:rPr>
                <a:t>+</a:t>
              </a:r>
              <a:endParaRPr lang="en-US" altLang="zh-CN" sz="2400" i="1"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200V</a:t>
              </a:r>
              <a:endParaRPr lang="en-US" altLang="zh-CN" sz="2400" baseline="-25000"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0"/>
                </a:spcBef>
                <a:buNone/>
              </a:pP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35894" name="Text Box 9"/>
            <p:cNvSpPr txBox="1"/>
            <p:nvPr/>
          </p:nvSpPr>
          <p:spPr>
            <a:xfrm>
              <a:off x="748" y="482"/>
              <a:ext cx="2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L</a:t>
              </a:r>
              <a:endParaRPr lang="en-US" altLang="zh-CN" sz="2400" b="1" i="1" dirty="0">
                <a:solidFill>
                  <a:schemeClr val="bg1"/>
                </a:solidFill>
                <a:latin typeface="Times New Roman" panose="02020603050405020304" pitchFamily="18" charset="0"/>
                <a:cs typeface="Times New Roman" panose="02020603050405020304" pitchFamily="18" charset="0"/>
              </a:endParaRPr>
            </a:p>
          </p:txBody>
        </p:sp>
        <p:sp>
          <p:nvSpPr>
            <p:cNvPr id="35895" name="Text Box 11"/>
            <p:cNvSpPr txBox="1"/>
            <p:nvPr/>
          </p:nvSpPr>
          <p:spPr>
            <a:xfrm>
              <a:off x="930" y="1707"/>
              <a:ext cx="265"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K</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35896" name="Text Box 12"/>
            <p:cNvSpPr txBox="1"/>
            <p:nvPr/>
          </p:nvSpPr>
          <p:spPr>
            <a:xfrm>
              <a:off x="341" y="1298"/>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100</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897" name="Line 13"/>
            <p:cNvSpPr/>
            <p:nvPr/>
          </p:nvSpPr>
          <p:spPr>
            <a:xfrm flipH="1">
              <a:off x="657" y="935"/>
              <a:ext cx="318" cy="0"/>
            </a:xfrm>
            <a:prstGeom prst="line">
              <a:avLst/>
            </a:prstGeom>
            <a:ln w="38100" cap="flat" cmpd="sng">
              <a:solidFill>
                <a:srgbClr val="00FFFF"/>
              </a:solidFill>
              <a:prstDash val="solid"/>
              <a:headEnd type="none" w="med" len="med"/>
              <a:tailEnd type="triangle" w="med" len="med"/>
            </a:ln>
          </p:spPr>
        </p:sp>
        <p:sp>
          <p:nvSpPr>
            <p:cNvPr id="35898" name="Oval 14"/>
            <p:cNvSpPr/>
            <p:nvPr/>
          </p:nvSpPr>
          <p:spPr>
            <a:xfrm>
              <a:off x="1565" y="1616"/>
              <a:ext cx="273"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99" name="Line 19"/>
            <p:cNvSpPr/>
            <p:nvPr/>
          </p:nvSpPr>
          <p:spPr>
            <a:xfrm>
              <a:off x="976" y="1480"/>
              <a:ext cx="227" cy="227"/>
            </a:xfrm>
            <a:prstGeom prst="line">
              <a:avLst/>
            </a:prstGeom>
            <a:ln w="38100" cap="flat" cmpd="sng">
              <a:solidFill>
                <a:srgbClr val="FF3300"/>
              </a:solidFill>
              <a:prstDash val="solid"/>
              <a:headEnd type="none" w="med" len="med"/>
              <a:tailEnd type="triangle" w="med" len="med"/>
            </a:ln>
          </p:spPr>
        </p:sp>
        <p:sp>
          <p:nvSpPr>
            <p:cNvPr id="35900" name="Text Box 20"/>
            <p:cNvSpPr txBox="1"/>
            <p:nvPr/>
          </p:nvSpPr>
          <p:spPr>
            <a:xfrm>
              <a:off x="1701" y="845"/>
              <a:ext cx="24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35901" name="Line 28"/>
            <p:cNvSpPr/>
            <p:nvPr/>
          </p:nvSpPr>
          <p:spPr>
            <a:xfrm flipH="1" flipV="1">
              <a:off x="2563" y="799"/>
              <a:ext cx="0" cy="1270"/>
            </a:xfrm>
            <a:prstGeom prst="line">
              <a:avLst/>
            </a:prstGeom>
            <a:ln w="28575" cap="flat" cmpd="sng">
              <a:solidFill>
                <a:srgbClr val="FFCC00"/>
              </a:solidFill>
              <a:prstDash val="solid"/>
              <a:headEnd type="none" w="med" len="med"/>
              <a:tailEnd type="none" w="med" len="med"/>
            </a:ln>
          </p:spPr>
        </p:sp>
        <p:sp>
          <p:nvSpPr>
            <p:cNvPr id="35902" name="Line 29"/>
            <p:cNvSpPr/>
            <p:nvPr/>
          </p:nvSpPr>
          <p:spPr>
            <a:xfrm>
              <a:off x="341" y="845"/>
              <a:ext cx="0" cy="1224"/>
            </a:xfrm>
            <a:prstGeom prst="line">
              <a:avLst/>
            </a:prstGeom>
            <a:ln w="28575" cap="flat" cmpd="sng">
              <a:solidFill>
                <a:srgbClr val="FFCC00"/>
              </a:solidFill>
              <a:prstDash val="solid"/>
              <a:headEnd type="none" w="med" len="med"/>
              <a:tailEnd type="none" w="med" len="med"/>
            </a:ln>
          </p:spPr>
        </p:sp>
        <p:sp>
          <p:nvSpPr>
            <p:cNvPr id="35903" name="Line 30"/>
            <p:cNvSpPr/>
            <p:nvPr/>
          </p:nvSpPr>
          <p:spPr>
            <a:xfrm>
              <a:off x="341" y="2069"/>
              <a:ext cx="2222" cy="0"/>
            </a:xfrm>
            <a:prstGeom prst="line">
              <a:avLst/>
            </a:prstGeom>
            <a:ln w="28575" cap="flat" cmpd="sng">
              <a:solidFill>
                <a:srgbClr val="FFCC00"/>
              </a:solidFill>
              <a:prstDash val="solid"/>
              <a:headEnd type="none" w="med" len="med"/>
              <a:tailEnd type="none" w="med" len="med"/>
            </a:ln>
          </p:spPr>
        </p:sp>
        <p:sp>
          <p:nvSpPr>
            <p:cNvPr id="35904" name="Line 34"/>
            <p:cNvSpPr/>
            <p:nvPr/>
          </p:nvSpPr>
          <p:spPr>
            <a:xfrm>
              <a:off x="2064" y="754"/>
              <a:ext cx="0" cy="227"/>
            </a:xfrm>
            <a:prstGeom prst="line">
              <a:avLst/>
            </a:prstGeom>
            <a:ln w="57150" cap="flat" cmpd="sng">
              <a:solidFill>
                <a:srgbClr val="FF9900"/>
              </a:solidFill>
              <a:prstDash val="solid"/>
              <a:headEnd type="none" w="med" len="med"/>
              <a:tailEnd type="none" w="med" len="med"/>
            </a:ln>
          </p:spPr>
        </p:sp>
        <p:sp>
          <p:nvSpPr>
            <p:cNvPr id="35905" name="Line 35"/>
            <p:cNvSpPr/>
            <p:nvPr/>
          </p:nvSpPr>
          <p:spPr>
            <a:xfrm>
              <a:off x="2155" y="754"/>
              <a:ext cx="0" cy="227"/>
            </a:xfrm>
            <a:prstGeom prst="line">
              <a:avLst/>
            </a:prstGeom>
            <a:ln w="57150" cap="flat" cmpd="sng">
              <a:solidFill>
                <a:srgbClr val="FF9900"/>
              </a:solidFill>
              <a:prstDash val="solid"/>
              <a:headEnd type="none" w="med" len="med"/>
              <a:tailEnd type="none" w="med" len="med"/>
            </a:ln>
          </p:spPr>
        </p:sp>
        <p:sp>
          <p:nvSpPr>
            <p:cNvPr id="35906" name="Rectangle 36"/>
            <p:cNvSpPr/>
            <p:nvPr/>
          </p:nvSpPr>
          <p:spPr>
            <a:xfrm>
              <a:off x="295" y="1298"/>
              <a:ext cx="91" cy="318"/>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907" name="Rectangle 38"/>
            <p:cNvSpPr/>
            <p:nvPr/>
          </p:nvSpPr>
          <p:spPr>
            <a:xfrm>
              <a:off x="2519" y="1208"/>
              <a:ext cx="90" cy="31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908" name="Text Box 39"/>
            <p:cNvSpPr txBox="1"/>
            <p:nvPr/>
          </p:nvSpPr>
          <p:spPr>
            <a:xfrm>
              <a:off x="1927" y="935"/>
              <a:ext cx="4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u</a:t>
              </a:r>
              <a:r>
                <a:rPr lang="en-US" altLang="zh-CN" sz="2400" b="1" i="1" baseline="-25000" dirty="0">
                  <a:solidFill>
                    <a:schemeClr val="bg1"/>
                  </a:solidFill>
                  <a:latin typeface="Times New Roman" panose="02020603050405020304" pitchFamily="18" charset="0"/>
                  <a:cs typeface="Times New Roman" panose="02020603050405020304" pitchFamily="18" charset="0"/>
                </a:rPr>
                <a:t>C</a:t>
              </a:r>
              <a:endParaRPr lang="en-US" altLang="zh-CN" sz="2400" b="1" i="1" baseline="-25000" dirty="0">
                <a:solidFill>
                  <a:schemeClr val="bg1"/>
                </a:solidFill>
                <a:latin typeface="Times New Roman" panose="02020603050405020304" pitchFamily="18" charset="0"/>
                <a:cs typeface="Times New Roman" panose="02020603050405020304" pitchFamily="18" charset="0"/>
              </a:endParaRPr>
            </a:p>
          </p:txBody>
        </p:sp>
        <p:sp>
          <p:nvSpPr>
            <p:cNvPr id="35909" name="Text Box 41"/>
            <p:cNvSpPr txBox="1"/>
            <p:nvPr/>
          </p:nvSpPr>
          <p:spPr>
            <a:xfrm>
              <a:off x="1701" y="1162"/>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910" name="Text Box 42"/>
            <p:cNvSpPr txBox="1"/>
            <p:nvPr/>
          </p:nvSpPr>
          <p:spPr>
            <a:xfrm>
              <a:off x="2609" y="1208"/>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911" name="Text Box 43"/>
            <p:cNvSpPr txBox="1"/>
            <p:nvPr/>
          </p:nvSpPr>
          <p:spPr>
            <a:xfrm>
              <a:off x="1973" y="436"/>
              <a:ext cx="255"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C</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912" name="Line 44"/>
            <p:cNvSpPr/>
            <p:nvPr/>
          </p:nvSpPr>
          <p:spPr>
            <a:xfrm>
              <a:off x="1203" y="1117"/>
              <a:ext cx="498" cy="0"/>
            </a:xfrm>
            <a:prstGeom prst="line">
              <a:avLst/>
            </a:prstGeom>
            <a:ln w="28575" cap="flat" cmpd="sng">
              <a:solidFill>
                <a:srgbClr val="FFCC00"/>
              </a:solidFill>
              <a:prstDash val="solid"/>
              <a:headEnd type="none" w="med" len="med"/>
              <a:tailEnd type="none" w="med" len="med"/>
            </a:ln>
          </p:spPr>
        </p:sp>
        <p:sp>
          <p:nvSpPr>
            <p:cNvPr id="35913" name="Line 45"/>
            <p:cNvSpPr/>
            <p:nvPr/>
          </p:nvSpPr>
          <p:spPr>
            <a:xfrm>
              <a:off x="1701" y="1117"/>
              <a:ext cx="0" cy="952"/>
            </a:xfrm>
            <a:prstGeom prst="line">
              <a:avLst/>
            </a:prstGeom>
            <a:ln w="28575" cap="flat" cmpd="sng">
              <a:solidFill>
                <a:srgbClr val="FFCC00"/>
              </a:solidFill>
              <a:prstDash val="solid"/>
              <a:headEnd type="none" w="med" len="med"/>
              <a:tailEnd type="oval" w="med" len="med"/>
            </a:ln>
          </p:spPr>
        </p:sp>
        <p:sp>
          <p:nvSpPr>
            <p:cNvPr id="35914" name="Line 46"/>
            <p:cNvSpPr/>
            <p:nvPr/>
          </p:nvSpPr>
          <p:spPr>
            <a:xfrm>
              <a:off x="1203" y="1117"/>
              <a:ext cx="0" cy="363"/>
            </a:xfrm>
            <a:prstGeom prst="line">
              <a:avLst/>
            </a:prstGeom>
            <a:ln w="28575" cap="flat" cmpd="sng">
              <a:solidFill>
                <a:srgbClr val="FFCC00"/>
              </a:solidFill>
              <a:prstDash val="solid"/>
              <a:headEnd type="none" w="med" len="med"/>
              <a:tailEnd type="none" w="med" len="med"/>
            </a:ln>
          </p:spPr>
        </p:sp>
        <p:sp>
          <p:nvSpPr>
            <p:cNvPr id="35915" name="Line 47"/>
            <p:cNvSpPr/>
            <p:nvPr/>
          </p:nvSpPr>
          <p:spPr>
            <a:xfrm>
              <a:off x="1203" y="1661"/>
              <a:ext cx="0" cy="408"/>
            </a:xfrm>
            <a:prstGeom prst="line">
              <a:avLst/>
            </a:prstGeom>
            <a:ln w="28575" cap="flat" cmpd="sng">
              <a:solidFill>
                <a:srgbClr val="FFCC00"/>
              </a:solidFill>
              <a:prstDash val="solid"/>
              <a:headEnd type="none" w="med" len="med"/>
              <a:tailEnd type="oval" w="med" len="med"/>
            </a:ln>
          </p:spPr>
        </p:sp>
        <p:sp>
          <p:nvSpPr>
            <p:cNvPr id="35916" name="Line 48"/>
            <p:cNvSpPr/>
            <p:nvPr/>
          </p:nvSpPr>
          <p:spPr>
            <a:xfrm flipH="1">
              <a:off x="930" y="1480"/>
              <a:ext cx="273" cy="227"/>
            </a:xfrm>
            <a:prstGeom prst="line">
              <a:avLst/>
            </a:prstGeom>
            <a:ln w="38100" cap="flat" cmpd="sng">
              <a:solidFill>
                <a:srgbClr val="FFCC00"/>
              </a:solidFill>
              <a:prstDash val="solid"/>
              <a:headEnd type="none" w="med" len="med"/>
              <a:tailEnd type="none" w="med" len="med"/>
            </a:ln>
          </p:spPr>
        </p:sp>
        <p:sp>
          <p:nvSpPr>
            <p:cNvPr id="35917" name="Rectangle 37"/>
            <p:cNvSpPr/>
            <p:nvPr/>
          </p:nvSpPr>
          <p:spPr>
            <a:xfrm>
              <a:off x="1657" y="1208"/>
              <a:ext cx="90" cy="273"/>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chemeClr val="bg1"/>
                </a:solidFill>
                <a:latin typeface="Times New Roman" panose="02020603050405020304" pitchFamily="18" charset="0"/>
                <a:cs typeface="Times New Roman" panose="02020603050405020304" pitchFamily="18" charset="0"/>
              </a:endParaRPr>
            </a:p>
          </p:txBody>
        </p:sp>
        <p:sp>
          <p:nvSpPr>
            <p:cNvPr id="35918" name="Line 50"/>
            <p:cNvSpPr/>
            <p:nvPr/>
          </p:nvSpPr>
          <p:spPr>
            <a:xfrm>
              <a:off x="1475" y="845"/>
              <a:ext cx="589" cy="0"/>
            </a:xfrm>
            <a:prstGeom prst="line">
              <a:avLst/>
            </a:prstGeom>
            <a:ln w="28575" cap="flat" cmpd="sng">
              <a:solidFill>
                <a:srgbClr val="FFCC00"/>
              </a:solidFill>
              <a:prstDash val="solid"/>
              <a:headEnd type="oval" w="med" len="med"/>
              <a:tailEnd type="none" w="med" len="med"/>
            </a:ln>
          </p:spPr>
        </p:sp>
        <p:sp>
          <p:nvSpPr>
            <p:cNvPr id="35919" name="Line 51"/>
            <p:cNvSpPr/>
            <p:nvPr/>
          </p:nvSpPr>
          <p:spPr>
            <a:xfrm>
              <a:off x="2155" y="845"/>
              <a:ext cx="408" cy="0"/>
            </a:xfrm>
            <a:prstGeom prst="line">
              <a:avLst/>
            </a:prstGeom>
            <a:ln w="28575" cap="flat" cmpd="sng">
              <a:solidFill>
                <a:srgbClr val="FFCC00"/>
              </a:solidFill>
              <a:prstDash val="solid"/>
              <a:headEnd type="none" w="med" len="med"/>
              <a:tailEnd type="none" w="med" len="med"/>
            </a:ln>
          </p:spPr>
        </p:sp>
        <p:sp>
          <p:nvSpPr>
            <p:cNvPr id="35920" name="Line 54"/>
            <p:cNvSpPr/>
            <p:nvPr/>
          </p:nvSpPr>
          <p:spPr>
            <a:xfrm>
              <a:off x="341" y="845"/>
              <a:ext cx="272" cy="0"/>
            </a:xfrm>
            <a:prstGeom prst="line">
              <a:avLst/>
            </a:prstGeom>
            <a:ln w="28575" cap="flat" cmpd="sng">
              <a:solidFill>
                <a:srgbClr val="FFCC00"/>
              </a:solidFill>
              <a:prstDash val="solid"/>
              <a:headEnd type="none" w="med" len="med"/>
              <a:tailEnd type="none" w="med" len="med"/>
            </a:ln>
          </p:spPr>
        </p:sp>
        <p:sp>
          <p:nvSpPr>
            <p:cNvPr id="35921" name="Text Box 56"/>
            <p:cNvSpPr txBox="1"/>
            <p:nvPr/>
          </p:nvSpPr>
          <p:spPr>
            <a:xfrm>
              <a:off x="2200" y="890"/>
              <a:ext cx="318" cy="250"/>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grpSp>
      <p:sp>
        <p:nvSpPr>
          <p:cNvPr id="81978" name="Text Box 58"/>
          <p:cNvSpPr txBox="1"/>
          <p:nvPr/>
        </p:nvSpPr>
        <p:spPr>
          <a:xfrm>
            <a:off x="4420235" y="1019493"/>
            <a:ext cx="1654810"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Solution:</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1979" name="Text Box 59"/>
          <p:cNvSpPr txBox="1"/>
          <p:nvPr/>
        </p:nvSpPr>
        <p:spPr>
          <a:xfrm>
            <a:off x="5212080" y="1557338"/>
            <a:ext cx="24479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Find 0</a:t>
            </a:r>
            <a:r>
              <a:rPr lang="en-US" altLang="zh-CN" sz="1600" b="1" dirty="0">
                <a:solidFill>
                  <a:schemeClr val="bg1"/>
                </a:solidFill>
                <a:latin typeface="Times New Roman" panose="02020603050405020304" pitchFamily="18" charset="0"/>
                <a:cs typeface="Times New Roman" panose="02020603050405020304" pitchFamily="18" charset="0"/>
              </a:rPr>
              <a:t>-:</a:t>
            </a:r>
            <a:endParaRPr lang="en-US" altLang="zh-CN" sz="1600" b="1" dirty="0">
              <a:solidFill>
                <a:schemeClr val="bg1"/>
              </a:solidFill>
              <a:latin typeface="Times New Roman" panose="02020603050405020304" pitchFamily="18" charset="0"/>
              <a:cs typeface="Times New Roman" panose="02020603050405020304" pitchFamily="18" charset="0"/>
            </a:endParaRPr>
          </a:p>
        </p:txBody>
      </p:sp>
      <p:sp>
        <p:nvSpPr>
          <p:cNvPr id="81983" name="Rectangle 63"/>
          <p:cNvSpPr/>
          <p:nvPr/>
        </p:nvSpPr>
        <p:spPr>
          <a:xfrm>
            <a:off x="3059430" y="848995"/>
            <a:ext cx="576263" cy="863600"/>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6" name="Group 65"/>
          <p:cNvGrpSpPr/>
          <p:nvPr/>
        </p:nvGrpSpPr>
        <p:grpSpPr>
          <a:xfrm>
            <a:off x="755650" y="763905"/>
            <a:ext cx="1223963" cy="720725"/>
            <a:chOff x="476" y="436"/>
            <a:chExt cx="771" cy="454"/>
          </a:xfrm>
        </p:grpSpPr>
        <p:sp>
          <p:nvSpPr>
            <p:cNvPr id="35889" name="Rectangle 62"/>
            <p:cNvSpPr/>
            <p:nvPr/>
          </p:nvSpPr>
          <p:spPr>
            <a:xfrm>
              <a:off x="476" y="436"/>
              <a:ext cx="726" cy="454"/>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90" name="Line 64"/>
            <p:cNvSpPr/>
            <p:nvPr/>
          </p:nvSpPr>
          <p:spPr>
            <a:xfrm>
              <a:off x="476" y="845"/>
              <a:ext cx="771" cy="0"/>
            </a:xfrm>
            <a:prstGeom prst="line">
              <a:avLst/>
            </a:prstGeom>
            <a:ln w="28575" cap="flat" cmpd="sng">
              <a:solidFill>
                <a:srgbClr val="FFCC00"/>
              </a:solidFill>
              <a:prstDash val="solid"/>
              <a:headEnd type="none" w="med" len="med"/>
              <a:tailEnd type="none" w="med" len="med"/>
            </a:ln>
          </p:spPr>
        </p:sp>
      </p:grpSp>
      <p:graphicFrame>
        <p:nvGraphicFramePr>
          <p:cNvPr id="81986" name="Object 66"/>
          <p:cNvGraphicFramePr>
            <a:graphicFrameLocks noChangeAspect="1"/>
          </p:cNvGraphicFramePr>
          <p:nvPr/>
        </p:nvGraphicFramePr>
        <p:xfrm>
          <a:off x="5351780" y="1870075"/>
          <a:ext cx="3481070" cy="850900"/>
        </p:xfrm>
        <a:graphic>
          <a:graphicData uri="http://schemas.openxmlformats.org/presentationml/2006/ole">
            <mc:AlternateContent xmlns:mc="http://schemas.openxmlformats.org/markup-compatibility/2006">
              <mc:Choice xmlns:v="urn:schemas-microsoft-com:vml" Requires="v">
                <p:oleObj spid="_x0000_s30752" name="" r:id="rId1" imgW="2146300" imgH="520700" progId="Equation.DSMT4">
                  <p:embed/>
                </p:oleObj>
              </mc:Choice>
              <mc:Fallback>
                <p:oleObj name="" r:id="rId1" imgW="2146300" imgH="520700" progId="Equation.DSMT4">
                  <p:embed/>
                  <p:pic>
                    <p:nvPicPr>
                      <p:cNvPr id="0" name="图片 3141"/>
                      <p:cNvPicPr/>
                      <p:nvPr/>
                    </p:nvPicPr>
                    <p:blipFill>
                      <a:blip r:embed="rId2">
                        <a:clrChange>
                          <a:clrFrom>
                            <a:srgbClr val="000000"/>
                          </a:clrFrom>
                          <a:clrTo>
                            <a:srgbClr val="FFFFFF"/>
                          </a:clrTo>
                        </a:clrChange>
                      </a:blip>
                      <a:stretch>
                        <a:fillRect/>
                      </a:stretch>
                    </p:blipFill>
                    <p:spPr>
                      <a:xfrm>
                        <a:off x="5351780" y="1870075"/>
                        <a:ext cx="3481070" cy="850900"/>
                      </a:xfrm>
                      <a:prstGeom prst="rect">
                        <a:avLst/>
                      </a:prstGeom>
                      <a:noFill/>
                      <a:ln w="38100">
                        <a:noFill/>
                        <a:miter/>
                      </a:ln>
                    </p:spPr>
                  </p:pic>
                </p:oleObj>
              </mc:Fallback>
            </mc:AlternateContent>
          </a:graphicData>
        </a:graphic>
      </p:graphicFrame>
      <p:sp>
        <p:nvSpPr>
          <p:cNvPr id="81988" name="Text Box 68"/>
          <p:cNvSpPr txBox="1"/>
          <p:nvPr/>
        </p:nvSpPr>
        <p:spPr>
          <a:xfrm>
            <a:off x="4419918" y="3500755"/>
            <a:ext cx="3240087"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2</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Find 0</a:t>
            </a:r>
            <a:r>
              <a:rPr lang="en-US" altLang="zh-CN" sz="16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circuit:</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82037" name="Object 117"/>
          <p:cNvGraphicFramePr>
            <a:graphicFrameLocks noChangeAspect="1"/>
          </p:cNvGraphicFramePr>
          <p:nvPr/>
        </p:nvGraphicFramePr>
        <p:xfrm>
          <a:off x="4885690" y="4073525"/>
          <a:ext cx="3429635" cy="795655"/>
        </p:xfrm>
        <a:graphic>
          <a:graphicData uri="http://schemas.openxmlformats.org/presentationml/2006/ole">
            <mc:AlternateContent xmlns:mc="http://schemas.openxmlformats.org/markup-compatibility/2006">
              <mc:Choice xmlns:v="urn:schemas-microsoft-com:vml" Requires="v">
                <p:oleObj spid="_x0000_s30753" name="" r:id="rId3" imgW="2273300" imgH="520700" progId="Equation.DSMT4">
                  <p:embed/>
                </p:oleObj>
              </mc:Choice>
              <mc:Fallback>
                <p:oleObj name="" r:id="rId3" imgW="2273300" imgH="520700" progId="Equation.DSMT4">
                  <p:embed/>
                  <p:pic>
                    <p:nvPicPr>
                      <p:cNvPr id="0" name="图片 3142"/>
                      <p:cNvPicPr/>
                      <p:nvPr/>
                    </p:nvPicPr>
                    <p:blipFill>
                      <a:blip r:embed="rId4">
                        <a:clrChange>
                          <a:clrFrom>
                            <a:srgbClr val="000000"/>
                          </a:clrFrom>
                          <a:clrTo>
                            <a:srgbClr val="FFFFFF"/>
                          </a:clrTo>
                        </a:clrChange>
                      </a:blip>
                      <a:stretch>
                        <a:fillRect/>
                      </a:stretch>
                    </p:blipFill>
                    <p:spPr>
                      <a:xfrm>
                        <a:off x="4885690" y="4073525"/>
                        <a:ext cx="3429635" cy="795655"/>
                      </a:xfrm>
                      <a:prstGeom prst="rect">
                        <a:avLst/>
                      </a:prstGeom>
                      <a:noFill/>
                      <a:ln w="38100">
                        <a:noFill/>
                        <a:miter/>
                      </a:ln>
                    </p:spPr>
                  </p:pic>
                </p:oleObj>
              </mc:Fallback>
            </mc:AlternateContent>
          </a:graphicData>
        </a:graphic>
      </p:graphicFrame>
      <p:grpSp>
        <p:nvGrpSpPr>
          <p:cNvPr id="7" name="Group 126"/>
          <p:cNvGrpSpPr/>
          <p:nvPr/>
        </p:nvGrpSpPr>
        <p:grpSpPr>
          <a:xfrm>
            <a:off x="539750" y="3500438"/>
            <a:ext cx="3746500" cy="2740025"/>
            <a:chOff x="340" y="2205"/>
            <a:chExt cx="2360" cy="1726"/>
          </a:xfrm>
        </p:grpSpPr>
        <p:sp>
          <p:nvSpPr>
            <p:cNvPr id="35856" name="Line 121"/>
            <p:cNvSpPr/>
            <p:nvPr/>
          </p:nvSpPr>
          <p:spPr>
            <a:xfrm>
              <a:off x="340" y="2614"/>
              <a:ext cx="1134" cy="0"/>
            </a:xfrm>
            <a:prstGeom prst="line">
              <a:avLst/>
            </a:prstGeom>
            <a:ln w="28575" cap="flat" cmpd="sng">
              <a:solidFill>
                <a:srgbClr val="FFCC00"/>
              </a:solidFill>
              <a:prstDash val="solid"/>
              <a:headEnd type="none" w="med" len="med"/>
              <a:tailEnd type="none" w="med" len="med"/>
            </a:ln>
          </p:spPr>
        </p:sp>
        <p:sp>
          <p:nvSpPr>
            <p:cNvPr id="35857" name="Oval 113"/>
            <p:cNvSpPr/>
            <p:nvPr/>
          </p:nvSpPr>
          <p:spPr>
            <a:xfrm>
              <a:off x="1927" y="2478"/>
              <a:ext cx="273"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58" name="Text Box 80"/>
            <p:cNvSpPr txBox="1"/>
            <p:nvPr/>
          </p:nvSpPr>
          <p:spPr>
            <a:xfrm>
              <a:off x="442" y="2704"/>
              <a:ext cx="351"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1A</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35859" name="Text Box 81"/>
            <p:cNvSpPr txBox="1"/>
            <p:nvPr/>
          </p:nvSpPr>
          <p:spPr>
            <a:xfrm>
              <a:off x="1883" y="3067"/>
              <a:ext cx="543" cy="864"/>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cs typeface="Times New Roman" panose="02020603050405020304" pitchFamily="18" charset="0"/>
                </a:rPr>
                <a:t>+</a:t>
              </a:r>
              <a:endParaRPr lang="en-US" altLang="zh-CN" sz="2400" i="1"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200V</a:t>
              </a:r>
              <a:endParaRPr lang="en-US" altLang="zh-CN" sz="2400" baseline="-25000" dirty="0">
                <a:solidFill>
                  <a:schemeClr val="bg1"/>
                </a:solidFill>
                <a:latin typeface="Times New Roman" panose="02020603050405020304" pitchFamily="18" charset="0"/>
                <a:cs typeface="Times New Roman" panose="02020603050405020304" pitchFamily="18" charset="0"/>
              </a:endParaRPr>
            </a:p>
            <a:p>
              <a:pPr marL="0" lvl="0" indent="0" eaLnBrk="1" hangingPunct="1">
                <a:spcBef>
                  <a:spcPct val="0"/>
                </a:spcBef>
                <a:buNone/>
              </a:pP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35860" name="Text Box 84"/>
            <p:cNvSpPr txBox="1"/>
            <p:nvPr/>
          </p:nvSpPr>
          <p:spPr>
            <a:xfrm>
              <a:off x="386" y="3067"/>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100</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861" name="Line 85"/>
            <p:cNvSpPr/>
            <p:nvPr/>
          </p:nvSpPr>
          <p:spPr>
            <a:xfrm flipH="1">
              <a:off x="476" y="2607"/>
              <a:ext cx="318" cy="0"/>
            </a:xfrm>
            <a:prstGeom prst="line">
              <a:avLst/>
            </a:prstGeom>
            <a:ln w="38100" cap="flat" cmpd="sng">
              <a:solidFill>
                <a:srgbClr val="00FFFF"/>
              </a:solidFill>
              <a:prstDash val="solid"/>
              <a:headEnd type="none" w="med" len="med"/>
              <a:tailEnd type="triangle" w="med" len="med"/>
            </a:ln>
          </p:spPr>
        </p:sp>
        <p:sp>
          <p:nvSpPr>
            <p:cNvPr id="35862" name="Oval 86"/>
            <p:cNvSpPr/>
            <p:nvPr/>
          </p:nvSpPr>
          <p:spPr>
            <a:xfrm>
              <a:off x="1610" y="3385"/>
              <a:ext cx="273"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63" name="Text Box 88"/>
            <p:cNvSpPr txBox="1"/>
            <p:nvPr/>
          </p:nvSpPr>
          <p:spPr>
            <a:xfrm>
              <a:off x="1655" y="2296"/>
              <a:ext cx="24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35864" name="Line 89"/>
            <p:cNvSpPr/>
            <p:nvPr/>
          </p:nvSpPr>
          <p:spPr>
            <a:xfrm flipH="1" flipV="1">
              <a:off x="2608" y="2568"/>
              <a:ext cx="0" cy="1270"/>
            </a:xfrm>
            <a:prstGeom prst="line">
              <a:avLst/>
            </a:prstGeom>
            <a:ln w="28575" cap="flat" cmpd="sng">
              <a:solidFill>
                <a:srgbClr val="FFCC00"/>
              </a:solidFill>
              <a:prstDash val="solid"/>
              <a:headEnd type="none" w="med" len="med"/>
              <a:tailEnd type="none" w="med" len="med"/>
            </a:ln>
          </p:spPr>
        </p:sp>
        <p:sp>
          <p:nvSpPr>
            <p:cNvPr id="35865" name="Line 90"/>
            <p:cNvSpPr/>
            <p:nvPr/>
          </p:nvSpPr>
          <p:spPr>
            <a:xfrm>
              <a:off x="386" y="2614"/>
              <a:ext cx="0" cy="1224"/>
            </a:xfrm>
            <a:prstGeom prst="line">
              <a:avLst/>
            </a:prstGeom>
            <a:ln w="28575" cap="flat" cmpd="sng">
              <a:solidFill>
                <a:srgbClr val="FFCC00"/>
              </a:solidFill>
              <a:prstDash val="solid"/>
              <a:headEnd type="none" w="med" len="med"/>
              <a:tailEnd type="none" w="med" len="med"/>
            </a:ln>
          </p:spPr>
        </p:sp>
        <p:sp>
          <p:nvSpPr>
            <p:cNvPr id="35866" name="Line 91"/>
            <p:cNvSpPr/>
            <p:nvPr/>
          </p:nvSpPr>
          <p:spPr>
            <a:xfrm>
              <a:off x="386" y="3838"/>
              <a:ext cx="2222" cy="0"/>
            </a:xfrm>
            <a:prstGeom prst="line">
              <a:avLst/>
            </a:prstGeom>
            <a:ln w="28575" cap="flat" cmpd="sng">
              <a:solidFill>
                <a:srgbClr val="FFCC00"/>
              </a:solidFill>
              <a:prstDash val="solid"/>
              <a:headEnd type="none" w="med" len="med"/>
              <a:tailEnd type="none" w="med" len="med"/>
            </a:ln>
          </p:spPr>
        </p:sp>
        <p:sp>
          <p:nvSpPr>
            <p:cNvPr id="35867" name="Rectangle 94"/>
            <p:cNvSpPr/>
            <p:nvPr/>
          </p:nvSpPr>
          <p:spPr>
            <a:xfrm>
              <a:off x="340" y="306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68" name="Rectangle 95"/>
            <p:cNvSpPr/>
            <p:nvPr/>
          </p:nvSpPr>
          <p:spPr>
            <a:xfrm>
              <a:off x="2564" y="2977"/>
              <a:ext cx="90" cy="31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69" name="Text Box 96"/>
            <p:cNvSpPr txBox="1"/>
            <p:nvPr/>
          </p:nvSpPr>
          <p:spPr>
            <a:xfrm>
              <a:off x="1746" y="2205"/>
              <a:ext cx="6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100V</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sp>
          <p:nvSpPr>
            <p:cNvPr id="35870" name="Text Box 97"/>
            <p:cNvSpPr txBox="1"/>
            <p:nvPr/>
          </p:nvSpPr>
          <p:spPr>
            <a:xfrm>
              <a:off x="1194" y="2976"/>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871" name="Text Box 98"/>
            <p:cNvSpPr txBox="1"/>
            <p:nvPr/>
          </p:nvSpPr>
          <p:spPr>
            <a:xfrm>
              <a:off x="2018" y="2931"/>
              <a:ext cx="55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5872" name="Line 100"/>
            <p:cNvSpPr/>
            <p:nvPr/>
          </p:nvSpPr>
          <p:spPr>
            <a:xfrm>
              <a:off x="1248" y="2886"/>
              <a:ext cx="498" cy="0"/>
            </a:xfrm>
            <a:prstGeom prst="line">
              <a:avLst/>
            </a:prstGeom>
            <a:ln w="28575" cap="flat" cmpd="sng">
              <a:solidFill>
                <a:srgbClr val="FFCC00"/>
              </a:solidFill>
              <a:prstDash val="solid"/>
              <a:headEnd type="none" w="med" len="med"/>
              <a:tailEnd type="none" w="med" len="med"/>
            </a:ln>
          </p:spPr>
        </p:sp>
        <p:sp>
          <p:nvSpPr>
            <p:cNvPr id="35873" name="Line 101"/>
            <p:cNvSpPr/>
            <p:nvPr/>
          </p:nvSpPr>
          <p:spPr>
            <a:xfrm>
              <a:off x="1746" y="2886"/>
              <a:ext cx="0" cy="952"/>
            </a:xfrm>
            <a:prstGeom prst="line">
              <a:avLst/>
            </a:prstGeom>
            <a:ln w="28575" cap="flat" cmpd="sng">
              <a:solidFill>
                <a:srgbClr val="FFCC00"/>
              </a:solidFill>
              <a:prstDash val="solid"/>
              <a:headEnd type="none" w="med" len="med"/>
              <a:tailEnd type="oval" w="med" len="med"/>
            </a:ln>
          </p:spPr>
        </p:sp>
        <p:sp>
          <p:nvSpPr>
            <p:cNvPr id="35874" name="Line 103"/>
            <p:cNvSpPr/>
            <p:nvPr/>
          </p:nvSpPr>
          <p:spPr>
            <a:xfrm>
              <a:off x="1247" y="2886"/>
              <a:ext cx="1" cy="952"/>
            </a:xfrm>
            <a:prstGeom prst="line">
              <a:avLst/>
            </a:prstGeom>
            <a:ln w="28575" cap="flat" cmpd="sng">
              <a:solidFill>
                <a:srgbClr val="FFCC00"/>
              </a:solidFill>
              <a:prstDash val="solid"/>
              <a:headEnd type="none" w="med" len="med"/>
              <a:tailEnd type="oval" w="med" len="med"/>
            </a:ln>
          </p:spPr>
        </p:sp>
        <p:sp>
          <p:nvSpPr>
            <p:cNvPr id="35875" name="Rectangle 105"/>
            <p:cNvSpPr/>
            <p:nvPr/>
          </p:nvSpPr>
          <p:spPr>
            <a:xfrm>
              <a:off x="1702" y="2977"/>
              <a:ext cx="90" cy="273"/>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chemeClr val="bg1"/>
                </a:solidFill>
                <a:latin typeface="Times New Roman" panose="02020603050405020304" pitchFamily="18" charset="0"/>
                <a:cs typeface="Times New Roman" panose="02020603050405020304" pitchFamily="18" charset="0"/>
              </a:endParaRPr>
            </a:p>
          </p:txBody>
        </p:sp>
        <p:sp>
          <p:nvSpPr>
            <p:cNvPr id="35876" name="Line 107"/>
            <p:cNvSpPr/>
            <p:nvPr/>
          </p:nvSpPr>
          <p:spPr>
            <a:xfrm>
              <a:off x="1474" y="2614"/>
              <a:ext cx="1134" cy="0"/>
            </a:xfrm>
            <a:prstGeom prst="line">
              <a:avLst/>
            </a:prstGeom>
            <a:ln w="28575" cap="flat" cmpd="sng">
              <a:solidFill>
                <a:srgbClr val="FFCC00"/>
              </a:solidFill>
              <a:prstDash val="solid"/>
              <a:headEnd type="none" w="med" len="med"/>
              <a:tailEnd type="none" w="med" len="med"/>
            </a:ln>
          </p:spPr>
        </p:sp>
        <p:sp>
          <p:nvSpPr>
            <p:cNvPr id="35877" name="Line 108"/>
            <p:cNvSpPr/>
            <p:nvPr/>
          </p:nvSpPr>
          <p:spPr>
            <a:xfrm>
              <a:off x="386" y="2614"/>
              <a:ext cx="1133" cy="0"/>
            </a:xfrm>
            <a:prstGeom prst="line">
              <a:avLst/>
            </a:prstGeom>
            <a:ln w="28575" cap="flat" cmpd="sng">
              <a:solidFill>
                <a:srgbClr val="FFCC00"/>
              </a:solidFill>
              <a:prstDash val="solid"/>
              <a:headEnd type="none" w="med" len="med"/>
              <a:tailEnd type="none" w="med" len="med"/>
            </a:ln>
          </p:spPr>
        </p:sp>
        <p:sp>
          <p:nvSpPr>
            <p:cNvPr id="35878" name="Text Box 109"/>
            <p:cNvSpPr txBox="1"/>
            <p:nvPr/>
          </p:nvSpPr>
          <p:spPr>
            <a:xfrm>
              <a:off x="2245" y="2341"/>
              <a:ext cx="318" cy="250"/>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35879" name="Oval 110"/>
            <p:cNvSpPr/>
            <p:nvPr/>
          </p:nvSpPr>
          <p:spPr>
            <a:xfrm>
              <a:off x="793" y="2478"/>
              <a:ext cx="273"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35880" name="Line 111"/>
            <p:cNvSpPr/>
            <p:nvPr/>
          </p:nvSpPr>
          <p:spPr>
            <a:xfrm>
              <a:off x="930" y="2478"/>
              <a:ext cx="0" cy="272"/>
            </a:xfrm>
            <a:prstGeom prst="line">
              <a:avLst/>
            </a:prstGeom>
            <a:ln w="38100" cap="flat" cmpd="sng">
              <a:solidFill>
                <a:srgbClr val="FF9900"/>
              </a:solidFill>
              <a:prstDash val="solid"/>
              <a:headEnd type="none" w="med" len="med"/>
              <a:tailEnd type="none" w="med" len="med"/>
            </a:ln>
          </p:spPr>
        </p:sp>
        <p:sp>
          <p:nvSpPr>
            <p:cNvPr id="35881" name="Line 112"/>
            <p:cNvSpPr/>
            <p:nvPr/>
          </p:nvSpPr>
          <p:spPr>
            <a:xfrm>
              <a:off x="1519" y="2614"/>
              <a:ext cx="0" cy="272"/>
            </a:xfrm>
            <a:prstGeom prst="line">
              <a:avLst/>
            </a:prstGeom>
            <a:ln w="9525" cap="flat" cmpd="sng">
              <a:solidFill>
                <a:srgbClr val="FFCC00"/>
              </a:solidFill>
              <a:prstDash val="solid"/>
              <a:headEnd type="oval" w="med" len="med"/>
              <a:tailEnd type="oval" w="med" len="med"/>
            </a:ln>
          </p:spPr>
        </p:sp>
        <p:sp>
          <p:nvSpPr>
            <p:cNvPr id="35882" name="Line 114"/>
            <p:cNvSpPr/>
            <p:nvPr/>
          </p:nvSpPr>
          <p:spPr>
            <a:xfrm>
              <a:off x="1156" y="2976"/>
              <a:ext cx="0" cy="363"/>
            </a:xfrm>
            <a:prstGeom prst="line">
              <a:avLst/>
            </a:prstGeom>
            <a:ln w="38100" cap="flat" cmpd="sng">
              <a:solidFill>
                <a:srgbClr val="00FFFF"/>
              </a:solidFill>
              <a:prstDash val="solid"/>
              <a:headEnd type="none" w="med" len="med"/>
              <a:tailEnd type="triangle" w="med" len="med"/>
            </a:ln>
          </p:spPr>
        </p:sp>
        <p:graphicFrame>
          <p:nvGraphicFramePr>
            <p:cNvPr id="35883" name="Object 115"/>
            <p:cNvGraphicFramePr>
              <a:graphicFrameLocks noChangeAspect="1"/>
            </p:cNvGraphicFramePr>
            <p:nvPr/>
          </p:nvGraphicFramePr>
          <p:xfrm>
            <a:off x="1020" y="3339"/>
            <a:ext cx="237" cy="356"/>
          </p:xfrm>
          <a:graphic>
            <a:graphicData uri="http://schemas.openxmlformats.org/presentationml/2006/ole">
              <mc:AlternateContent xmlns:mc="http://schemas.openxmlformats.org/markup-compatibility/2006">
                <mc:Choice xmlns:v="urn:schemas-microsoft-com:vml" Requires="v">
                  <p:oleObj spid="_x0000_s30754" name="" r:id="rId5" imgW="190500" imgH="292100" progId="Equation.3">
                    <p:embed/>
                  </p:oleObj>
                </mc:Choice>
                <mc:Fallback>
                  <p:oleObj name="" r:id="rId5" imgW="190500" imgH="292100" progId="Equation.3">
                    <p:embed/>
                    <p:pic>
                      <p:nvPicPr>
                        <p:cNvPr id="0" name="图片 3145"/>
                        <p:cNvPicPr/>
                        <p:nvPr/>
                      </p:nvPicPr>
                      <p:blipFill>
                        <a:blip r:embed="rId6">
                          <a:clrChange>
                            <a:clrFrom>
                              <a:srgbClr val="000000"/>
                            </a:clrFrom>
                            <a:clrTo>
                              <a:srgbClr val="FFFFFF"/>
                            </a:clrTo>
                          </a:clrChange>
                        </a:blip>
                        <a:stretch>
                          <a:fillRect/>
                        </a:stretch>
                      </p:blipFill>
                      <p:spPr>
                        <a:xfrm>
                          <a:off x="1020" y="3339"/>
                          <a:ext cx="237" cy="356"/>
                        </a:xfrm>
                        <a:prstGeom prst="rect">
                          <a:avLst/>
                        </a:prstGeom>
                        <a:noFill/>
                        <a:ln w="38100">
                          <a:noFill/>
                          <a:miter/>
                        </a:ln>
                      </p:spPr>
                    </p:pic>
                  </p:oleObj>
                </mc:Fallback>
              </mc:AlternateContent>
            </a:graphicData>
          </a:graphic>
        </p:graphicFrame>
        <p:sp>
          <p:nvSpPr>
            <p:cNvPr id="35884" name="Line 118"/>
            <p:cNvSpPr/>
            <p:nvPr/>
          </p:nvSpPr>
          <p:spPr>
            <a:xfrm>
              <a:off x="1973" y="2795"/>
              <a:ext cx="272" cy="0"/>
            </a:xfrm>
            <a:prstGeom prst="line">
              <a:avLst/>
            </a:prstGeom>
            <a:ln w="38100" cap="flat" cmpd="sng">
              <a:solidFill>
                <a:srgbClr val="00FFFF"/>
              </a:solidFill>
              <a:prstDash val="solid"/>
              <a:headEnd type="none" w="med" len="med"/>
              <a:tailEnd type="triangle" w="med" len="med"/>
            </a:ln>
          </p:spPr>
        </p:sp>
        <p:sp>
          <p:nvSpPr>
            <p:cNvPr id="35885" name="Text Box 119"/>
            <p:cNvSpPr txBox="1"/>
            <p:nvPr/>
          </p:nvSpPr>
          <p:spPr>
            <a:xfrm>
              <a:off x="521" y="2296"/>
              <a:ext cx="24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35886" name="Text Box 120"/>
            <p:cNvSpPr txBox="1"/>
            <p:nvPr/>
          </p:nvSpPr>
          <p:spPr>
            <a:xfrm>
              <a:off x="612" y="2205"/>
              <a:ext cx="6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u</a:t>
              </a:r>
              <a:r>
                <a:rPr lang="en-US" altLang="zh-CN" sz="2400" b="1" baseline="-25000" dirty="0">
                  <a:solidFill>
                    <a:schemeClr val="bg1"/>
                  </a:solidFill>
                  <a:latin typeface="Times New Roman" panose="02020603050405020304" pitchFamily="18" charset="0"/>
                  <a:cs typeface="Times New Roman" panose="02020603050405020304" pitchFamily="18" charset="0"/>
                </a:rPr>
                <a:t>L</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sp>
          <p:nvSpPr>
            <p:cNvPr id="35887" name="Text Box 122"/>
            <p:cNvSpPr txBox="1"/>
            <p:nvPr/>
          </p:nvSpPr>
          <p:spPr>
            <a:xfrm>
              <a:off x="1111" y="2341"/>
              <a:ext cx="318" cy="250"/>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35888" name="Text Box 123"/>
            <p:cNvSpPr txBox="1"/>
            <p:nvPr/>
          </p:nvSpPr>
          <p:spPr>
            <a:xfrm>
              <a:off x="2064" y="2568"/>
              <a:ext cx="6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i</a:t>
              </a:r>
              <a:r>
                <a:rPr lang="en-US" altLang="zh-CN" sz="2400" b="1" baseline="-25000" dirty="0">
                  <a:solidFill>
                    <a:schemeClr val="bg1"/>
                  </a:solidFill>
                  <a:latin typeface="Times New Roman" panose="02020603050405020304" pitchFamily="18" charset="0"/>
                  <a:cs typeface="Times New Roman" panose="02020603050405020304" pitchFamily="18" charset="0"/>
                </a:rPr>
                <a:t>C</a:t>
              </a:r>
              <a:endParaRPr lang="en-US" altLang="zh-CN" sz="2400" b="1" baseline="-2500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82045" name="Object 125"/>
          <p:cNvGraphicFramePr>
            <a:graphicFrameLocks noChangeAspect="1"/>
          </p:cNvGraphicFramePr>
          <p:nvPr/>
        </p:nvGraphicFramePr>
        <p:xfrm>
          <a:off x="4651375" y="4869180"/>
          <a:ext cx="4260215" cy="527050"/>
        </p:xfrm>
        <a:graphic>
          <a:graphicData uri="http://schemas.openxmlformats.org/presentationml/2006/ole">
            <mc:AlternateContent xmlns:mc="http://schemas.openxmlformats.org/markup-compatibility/2006">
              <mc:Choice xmlns:v="urn:schemas-microsoft-com:vml" Requires="v">
                <p:oleObj spid="_x0000_s30755" name="" r:id="rId7" imgW="2476500" imgH="304800" progId="Equation.DSMT4">
                  <p:embed/>
                </p:oleObj>
              </mc:Choice>
              <mc:Fallback>
                <p:oleObj name="" r:id="rId7" imgW="2476500" imgH="304800" progId="Equation.DSMT4">
                  <p:embed/>
                  <p:pic>
                    <p:nvPicPr>
                      <p:cNvPr id="0" name="图片 3144"/>
                      <p:cNvPicPr/>
                      <p:nvPr/>
                    </p:nvPicPr>
                    <p:blipFill>
                      <a:blip r:embed="rId8">
                        <a:clrChange>
                          <a:clrFrom>
                            <a:srgbClr val="000000"/>
                          </a:clrFrom>
                          <a:clrTo>
                            <a:srgbClr val="FFFFFF"/>
                          </a:clrTo>
                        </a:clrChange>
                      </a:blip>
                      <a:stretch>
                        <a:fillRect/>
                      </a:stretch>
                    </p:blipFill>
                    <p:spPr>
                      <a:xfrm>
                        <a:off x="4651375" y="4869180"/>
                        <a:ext cx="4260215" cy="527050"/>
                      </a:xfrm>
                      <a:prstGeom prst="rect">
                        <a:avLst/>
                      </a:prstGeom>
                      <a:noFill/>
                      <a:ln w="38100">
                        <a:noFill/>
                        <a:miter/>
                      </a:ln>
                    </p:spPr>
                  </p:pic>
                </p:oleObj>
              </mc:Fallback>
            </mc:AlternateContent>
          </a:graphicData>
        </a:graphic>
      </p:graphicFrame>
      <p:graphicFrame>
        <p:nvGraphicFramePr>
          <p:cNvPr id="82047" name="Object 127"/>
          <p:cNvGraphicFramePr>
            <a:graphicFrameLocks noChangeAspect="1"/>
          </p:cNvGraphicFramePr>
          <p:nvPr/>
        </p:nvGraphicFramePr>
        <p:xfrm>
          <a:off x="4809490" y="5541645"/>
          <a:ext cx="4318635" cy="551180"/>
        </p:xfrm>
        <a:graphic>
          <a:graphicData uri="http://schemas.openxmlformats.org/presentationml/2006/ole">
            <mc:AlternateContent xmlns:mc="http://schemas.openxmlformats.org/markup-compatibility/2006">
              <mc:Choice xmlns:v="urn:schemas-microsoft-com:vml" Requires="v">
                <p:oleObj spid="_x0000_s30756" name="" r:id="rId9" imgW="2387600" imgH="304800" progId="Equation.DSMT4">
                  <p:embed/>
                </p:oleObj>
              </mc:Choice>
              <mc:Fallback>
                <p:oleObj name="" r:id="rId9" imgW="2387600" imgH="304800" progId="Equation.DSMT4">
                  <p:embed/>
                  <p:pic>
                    <p:nvPicPr>
                      <p:cNvPr id="0" name="图片 3146"/>
                      <p:cNvPicPr/>
                      <p:nvPr/>
                    </p:nvPicPr>
                    <p:blipFill>
                      <a:blip r:embed="rId10">
                        <a:clrChange>
                          <a:clrFrom>
                            <a:srgbClr val="000000"/>
                          </a:clrFrom>
                          <a:clrTo>
                            <a:srgbClr val="FFFFFF"/>
                          </a:clrTo>
                        </a:clrChange>
                      </a:blip>
                      <a:stretch>
                        <a:fillRect/>
                      </a:stretch>
                    </p:blipFill>
                    <p:spPr>
                      <a:xfrm>
                        <a:off x="4809490" y="5541645"/>
                        <a:ext cx="4318635" cy="551180"/>
                      </a:xfrm>
                      <a:prstGeom prst="rect">
                        <a:avLst/>
                      </a:prstGeom>
                      <a:noFill/>
                      <a:ln w="38100">
                        <a:noFill/>
                        <a:miter/>
                      </a:ln>
                    </p:spPr>
                  </p:pic>
                </p:oleObj>
              </mc:Fallback>
            </mc:AlternateContent>
          </a:graphicData>
        </a:graphic>
      </p:graphicFrame>
      <p:sp>
        <p:nvSpPr>
          <p:cNvPr id="91" name="Text Box 5"/>
          <p:cNvSpPr txBox="1"/>
          <p:nvPr/>
        </p:nvSpPr>
        <p:spPr>
          <a:xfrm>
            <a:off x="5335588" y="2710180"/>
            <a:ext cx="3792537" cy="522288"/>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cs typeface="Times New Roman" panose="02020603050405020304" pitchFamily="18" charset="0"/>
              </a:rPr>
              <a:t>u</a:t>
            </a:r>
            <a:r>
              <a:rPr lang="en-US" altLang="zh-CN" sz="2800" b="1" baseline="-25000" dirty="0">
                <a:solidFill>
                  <a:schemeClr val="bg1"/>
                </a:solidFill>
                <a:latin typeface="Times New Roman" panose="02020603050405020304" pitchFamily="18" charset="0"/>
                <a:cs typeface="Times New Roman" panose="02020603050405020304" pitchFamily="18" charset="0"/>
              </a:rPr>
              <a:t>C</a:t>
            </a:r>
            <a:r>
              <a:rPr lang="en-US" altLang="zh-CN" sz="2800" b="1" dirty="0">
                <a:solidFill>
                  <a:schemeClr val="bg1"/>
                </a:solidFill>
                <a:latin typeface="Times New Roman" panose="02020603050405020304" pitchFamily="18" charset="0"/>
                <a:cs typeface="Times New Roman" panose="02020603050405020304" pitchFamily="18" charset="0"/>
              </a:rPr>
              <a:t>(0</a:t>
            </a:r>
            <a:r>
              <a:rPr lang="en-US" altLang="zh-CN" sz="1800" b="1" dirty="0">
                <a:solidFill>
                  <a:schemeClr val="bg1"/>
                </a:solidFill>
                <a:latin typeface="Times New Roman" panose="02020603050405020304" pitchFamily="18" charset="0"/>
                <a:cs typeface="Times New Roman" panose="02020603050405020304" pitchFamily="18" charset="0"/>
              </a:rPr>
              <a:t>+</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i="1" dirty="0">
                <a:solidFill>
                  <a:schemeClr val="bg1"/>
                </a:solidFill>
                <a:latin typeface="Times New Roman" panose="02020603050405020304" pitchFamily="18" charset="0"/>
                <a:cs typeface="Times New Roman" panose="02020603050405020304" pitchFamily="18" charset="0"/>
              </a:rPr>
              <a:t> u</a:t>
            </a:r>
            <a:r>
              <a:rPr lang="en-US" altLang="zh-CN" sz="2800" b="1" i="1" baseline="-25000" dirty="0">
                <a:solidFill>
                  <a:schemeClr val="bg1"/>
                </a:solidFill>
                <a:latin typeface="Times New Roman" panose="02020603050405020304" pitchFamily="18" charset="0"/>
                <a:cs typeface="Times New Roman" panose="02020603050405020304" pitchFamily="18" charset="0"/>
              </a:rPr>
              <a:t>C</a:t>
            </a:r>
            <a:r>
              <a:rPr lang="en-US" altLang="zh-CN" sz="2800" b="1" dirty="0">
                <a:solidFill>
                  <a:schemeClr val="bg1"/>
                </a:solidFill>
                <a:latin typeface="Times New Roman" panose="02020603050405020304" pitchFamily="18" charset="0"/>
                <a:cs typeface="Times New Roman" panose="02020603050405020304" pitchFamily="18" charset="0"/>
              </a:rPr>
              <a:t>(0-) = 100V</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1000" fill="hold"/>
                                        <p:tgtEl>
                                          <p:spTgt spid="81924"/>
                                        </p:tgtEl>
                                        <p:attrNameLst>
                                          <p:attrName>ppt_w</p:attrName>
                                        </p:attrNameLst>
                                      </p:cBhvr>
                                      <p:tavLst>
                                        <p:tav tm="0">
                                          <p:val>
                                            <p:fltVal val="0"/>
                                          </p:val>
                                        </p:tav>
                                        <p:tav tm="100000">
                                          <p:val>
                                            <p:strVal val="#ppt_w"/>
                                          </p:val>
                                        </p:tav>
                                      </p:tavLst>
                                    </p:anim>
                                    <p:anim calcmode="lin" valueType="num">
                                      <p:cBhvr>
                                        <p:cTn id="8" dur="1000" fill="hold"/>
                                        <p:tgtEl>
                                          <p:spTgt spid="81924"/>
                                        </p:tgtEl>
                                        <p:attrNameLst>
                                          <p:attrName>ppt_h</p:attrName>
                                        </p:attrNameLst>
                                      </p:cBhvr>
                                      <p:tavLst>
                                        <p:tav tm="0">
                                          <p:val>
                                            <p:fltVal val="0"/>
                                          </p:val>
                                        </p:tav>
                                        <p:tav tm="100000">
                                          <p:val>
                                            <p:strVal val="#ppt_h"/>
                                          </p:val>
                                        </p:tav>
                                      </p:tavLst>
                                    </p:anim>
                                    <p:anim calcmode="lin" valueType="num">
                                      <p:cBhvr>
                                        <p:cTn id="9" dur="1000" fill="hold"/>
                                        <p:tgtEl>
                                          <p:spTgt spid="8192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81924"/>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up)">
                                      <p:cBhvr>
                                        <p:cTn id="14" dur="1000"/>
                                        <p:tgtEl>
                                          <p:spTgt spid="2"/>
                                        </p:tgtEl>
                                      </p:cBhvr>
                                    </p:animEffect>
                                  </p:childTnLst>
                                </p:cTn>
                              </p:par>
                            </p:childTnLst>
                          </p:cTn>
                        </p:par>
                        <p:par>
                          <p:cTn id="15" fill="hold">
                            <p:stCondLst>
                              <p:cond delay="2000"/>
                            </p:stCondLst>
                            <p:childTnLst>
                              <p:par>
                                <p:cTn id="16" presetID="2" presetClass="entr" presetSubtype="2" fill="hold" grpId="0" nodeType="afterEffect">
                                  <p:stCondLst>
                                    <p:cond delay="0"/>
                                  </p:stCondLst>
                                  <p:childTnLst>
                                    <p:set>
                                      <p:cBhvr>
                                        <p:cTn id="17" dur="1" fill="hold">
                                          <p:stCondLst>
                                            <p:cond delay="0"/>
                                          </p:stCondLst>
                                        </p:cTn>
                                        <p:tgtEl>
                                          <p:spTgt spid="81925"/>
                                        </p:tgtEl>
                                        <p:attrNameLst>
                                          <p:attrName>style.visibility</p:attrName>
                                        </p:attrNameLst>
                                      </p:cBhvr>
                                      <p:to>
                                        <p:strVal val="visible"/>
                                      </p:to>
                                    </p:set>
                                    <p:anim calcmode="lin" valueType="num">
                                      <p:cBhvr additive="base">
                                        <p:cTn id="18" dur="500" fill="hold"/>
                                        <p:tgtEl>
                                          <p:spTgt spid="81925"/>
                                        </p:tgtEl>
                                        <p:attrNameLst>
                                          <p:attrName>ppt_x</p:attrName>
                                        </p:attrNameLst>
                                      </p:cBhvr>
                                      <p:tavLst>
                                        <p:tav tm="0">
                                          <p:val>
                                            <p:strVal val="1+#ppt_w/2"/>
                                          </p:val>
                                        </p:tav>
                                        <p:tav tm="100000">
                                          <p:val>
                                            <p:strVal val="#ppt_x"/>
                                          </p:val>
                                        </p:tav>
                                      </p:tavLst>
                                    </p:anim>
                                    <p:anim calcmode="lin" valueType="num">
                                      <p:cBhvr additive="base">
                                        <p:cTn id="19" dur="500" fill="hold"/>
                                        <p:tgtEl>
                                          <p:spTgt spid="8192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81978"/>
                                        </p:tgtEl>
                                        <p:attrNameLst>
                                          <p:attrName>style.visibility</p:attrName>
                                        </p:attrNameLst>
                                      </p:cBhvr>
                                      <p:to>
                                        <p:strVal val="visible"/>
                                      </p:to>
                                    </p:set>
                                    <p:anim calcmode="lin" valueType="num">
                                      <p:cBhvr>
                                        <p:cTn id="24" dur="1000" fill="hold"/>
                                        <p:tgtEl>
                                          <p:spTgt spid="81978"/>
                                        </p:tgtEl>
                                        <p:attrNameLst>
                                          <p:attrName>ppt_w</p:attrName>
                                        </p:attrNameLst>
                                      </p:cBhvr>
                                      <p:tavLst>
                                        <p:tav tm="0">
                                          <p:val>
                                            <p:fltVal val="0"/>
                                          </p:val>
                                        </p:tav>
                                        <p:tav tm="100000">
                                          <p:val>
                                            <p:strVal val="#ppt_w"/>
                                          </p:val>
                                        </p:tav>
                                      </p:tavLst>
                                    </p:anim>
                                    <p:anim calcmode="lin" valueType="num">
                                      <p:cBhvr>
                                        <p:cTn id="25" dur="1000" fill="hold"/>
                                        <p:tgtEl>
                                          <p:spTgt spid="81978"/>
                                        </p:tgtEl>
                                        <p:attrNameLst>
                                          <p:attrName>ppt_h</p:attrName>
                                        </p:attrNameLst>
                                      </p:cBhvr>
                                      <p:tavLst>
                                        <p:tav tm="0">
                                          <p:val>
                                            <p:fltVal val="0"/>
                                          </p:val>
                                        </p:tav>
                                        <p:tav tm="100000">
                                          <p:val>
                                            <p:strVal val="#ppt_h"/>
                                          </p:val>
                                        </p:tav>
                                      </p:tavLst>
                                    </p:anim>
                                    <p:anim calcmode="lin" valueType="num">
                                      <p:cBhvr>
                                        <p:cTn id="26" dur="1000" fill="hold"/>
                                        <p:tgtEl>
                                          <p:spTgt spid="81978"/>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81978"/>
                                        </p:tgtEl>
                                        <p:attrNameLst>
                                          <p:attrName>ppt_y</p:attrName>
                                        </p:attrNameLst>
                                      </p:cBhvr>
                                      <p:tavLst>
                                        <p:tav tm="0" fmla="#ppt_y+(sin(-2*pi*(1-$))*-#ppt_x+cos(-2*pi*(1-$))*(1-#ppt_y))*(1-$)">
                                          <p:val>
                                            <p:fltVal val="0"/>
                                          </p:val>
                                        </p:tav>
                                        <p:tav tm="100000">
                                          <p:val>
                                            <p:fltVal val="1"/>
                                          </p:val>
                                        </p:tav>
                                      </p:tavLst>
                                    </p:anim>
                                  </p:childTnLst>
                                </p:cTn>
                              </p:par>
                            </p:childTnLst>
                          </p:cTn>
                        </p:par>
                        <p:par>
                          <p:cTn id="28" fill="hold">
                            <p:stCondLst>
                              <p:cond delay="1000"/>
                            </p:stCondLst>
                            <p:childTnLst>
                              <p:par>
                                <p:cTn id="29" presetID="2" presetClass="entr" presetSubtype="2" fill="hold" grpId="0" nodeType="afterEffect">
                                  <p:stCondLst>
                                    <p:cond delay="0"/>
                                  </p:stCondLst>
                                  <p:childTnLst>
                                    <p:set>
                                      <p:cBhvr>
                                        <p:cTn id="30" dur="1" fill="hold">
                                          <p:stCondLst>
                                            <p:cond delay="0"/>
                                          </p:stCondLst>
                                        </p:cTn>
                                        <p:tgtEl>
                                          <p:spTgt spid="81979"/>
                                        </p:tgtEl>
                                        <p:attrNameLst>
                                          <p:attrName>style.visibility</p:attrName>
                                        </p:attrNameLst>
                                      </p:cBhvr>
                                      <p:to>
                                        <p:strVal val="visible"/>
                                      </p:to>
                                    </p:set>
                                    <p:anim calcmode="lin" valueType="num">
                                      <p:cBhvr additive="base">
                                        <p:cTn id="31" dur="500" fill="hold"/>
                                        <p:tgtEl>
                                          <p:spTgt spid="81979"/>
                                        </p:tgtEl>
                                        <p:attrNameLst>
                                          <p:attrName>ppt_x</p:attrName>
                                        </p:attrNameLst>
                                      </p:cBhvr>
                                      <p:tavLst>
                                        <p:tav tm="0">
                                          <p:val>
                                            <p:strVal val="1+#ppt_w/2"/>
                                          </p:val>
                                        </p:tav>
                                        <p:tav tm="100000">
                                          <p:val>
                                            <p:strVal val="#ppt_x"/>
                                          </p:val>
                                        </p:tav>
                                      </p:tavLst>
                                    </p:anim>
                                    <p:anim calcmode="lin" valueType="num">
                                      <p:cBhvr additive="base">
                                        <p:cTn id="32" dur="500" fill="hold"/>
                                        <p:tgtEl>
                                          <p:spTgt spid="8197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81983"/>
                                        </p:tgtEl>
                                        <p:attrNameLst>
                                          <p:attrName>style.visibility</p:attrName>
                                        </p:attrNameLst>
                                      </p:cBhvr>
                                      <p:to>
                                        <p:strVal val="visible"/>
                                      </p:to>
                                    </p:set>
                                    <p:animEffect transition="in" filter="wipe(up)">
                                      <p:cBhvr>
                                        <p:cTn id="37" dur="500"/>
                                        <p:tgtEl>
                                          <p:spTgt spid="81983"/>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20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81986"/>
                                        </p:tgtEl>
                                        <p:attrNameLst>
                                          <p:attrName>style.visibility</p:attrName>
                                        </p:attrNameLst>
                                      </p:cBhvr>
                                      <p:to>
                                        <p:strVal val="visible"/>
                                      </p:to>
                                    </p:set>
                                    <p:animEffect transition="in" filter="wipe(left)">
                                      <p:cBhvr>
                                        <p:cTn id="46" dur="3000"/>
                                        <p:tgtEl>
                                          <p:spTgt spid="8198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wipe(left)">
                                      <p:cBhvr>
                                        <p:cTn id="51" dur="3000"/>
                                        <p:tgtEl>
                                          <p:spTgt spid="91"/>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81988"/>
                                        </p:tgtEl>
                                        <p:attrNameLst>
                                          <p:attrName>style.visibility</p:attrName>
                                        </p:attrNameLst>
                                      </p:cBhvr>
                                      <p:to>
                                        <p:strVal val="visible"/>
                                      </p:to>
                                    </p:set>
                                    <p:anim calcmode="lin" valueType="num">
                                      <p:cBhvr additive="base">
                                        <p:cTn id="56" dur="500" fill="hold"/>
                                        <p:tgtEl>
                                          <p:spTgt spid="81988"/>
                                        </p:tgtEl>
                                        <p:attrNameLst>
                                          <p:attrName>ppt_x</p:attrName>
                                        </p:attrNameLst>
                                      </p:cBhvr>
                                      <p:tavLst>
                                        <p:tav tm="0">
                                          <p:val>
                                            <p:strVal val="1+#ppt_w/2"/>
                                          </p:val>
                                        </p:tav>
                                        <p:tav tm="100000">
                                          <p:val>
                                            <p:strVal val="#ppt_x"/>
                                          </p:val>
                                        </p:tav>
                                      </p:tavLst>
                                    </p:anim>
                                    <p:anim calcmode="lin" valueType="num">
                                      <p:cBhvr additive="base">
                                        <p:cTn id="57" dur="500" fill="hold"/>
                                        <p:tgtEl>
                                          <p:spTgt spid="81988"/>
                                        </p:tgtEl>
                                        <p:attrNameLst>
                                          <p:attrName>ppt_y</p:attrName>
                                        </p:attrNameLst>
                                      </p:cBhvr>
                                      <p:tavLst>
                                        <p:tav tm="0">
                                          <p:val>
                                            <p:strVal val="#ppt_y"/>
                                          </p:val>
                                        </p:tav>
                                        <p:tav tm="100000">
                                          <p:val>
                                            <p:strVal val="#ppt_y"/>
                                          </p:val>
                                        </p:tav>
                                      </p:tavLst>
                                    </p:anim>
                                  </p:childTnLst>
                                </p:cTn>
                              </p:par>
                            </p:childTnLst>
                          </p:cTn>
                        </p:par>
                        <p:par>
                          <p:cTn id="58" fill="hold">
                            <p:stCondLst>
                              <p:cond delay="500"/>
                            </p:stCondLst>
                            <p:childTnLst>
                              <p:par>
                                <p:cTn id="59" presetID="20" presetClass="entr" presetSubtype="0"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edge">
                                      <p:cBhvr>
                                        <p:cTn id="61" dur="20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82037"/>
                                        </p:tgtEl>
                                        <p:attrNameLst>
                                          <p:attrName>style.visibility</p:attrName>
                                        </p:attrNameLst>
                                      </p:cBhvr>
                                      <p:to>
                                        <p:strVal val="visible"/>
                                      </p:to>
                                    </p:set>
                                    <p:animEffect transition="in" filter="wipe(left)">
                                      <p:cBhvr>
                                        <p:cTn id="66" dur="3000"/>
                                        <p:tgtEl>
                                          <p:spTgt spid="8203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82045"/>
                                        </p:tgtEl>
                                        <p:attrNameLst>
                                          <p:attrName>style.visibility</p:attrName>
                                        </p:attrNameLst>
                                      </p:cBhvr>
                                      <p:to>
                                        <p:strVal val="visible"/>
                                      </p:to>
                                    </p:set>
                                    <p:animEffect transition="in" filter="wipe(left)">
                                      <p:cBhvr>
                                        <p:cTn id="71" dur="3000"/>
                                        <p:tgtEl>
                                          <p:spTgt spid="8204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2047"/>
                                        </p:tgtEl>
                                        <p:attrNameLst>
                                          <p:attrName>style.visibility</p:attrName>
                                        </p:attrNameLst>
                                      </p:cBhvr>
                                      <p:to>
                                        <p:strVal val="visible"/>
                                      </p:to>
                                    </p:set>
                                    <p:animEffect transition="in" filter="wipe(left)">
                                      <p:cBhvr>
                                        <p:cTn id="76" dur="3000"/>
                                        <p:tgtEl>
                                          <p:spTgt spid="820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p:bldP spid="81925" grpId="0"/>
      <p:bldP spid="81978" grpId="0" bldLvl="0" animBg="1"/>
      <p:bldP spid="81979" grpId="0"/>
      <p:bldP spid="81983" grpId="0" bldLvl="0" animBg="1"/>
      <p:bldP spid="81988" grpId="0"/>
      <p:bldP spid="9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p:cNvSpPr txBox="1"/>
          <p:nvPr/>
        </p:nvSpPr>
        <p:spPr>
          <a:xfrm>
            <a:off x="286638" y="109448"/>
            <a:ext cx="8857362" cy="5847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4.3 Zero-input response of first-order circuit</a:t>
            </a:r>
            <a:endParaRPr lang="en-US" altLang="zh-CN"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0901" name="Text Box 5"/>
          <p:cNvSpPr txBox="1"/>
          <p:nvPr/>
        </p:nvSpPr>
        <p:spPr>
          <a:xfrm>
            <a:off x="2565338" y="674092"/>
            <a:ext cx="6547093"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Zero-input response refers to the response caused by the initial energy storage of energy storage element (dynamic element) without external excitation.</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0904" name="Text Box 8"/>
          <p:cNvSpPr txBox="1"/>
          <p:nvPr/>
        </p:nvSpPr>
        <p:spPr>
          <a:xfrm>
            <a:off x="164943" y="2307331"/>
            <a:ext cx="5354953" cy="461665"/>
          </a:xfrm>
          <a:prstGeom prst="rect">
            <a:avLst/>
          </a:prstGeom>
          <a:solidFill>
            <a:srgbClr val="FF3300"/>
          </a:solidFill>
          <a:ln w="9525">
            <a:noFill/>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Zero-input response of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RC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80905" name="Text Box 9"/>
          <p:cNvSpPr txBox="1"/>
          <p:nvPr/>
        </p:nvSpPr>
        <p:spPr>
          <a:xfrm>
            <a:off x="5003165" y="2063008"/>
            <a:ext cx="414083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grpSp>
        <p:nvGrpSpPr>
          <p:cNvPr id="2" name="Group 62"/>
          <p:cNvGrpSpPr/>
          <p:nvPr/>
        </p:nvGrpSpPr>
        <p:grpSpPr>
          <a:xfrm>
            <a:off x="5508625" y="3219450"/>
            <a:ext cx="3382963" cy="1649413"/>
            <a:chOff x="2484" y="1946"/>
            <a:chExt cx="1458" cy="692"/>
          </a:xfrm>
        </p:grpSpPr>
        <p:graphicFrame>
          <p:nvGraphicFramePr>
            <p:cNvPr id="36913" name="Object 38"/>
            <p:cNvGraphicFramePr>
              <a:graphicFrameLocks noChangeAspect="1"/>
            </p:cNvGraphicFramePr>
            <p:nvPr/>
          </p:nvGraphicFramePr>
          <p:xfrm>
            <a:off x="2691" y="1946"/>
            <a:ext cx="1251" cy="692"/>
          </p:xfrm>
          <a:graphic>
            <a:graphicData uri="http://schemas.openxmlformats.org/presentationml/2006/ole">
              <mc:AlternateContent xmlns:mc="http://schemas.openxmlformats.org/markup-compatibility/2006">
                <mc:Choice xmlns:v="urn:schemas-microsoft-com:vml" Requires="v">
                  <p:oleObj spid="_x0000_s31782" name="" r:id="rId1" imgW="1384300" imgH="850900" progId="Equation.DSMT4">
                    <p:embed/>
                  </p:oleObj>
                </mc:Choice>
                <mc:Fallback>
                  <p:oleObj name="" r:id="rId1" imgW="1384300" imgH="850900" progId="Equation.DSMT4">
                    <p:embed/>
                    <p:pic>
                      <p:nvPicPr>
                        <p:cNvPr id="0" name="图片 3150"/>
                        <p:cNvPicPr/>
                        <p:nvPr/>
                      </p:nvPicPr>
                      <p:blipFill>
                        <a:blip r:embed="rId2">
                          <a:clrChange>
                            <a:clrFrom>
                              <a:srgbClr val="000000"/>
                            </a:clrFrom>
                            <a:clrTo>
                              <a:srgbClr val="FFFFFF"/>
                            </a:clrTo>
                          </a:clrChange>
                        </a:blip>
                        <a:stretch>
                          <a:fillRect/>
                        </a:stretch>
                      </p:blipFill>
                      <p:spPr>
                        <a:xfrm>
                          <a:off x="2691" y="1946"/>
                          <a:ext cx="1251" cy="692"/>
                        </a:xfrm>
                        <a:prstGeom prst="rect">
                          <a:avLst/>
                        </a:prstGeom>
                        <a:noFill/>
                        <a:ln w="38100">
                          <a:noFill/>
                          <a:miter/>
                        </a:ln>
                      </p:spPr>
                    </p:pic>
                  </p:oleObj>
                </mc:Fallback>
              </mc:AlternateContent>
            </a:graphicData>
          </a:graphic>
        </p:graphicFrame>
        <p:sp>
          <p:nvSpPr>
            <p:cNvPr id="80935" name="AutoShape 39"/>
            <p:cNvSpPr/>
            <p:nvPr/>
          </p:nvSpPr>
          <p:spPr bwMode="auto">
            <a:xfrm>
              <a:off x="2484" y="2126"/>
              <a:ext cx="87" cy="435"/>
            </a:xfrm>
            <a:prstGeom prst="leftBrace">
              <a:avLst>
                <a:gd name="adj1" fmla="val 41667"/>
                <a:gd name="adj2" fmla="val 50000"/>
              </a:avLst>
            </a:prstGeom>
            <a:noFill/>
            <a:ln w="38100">
              <a:solidFill>
                <a:schemeClr val="bg1"/>
              </a:solidFill>
              <a:round/>
            </a:ln>
            <a:effectLst>
              <a:prstShdw prst="shdw17" dist="17961" dir="2700000">
                <a:schemeClr val="bg1">
                  <a:gamma/>
                  <a:shade val="60000"/>
                  <a:invGamma/>
                </a:schemeClr>
              </a:prstShdw>
            </a:effectLst>
          </p:spPr>
          <p:txBody>
            <a:bodyPr wrap="none" lIns="90000" tIns="46800" rIns="90000" bIns="46800"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rgbClr val="FFFF00"/>
                </a:solidFill>
                <a:effectLst/>
                <a:uLnTx/>
                <a:uFillTx/>
                <a:latin typeface="Arial" panose="020B0604020202020204" pitchFamily="34" charset="0"/>
                <a:ea typeface="仿宋_GB2312" panose="02010609030101010101" pitchFamily="49" charset="-122"/>
                <a:cs typeface="+mn-cs"/>
              </a:endParaRPr>
            </a:p>
          </p:txBody>
        </p:sp>
      </p:grpSp>
      <p:grpSp>
        <p:nvGrpSpPr>
          <p:cNvPr id="3" name="Group 64"/>
          <p:cNvGrpSpPr/>
          <p:nvPr/>
        </p:nvGrpSpPr>
        <p:grpSpPr>
          <a:xfrm>
            <a:off x="4624892" y="4924774"/>
            <a:ext cx="3948111" cy="1085850"/>
            <a:chOff x="2342" y="2976"/>
            <a:chExt cx="2487" cy="684"/>
          </a:xfrm>
        </p:grpSpPr>
        <p:graphicFrame>
          <p:nvGraphicFramePr>
            <p:cNvPr id="36911" name="Object 41"/>
            <p:cNvGraphicFramePr>
              <a:graphicFrameLocks noChangeAspect="1"/>
            </p:cNvGraphicFramePr>
            <p:nvPr/>
          </p:nvGraphicFramePr>
          <p:xfrm>
            <a:off x="3695" y="2976"/>
            <a:ext cx="1134" cy="684"/>
          </p:xfrm>
          <a:graphic>
            <a:graphicData uri="http://schemas.openxmlformats.org/presentationml/2006/ole">
              <mc:AlternateContent xmlns:mc="http://schemas.openxmlformats.org/markup-compatibility/2006">
                <mc:Choice xmlns:v="urn:schemas-microsoft-com:vml" Requires="v">
                  <p:oleObj spid="_x0000_s31783" name="" r:id="rId3" imgW="889000" imgH="533400" progId="Equation.3">
                    <p:embed/>
                  </p:oleObj>
                </mc:Choice>
                <mc:Fallback>
                  <p:oleObj name="" r:id="rId3" imgW="889000" imgH="533400" progId="Equation.3">
                    <p:embed/>
                    <p:pic>
                      <p:nvPicPr>
                        <p:cNvPr id="0" name="图片 3151"/>
                        <p:cNvPicPr/>
                        <p:nvPr/>
                      </p:nvPicPr>
                      <p:blipFill>
                        <a:blip r:embed="rId4">
                          <a:clrChange>
                            <a:clrFrom>
                              <a:srgbClr val="000000"/>
                            </a:clrFrom>
                            <a:clrTo>
                              <a:srgbClr val="FFFFFF"/>
                            </a:clrTo>
                          </a:clrChange>
                        </a:blip>
                        <a:stretch>
                          <a:fillRect/>
                        </a:stretch>
                      </p:blipFill>
                      <p:spPr>
                        <a:xfrm>
                          <a:off x="3695" y="2976"/>
                          <a:ext cx="1134" cy="684"/>
                        </a:xfrm>
                        <a:prstGeom prst="rect">
                          <a:avLst/>
                        </a:prstGeom>
                        <a:noFill/>
                        <a:ln w="38100">
                          <a:noFill/>
                          <a:miter/>
                        </a:ln>
                      </p:spPr>
                    </p:pic>
                  </p:oleObj>
                </mc:Fallback>
              </mc:AlternateContent>
            </a:graphicData>
          </a:graphic>
        </p:graphicFrame>
        <p:sp>
          <p:nvSpPr>
            <p:cNvPr id="36912" name="Text Box 42"/>
            <p:cNvSpPr txBox="1"/>
            <p:nvPr/>
          </p:nvSpPr>
          <p:spPr>
            <a:xfrm>
              <a:off x="2342" y="3067"/>
              <a:ext cx="1286" cy="524"/>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C</a:t>
              </a:r>
              <a:r>
                <a:rPr lang="zh-CN" altLang="zh-CN" sz="2400" b="1" dirty="0">
                  <a:solidFill>
                    <a:schemeClr val="bg1"/>
                  </a:solidFill>
                  <a:latin typeface="Times New Roman" panose="02020603050405020304" pitchFamily="18" charset="0"/>
                </a:rPr>
                <a:t>haracteristic</a:t>
              </a:r>
              <a:endParaRPr lang="zh-CN" altLang="zh-CN" sz="2400" b="1" dirty="0">
                <a:solidFill>
                  <a:schemeClr val="bg1"/>
                </a:solidFill>
                <a:latin typeface="Times New Roman" panose="02020603050405020304" pitchFamily="18" charset="0"/>
              </a:endParaRPr>
            </a:p>
            <a:p>
              <a:pPr marL="0" lvl="0" indent="0" algn="ctr" eaLnBrk="1" hangingPunct="1">
                <a:spcBef>
                  <a:spcPct val="0"/>
                </a:spcBef>
                <a:buNone/>
              </a:pPr>
              <a:r>
                <a:rPr lang="zh-CN" altLang="zh-CN"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R</a:t>
              </a:r>
              <a:r>
                <a:rPr lang="zh-CN" altLang="zh-CN" sz="2400" b="1" dirty="0">
                  <a:solidFill>
                    <a:schemeClr val="bg1"/>
                  </a:solidFill>
                  <a:latin typeface="Times New Roman" panose="02020603050405020304" pitchFamily="18" charset="0"/>
                </a:rPr>
                <a:t>oot</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grpSp>
        <p:nvGrpSpPr>
          <p:cNvPr id="4" name="Group 66"/>
          <p:cNvGrpSpPr/>
          <p:nvPr/>
        </p:nvGrpSpPr>
        <p:grpSpPr>
          <a:xfrm>
            <a:off x="153895" y="5052436"/>
            <a:ext cx="4108213" cy="830526"/>
            <a:chOff x="94" y="3136"/>
            <a:chExt cx="2786" cy="602"/>
          </a:xfrm>
        </p:grpSpPr>
        <p:sp>
          <p:nvSpPr>
            <p:cNvPr id="36909" name="Text Box 48"/>
            <p:cNvSpPr txBox="1"/>
            <p:nvPr/>
          </p:nvSpPr>
          <p:spPr>
            <a:xfrm>
              <a:off x="94" y="3136"/>
              <a:ext cx="1384" cy="602"/>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C</a:t>
              </a:r>
              <a:r>
                <a:rPr lang="zh-CN" altLang="zh-CN" sz="2400" b="1" dirty="0">
                  <a:solidFill>
                    <a:schemeClr val="bg1"/>
                  </a:solidFill>
                  <a:latin typeface="Times New Roman" panose="02020603050405020304" pitchFamily="18" charset="0"/>
                </a:rPr>
                <a:t>haracteristic </a:t>
              </a:r>
              <a:endParaRPr lang="zh-CN"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sz="2400" b="1" dirty="0">
                  <a:solidFill>
                    <a:schemeClr val="bg1"/>
                  </a:solidFill>
                  <a:latin typeface="Times New Roman" panose="02020603050405020304" pitchFamily="18" charset="0"/>
                </a:rPr>
                <a:t>E</a:t>
              </a:r>
              <a:r>
                <a:rPr lang="zh-CN" altLang="zh-CN" sz="2400" b="1" dirty="0">
                  <a:solidFill>
                    <a:schemeClr val="bg1"/>
                  </a:solidFill>
                  <a:latin typeface="Times New Roman" panose="02020603050405020304" pitchFamily="18" charset="0"/>
                </a:rPr>
                <a:t>quation</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910" name="Text Box 50"/>
            <p:cNvSpPr txBox="1"/>
            <p:nvPr/>
          </p:nvSpPr>
          <p:spPr>
            <a:xfrm>
              <a:off x="1383" y="3249"/>
              <a:ext cx="1497" cy="4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i="1" dirty="0">
                  <a:solidFill>
                    <a:schemeClr val="bg1"/>
                  </a:solidFill>
                  <a:latin typeface="Times New Roman" panose="02020603050405020304" pitchFamily="18" charset="0"/>
                </a:rPr>
                <a:t>RCp+</a:t>
              </a:r>
              <a:r>
                <a:rPr lang="en-US" altLang="zh-CN" b="1" dirty="0">
                  <a:solidFill>
                    <a:schemeClr val="bg1"/>
                  </a:solidFill>
                  <a:latin typeface="Times New Roman" panose="02020603050405020304" pitchFamily="18" charset="0"/>
                </a:rPr>
                <a:t>1=0</a:t>
              </a:r>
              <a:endParaRPr lang="en-US" altLang="zh-CN" b="1" dirty="0">
                <a:solidFill>
                  <a:schemeClr val="bg1"/>
                </a:solidFill>
                <a:latin typeface="Times New Roman" panose="02020603050405020304" pitchFamily="18" charset="0"/>
              </a:endParaRPr>
            </a:p>
          </p:txBody>
        </p:sp>
      </p:grpSp>
      <p:grpSp>
        <p:nvGrpSpPr>
          <p:cNvPr id="5" name="Group 63"/>
          <p:cNvGrpSpPr/>
          <p:nvPr/>
        </p:nvGrpSpPr>
        <p:grpSpPr>
          <a:xfrm>
            <a:off x="2312453" y="5857252"/>
            <a:ext cx="3676469" cy="935038"/>
            <a:chOff x="1066" y="3521"/>
            <a:chExt cx="2015" cy="494"/>
          </a:xfrm>
        </p:grpSpPr>
        <p:graphicFrame>
          <p:nvGraphicFramePr>
            <p:cNvPr id="36906" name="Object 43"/>
            <p:cNvGraphicFramePr>
              <a:graphicFrameLocks noChangeAspect="1"/>
            </p:cNvGraphicFramePr>
            <p:nvPr/>
          </p:nvGraphicFramePr>
          <p:xfrm>
            <a:off x="2154" y="3521"/>
            <a:ext cx="927" cy="472"/>
          </p:xfrm>
          <a:graphic>
            <a:graphicData uri="http://schemas.openxmlformats.org/presentationml/2006/ole">
              <mc:AlternateContent xmlns:mc="http://schemas.openxmlformats.org/markup-compatibility/2006">
                <mc:Choice xmlns:v="urn:schemas-microsoft-com:vml" Requires="v">
                  <p:oleObj spid="_x0000_s31784" name="" r:id="rId5" imgW="825500" imgH="419100" progId="Equation.3">
                    <p:embed/>
                  </p:oleObj>
                </mc:Choice>
                <mc:Fallback>
                  <p:oleObj name="" r:id="rId5" imgW="825500" imgH="419100" progId="Equation.3">
                    <p:embed/>
                    <p:pic>
                      <p:nvPicPr>
                        <p:cNvPr id="0" name="图片 3147"/>
                        <p:cNvPicPr/>
                        <p:nvPr/>
                      </p:nvPicPr>
                      <p:blipFill>
                        <a:blip r:embed="rId6">
                          <a:clrChange>
                            <a:clrFrom>
                              <a:srgbClr val="000000"/>
                            </a:clrFrom>
                            <a:clrTo>
                              <a:srgbClr val="FFFFFF"/>
                            </a:clrTo>
                          </a:clrChange>
                        </a:blip>
                        <a:stretch>
                          <a:fillRect/>
                        </a:stretch>
                      </p:blipFill>
                      <p:spPr>
                        <a:xfrm>
                          <a:off x="2154" y="3521"/>
                          <a:ext cx="927" cy="472"/>
                        </a:xfrm>
                        <a:prstGeom prst="rect">
                          <a:avLst/>
                        </a:prstGeom>
                        <a:noFill/>
                        <a:ln w="38100">
                          <a:noFill/>
                          <a:miter/>
                        </a:ln>
                      </p:spPr>
                    </p:pic>
                  </p:oleObj>
                </mc:Fallback>
              </mc:AlternateContent>
            </a:graphicData>
          </a:graphic>
        </p:graphicFrame>
        <p:graphicFrame>
          <p:nvGraphicFramePr>
            <p:cNvPr id="36907" name="Object 53"/>
            <p:cNvGraphicFramePr>
              <a:graphicFrameLocks noChangeAspect="1"/>
            </p:cNvGraphicFramePr>
            <p:nvPr/>
          </p:nvGraphicFramePr>
          <p:xfrm>
            <a:off x="1066" y="3657"/>
            <a:ext cx="1002" cy="358"/>
          </p:xfrm>
          <a:graphic>
            <a:graphicData uri="http://schemas.openxmlformats.org/presentationml/2006/ole">
              <mc:AlternateContent xmlns:mc="http://schemas.openxmlformats.org/markup-compatibility/2006">
                <mc:Choice xmlns:v="urn:schemas-microsoft-com:vml" Requires="v">
                  <p:oleObj spid="_x0000_s31785" name="" r:id="rId7" imgW="889000" imgH="317500" progId="Equation.3">
                    <p:embed/>
                  </p:oleObj>
                </mc:Choice>
                <mc:Fallback>
                  <p:oleObj name="" r:id="rId7" imgW="889000" imgH="317500" progId="Equation.3">
                    <p:embed/>
                    <p:pic>
                      <p:nvPicPr>
                        <p:cNvPr id="0" name="图片 3148"/>
                        <p:cNvPicPr/>
                        <p:nvPr/>
                      </p:nvPicPr>
                      <p:blipFill>
                        <a:blip r:embed="rId8">
                          <a:clrChange>
                            <a:clrFrom>
                              <a:srgbClr val="000000"/>
                            </a:clrFrom>
                            <a:clrTo>
                              <a:srgbClr val="FFFFFF"/>
                            </a:clrTo>
                          </a:clrChange>
                        </a:blip>
                        <a:stretch>
                          <a:fillRect/>
                        </a:stretch>
                      </p:blipFill>
                      <p:spPr>
                        <a:xfrm>
                          <a:off x="1066" y="3657"/>
                          <a:ext cx="1002" cy="358"/>
                        </a:xfrm>
                        <a:prstGeom prst="rect">
                          <a:avLst/>
                        </a:prstGeom>
                        <a:noFill/>
                        <a:ln w="38100">
                          <a:noFill/>
                          <a:miter/>
                        </a:ln>
                      </p:spPr>
                    </p:pic>
                  </p:oleObj>
                </mc:Fallback>
              </mc:AlternateContent>
            </a:graphicData>
          </a:graphic>
        </p:graphicFrame>
      </p:grpSp>
      <p:graphicFrame>
        <p:nvGraphicFramePr>
          <p:cNvPr id="80953" name="Object 57"/>
          <p:cNvGraphicFramePr>
            <a:graphicFrameLocks noChangeAspect="1"/>
          </p:cNvGraphicFramePr>
          <p:nvPr/>
        </p:nvGraphicFramePr>
        <p:xfrm>
          <a:off x="5710489" y="2632055"/>
          <a:ext cx="2520950" cy="668338"/>
        </p:xfrm>
        <a:graphic>
          <a:graphicData uri="http://schemas.openxmlformats.org/presentationml/2006/ole">
            <mc:AlternateContent xmlns:mc="http://schemas.openxmlformats.org/markup-compatibility/2006">
              <mc:Choice xmlns:v="urn:schemas-microsoft-com:vml" Requires="v">
                <p:oleObj spid="_x0000_s31786" name="" r:id="rId9" imgW="1143000" imgH="292100" progId="Equation.3">
                  <p:embed/>
                </p:oleObj>
              </mc:Choice>
              <mc:Fallback>
                <p:oleObj name="" r:id="rId9" imgW="1143000" imgH="292100" progId="Equation.3">
                  <p:embed/>
                  <p:pic>
                    <p:nvPicPr>
                      <p:cNvPr id="0" name="图片 3152"/>
                      <p:cNvPicPr/>
                      <p:nvPr/>
                    </p:nvPicPr>
                    <p:blipFill>
                      <a:blip r:embed="rId10">
                        <a:clrChange>
                          <a:clrFrom>
                            <a:srgbClr val="000000"/>
                          </a:clrFrom>
                          <a:clrTo>
                            <a:srgbClr val="FFFFFF"/>
                          </a:clrTo>
                        </a:clrChange>
                      </a:blip>
                      <a:stretch>
                        <a:fillRect/>
                      </a:stretch>
                    </p:blipFill>
                    <p:spPr>
                      <a:xfrm>
                        <a:off x="5710489" y="2632055"/>
                        <a:ext cx="2520950" cy="668338"/>
                      </a:xfrm>
                      <a:prstGeom prst="rect">
                        <a:avLst/>
                      </a:prstGeom>
                      <a:noFill/>
                      <a:ln w="38100">
                        <a:noFill/>
                        <a:miter/>
                      </a:ln>
                    </p:spPr>
                  </p:pic>
                </p:oleObj>
              </mc:Fallback>
            </mc:AlternateContent>
          </a:graphicData>
        </a:graphic>
      </p:graphicFrame>
      <p:grpSp>
        <p:nvGrpSpPr>
          <p:cNvPr id="6" name="Group 65"/>
          <p:cNvGrpSpPr/>
          <p:nvPr/>
        </p:nvGrpSpPr>
        <p:grpSpPr>
          <a:xfrm>
            <a:off x="2789238" y="3284538"/>
            <a:ext cx="2571751" cy="1377950"/>
            <a:chOff x="215" y="2432"/>
            <a:chExt cx="1620" cy="868"/>
          </a:xfrm>
        </p:grpSpPr>
        <p:graphicFrame>
          <p:nvGraphicFramePr>
            <p:cNvPr id="36903" name="Object 11"/>
            <p:cNvGraphicFramePr>
              <a:graphicFrameLocks noChangeAspect="1"/>
            </p:cNvGraphicFramePr>
            <p:nvPr/>
          </p:nvGraphicFramePr>
          <p:xfrm>
            <a:off x="567" y="2432"/>
            <a:ext cx="1268" cy="603"/>
          </p:xfrm>
          <a:graphic>
            <a:graphicData uri="http://schemas.openxmlformats.org/presentationml/2006/ole">
              <mc:AlternateContent xmlns:mc="http://schemas.openxmlformats.org/markup-compatibility/2006">
                <mc:Choice xmlns:v="urn:schemas-microsoft-com:vml" Requires="v">
                  <p:oleObj spid="_x0000_s31787" name="" r:id="rId11" imgW="990600" imgH="533400" progId="Equation.3">
                    <p:embed/>
                  </p:oleObj>
                </mc:Choice>
                <mc:Fallback>
                  <p:oleObj name="" r:id="rId11" imgW="990600" imgH="533400" progId="Equation.3">
                    <p:embed/>
                    <p:pic>
                      <p:nvPicPr>
                        <p:cNvPr id="0" name="图片 3149"/>
                        <p:cNvPicPr/>
                        <p:nvPr/>
                      </p:nvPicPr>
                      <p:blipFill>
                        <a:blip r:embed="rId12">
                          <a:clrChange>
                            <a:clrFrom>
                              <a:srgbClr val="000000"/>
                            </a:clrFrom>
                            <a:clrTo>
                              <a:srgbClr val="FFFFFF"/>
                            </a:clrTo>
                          </a:clrChange>
                        </a:blip>
                        <a:stretch>
                          <a:fillRect/>
                        </a:stretch>
                      </p:blipFill>
                      <p:spPr>
                        <a:xfrm>
                          <a:off x="567" y="2432"/>
                          <a:ext cx="1268" cy="603"/>
                        </a:xfrm>
                        <a:prstGeom prst="rect">
                          <a:avLst/>
                        </a:prstGeom>
                        <a:noFill/>
                        <a:ln w="38100">
                          <a:noFill/>
                          <a:miter/>
                        </a:ln>
                      </p:spPr>
                    </p:pic>
                  </p:oleObj>
                </mc:Fallback>
              </mc:AlternateContent>
            </a:graphicData>
          </a:graphic>
        </p:graphicFrame>
        <p:sp>
          <p:nvSpPr>
            <p:cNvPr id="36904" name="Text Box 40"/>
            <p:cNvSpPr txBox="1"/>
            <p:nvPr/>
          </p:nvSpPr>
          <p:spPr>
            <a:xfrm>
              <a:off x="215" y="2935"/>
              <a:ext cx="1270" cy="365"/>
            </a:xfrm>
            <a:prstGeom prst="rect">
              <a:avLst/>
            </a:prstGeom>
            <a:noFill/>
            <a:ln w="9525">
              <a:noFill/>
            </a:ln>
          </p:spPr>
          <p:txBody>
            <a:bodyPr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 u</a:t>
              </a:r>
              <a:r>
                <a:rPr lang="en-US" altLang="zh-CN" b="1" i="1" baseline="-25000" dirty="0">
                  <a:solidFill>
                    <a:schemeClr val="bg1"/>
                  </a:solidFill>
                  <a:latin typeface="Times New Roman" panose="02020603050405020304" pitchFamily="18" charset="0"/>
                </a:rPr>
                <a:t>R</a:t>
              </a:r>
              <a:r>
                <a:rPr lang="en-US" altLang="zh-CN" b="1" i="1" dirty="0">
                  <a:solidFill>
                    <a:schemeClr val="bg1"/>
                  </a:solidFill>
                  <a:latin typeface="Times New Roman" panose="02020603050405020304" pitchFamily="18" charset="0"/>
                </a:rPr>
                <a:t>= Ri</a:t>
              </a:r>
              <a:endParaRPr lang="en-US" altLang="zh-CN" b="1" i="1" dirty="0">
                <a:solidFill>
                  <a:schemeClr val="bg1"/>
                </a:solidFill>
                <a:latin typeface="Times New Roman" panose="02020603050405020304" pitchFamily="18" charset="0"/>
              </a:endParaRPr>
            </a:p>
          </p:txBody>
        </p:sp>
        <p:sp>
          <p:nvSpPr>
            <p:cNvPr id="36905" name="AutoShape 58"/>
            <p:cNvSpPr/>
            <p:nvPr/>
          </p:nvSpPr>
          <p:spPr>
            <a:xfrm>
              <a:off x="431" y="2659"/>
              <a:ext cx="90" cy="612"/>
            </a:xfrm>
            <a:prstGeom prst="leftBracket">
              <a:avLst>
                <a:gd name="adj" fmla="val 56666"/>
              </a:avLst>
            </a:prstGeom>
            <a:noFill/>
            <a:ln w="3810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80956" name="Text Box 60"/>
          <p:cNvSpPr txBox="1"/>
          <p:nvPr/>
        </p:nvSpPr>
        <p:spPr>
          <a:xfrm>
            <a:off x="271516" y="981868"/>
            <a:ext cx="2105012" cy="954107"/>
          </a:xfrm>
          <a:prstGeom prst="rect">
            <a:avLst/>
          </a:prstGeom>
          <a:noFill/>
          <a:ln w="38100" cap="flat" cmpd="sng">
            <a:solidFill>
              <a:srgbClr val="00FFFF"/>
            </a:solidFill>
            <a:prstDash val="solid"/>
            <a:miter/>
            <a:headEnd type="none" w="med" len="med"/>
            <a:tailEnd type="none" w="med" len="med"/>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Zero-input response</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7" name="Group 12"/>
          <p:cNvGrpSpPr/>
          <p:nvPr/>
        </p:nvGrpSpPr>
        <p:grpSpPr>
          <a:xfrm>
            <a:off x="0" y="2966224"/>
            <a:ext cx="2744788" cy="1967726"/>
            <a:chOff x="475" y="838"/>
            <a:chExt cx="1759" cy="1044"/>
          </a:xfrm>
        </p:grpSpPr>
        <p:sp>
          <p:nvSpPr>
            <p:cNvPr id="36879" name="Line 13"/>
            <p:cNvSpPr/>
            <p:nvPr/>
          </p:nvSpPr>
          <p:spPr>
            <a:xfrm>
              <a:off x="1541" y="1199"/>
              <a:ext cx="283" cy="0"/>
            </a:xfrm>
            <a:prstGeom prst="line">
              <a:avLst/>
            </a:prstGeom>
            <a:ln w="38100" cap="flat" cmpd="sng">
              <a:solidFill>
                <a:srgbClr val="00FFFF"/>
              </a:solidFill>
              <a:prstDash val="solid"/>
              <a:headEnd type="none" w="med" len="med"/>
              <a:tailEnd type="triangle" w="med" len="med"/>
            </a:ln>
          </p:spPr>
        </p:sp>
        <p:sp>
          <p:nvSpPr>
            <p:cNvPr id="36880" name="Text Box 14"/>
            <p:cNvSpPr txBox="1"/>
            <p:nvPr/>
          </p:nvSpPr>
          <p:spPr>
            <a:xfrm>
              <a:off x="1549" y="902"/>
              <a:ext cx="191" cy="30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36881" name="Line 15"/>
            <p:cNvSpPr/>
            <p:nvPr/>
          </p:nvSpPr>
          <p:spPr>
            <a:xfrm flipH="1">
              <a:off x="1274" y="975"/>
              <a:ext cx="170" cy="164"/>
            </a:xfrm>
            <a:prstGeom prst="line">
              <a:avLst/>
            </a:prstGeom>
            <a:ln w="38100" cap="flat" cmpd="sng">
              <a:solidFill>
                <a:srgbClr val="FF3300"/>
              </a:solidFill>
              <a:prstDash val="solid"/>
              <a:headEnd type="none" w="med" len="med"/>
              <a:tailEnd type="triangle" w="med" len="med"/>
            </a:ln>
          </p:spPr>
        </p:sp>
        <p:sp>
          <p:nvSpPr>
            <p:cNvPr id="36882" name="Text Box 16"/>
            <p:cNvSpPr txBox="1"/>
            <p:nvPr/>
          </p:nvSpPr>
          <p:spPr>
            <a:xfrm>
              <a:off x="781" y="838"/>
              <a:ext cx="663" cy="2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36883" name="Text Box 17"/>
            <p:cNvSpPr txBox="1"/>
            <p:nvPr/>
          </p:nvSpPr>
          <p:spPr>
            <a:xfrm>
              <a:off x="1890" y="1229"/>
              <a:ext cx="229" cy="24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884" name="Text Box 18"/>
            <p:cNvSpPr txBox="1"/>
            <p:nvPr/>
          </p:nvSpPr>
          <p:spPr>
            <a:xfrm>
              <a:off x="1890" y="1639"/>
              <a:ext cx="216" cy="2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885" name="Text Box 19"/>
            <p:cNvSpPr txBox="1"/>
            <p:nvPr/>
          </p:nvSpPr>
          <p:spPr>
            <a:xfrm>
              <a:off x="1885" y="1361"/>
              <a:ext cx="349" cy="30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sp>
          <p:nvSpPr>
            <p:cNvPr id="36886" name="Line 20"/>
            <p:cNvSpPr/>
            <p:nvPr/>
          </p:nvSpPr>
          <p:spPr>
            <a:xfrm>
              <a:off x="1395" y="1208"/>
              <a:ext cx="454" cy="0"/>
            </a:xfrm>
            <a:prstGeom prst="line">
              <a:avLst/>
            </a:prstGeom>
            <a:ln w="28575" cap="flat" cmpd="sng">
              <a:solidFill>
                <a:srgbClr val="FFCC00"/>
              </a:solidFill>
              <a:prstDash val="solid"/>
              <a:headEnd type="none" w="med" len="med"/>
              <a:tailEnd type="none" w="med" len="med"/>
            </a:ln>
          </p:spPr>
        </p:sp>
        <p:sp>
          <p:nvSpPr>
            <p:cNvPr id="36887" name="Line 21"/>
            <p:cNvSpPr/>
            <p:nvPr/>
          </p:nvSpPr>
          <p:spPr>
            <a:xfrm>
              <a:off x="828" y="1208"/>
              <a:ext cx="397" cy="0"/>
            </a:xfrm>
            <a:prstGeom prst="line">
              <a:avLst/>
            </a:prstGeom>
            <a:ln w="28575" cap="flat" cmpd="sng">
              <a:solidFill>
                <a:srgbClr val="FFCC00"/>
              </a:solidFill>
              <a:prstDash val="solid"/>
              <a:headEnd type="none" w="med" len="med"/>
              <a:tailEnd type="none" w="med" len="med"/>
            </a:ln>
          </p:spPr>
        </p:sp>
        <p:sp>
          <p:nvSpPr>
            <p:cNvPr id="36888" name="Text Box 22"/>
            <p:cNvSpPr txBox="1"/>
            <p:nvPr/>
          </p:nvSpPr>
          <p:spPr>
            <a:xfrm>
              <a:off x="475" y="1356"/>
              <a:ext cx="248" cy="2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36889" name="Text Box 23"/>
            <p:cNvSpPr txBox="1"/>
            <p:nvPr/>
          </p:nvSpPr>
          <p:spPr>
            <a:xfrm>
              <a:off x="1008" y="1226"/>
              <a:ext cx="229" cy="24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890" name="Text Box 24"/>
            <p:cNvSpPr txBox="1"/>
            <p:nvPr/>
          </p:nvSpPr>
          <p:spPr>
            <a:xfrm>
              <a:off x="1016" y="1580"/>
              <a:ext cx="216" cy="24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36891" name="Text Box 25"/>
            <p:cNvSpPr txBox="1"/>
            <p:nvPr/>
          </p:nvSpPr>
          <p:spPr>
            <a:xfrm>
              <a:off x="905" y="1313"/>
              <a:ext cx="349" cy="30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36892" name="Group 26"/>
            <p:cNvGrpSpPr/>
            <p:nvPr/>
          </p:nvGrpSpPr>
          <p:grpSpPr>
            <a:xfrm>
              <a:off x="715" y="1426"/>
              <a:ext cx="227" cy="109"/>
              <a:chOff x="1824" y="1680"/>
              <a:chExt cx="192" cy="96"/>
            </a:xfrm>
          </p:grpSpPr>
          <p:sp>
            <p:nvSpPr>
              <p:cNvPr id="36901" name="Line 27"/>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36902" name="Line 28"/>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36893" name="Line 29"/>
            <p:cNvSpPr/>
            <p:nvPr/>
          </p:nvSpPr>
          <p:spPr>
            <a:xfrm flipV="1">
              <a:off x="828" y="1535"/>
              <a:ext cx="0" cy="273"/>
            </a:xfrm>
            <a:prstGeom prst="line">
              <a:avLst/>
            </a:prstGeom>
            <a:ln w="28575" cap="flat" cmpd="sng">
              <a:solidFill>
                <a:srgbClr val="FFCC00"/>
              </a:solidFill>
              <a:prstDash val="solid"/>
              <a:headEnd type="none" w="med" len="med"/>
              <a:tailEnd type="none" w="med" len="med"/>
            </a:ln>
          </p:spPr>
        </p:sp>
        <p:sp>
          <p:nvSpPr>
            <p:cNvPr id="36894" name="Line 30"/>
            <p:cNvSpPr/>
            <p:nvPr/>
          </p:nvSpPr>
          <p:spPr>
            <a:xfrm flipV="1">
              <a:off x="828" y="1208"/>
              <a:ext cx="0" cy="218"/>
            </a:xfrm>
            <a:prstGeom prst="line">
              <a:avLst/>
            </a:prstGeom>
            <a:ln w="28575" cap="flat" cmpd="sng">
              <a:solidFill>
                <a:srgbClr val="FFCC00"/>
              </a:solidFill>
              <a:prstDash val="solid"/>
              <a:headEnd type="none" w="med" len="med"/>
              <a:tailEnd type="none" w="med" len="med"/>
            </a:ln>
          </p:spPr>
        </p:sp>
        <p:sp>
          <p:nvSpPr>
            <p:cNvPr id="36895" name="Line 31"/>
            <p:cNvSpPr/>
            <p:nvPr/>
          </p:nvSpPr>
          <p:spPr>
            <a:xfrm flipH="1" flipV="1">
              <a:off x="1225" y="1099"/>
              <a:ext cx="170" cy="109"/>
            </a:xfrm>
            <a:prstGeom prst="line">
              <a:avLst/>
            </a:prstGeom>
            <a:ln w="38100" cap="flat" cmpd="sng">
              <a:solidFill>
                <a:srgbClr val="FFCC00"/>
              </a:solidFill>
              <a:prstDash val="solid"/>
              <a:headEnd type="none" w="med" len="med"/>
              <a:tailEnd type="none" w="med" len="med"/>
            </a:ln>
          </p:spPr>
        </p:sp>
        <p:sp>
          <p:nvSpPr>
            <p:cNvPr id="36896" name="Line 32"/>
            <p:cNvSpPr/>
            <p:nvPr/>
          </p:nvSpPr>
          <p:spPr>
            <a:xfrm>
              <a:off x="828" y="1808"/>
              <a:ext cx="1021" cy="0"/>
            </a:xfrm>
            <a:prstGeom prst="line">
              <a:avLst/>
            </a:prstGeom>
            <a:ln w="28575" cap="flat" cmpd="sng">
              <a:solidFill>
                <a:srgbClr val="FFCC00"/>
              </a:solidFill>
              <a:prstDash val="solid"/>
              <a:headEnd type="none" w="med" len="med"/>
              <a:tailEnd type="none" w="med" len="med"/>
            </a:ln>
          </p:spPr>
        </p:sp>
        <p:sp>
          <p:nvSpPr>
            <p:cNvPr id="36897" name="Line 33"/>
            <p:cNvSpPr/>
            <p:nvPr/>
          </p:nvSpPr>
          <p:spPr>
            <a:xfrm flipV="1">
              <a:off x="1849" y="1208"/>
              <a:ext cx="0" cy="600"/>
            </a:xfrm>
            <a:prstGeom prst="line">
              <a:avLst/>
            </a:prstGeom>
            <a:ln w="28575" cap="flat" cmpd="sng">
              <a:solidFill>
                <a:srgbClr val="FFCC00"/>
              </a:solidFill>
              <a:prstDash val="solid"/>
              <a:headEnd type="none" w="med" len="med"/>
              <a:tailEnd type="none" w="med" len="med"/>
            </a:ln>
          </p:spPr>
        </p:sp>
        <p:grpSp>
          <p:nvGrpSpPr>
            <p:cNvPr id="36898" name="Group 34"/>
            <p:cNvGrpSpPr/>
            <p:nvPr/>
          </p:nvGrpSpPr>
          <p:grpSpPr>
            <a:xfrm>
              <a:off x="1544" y="1446"/>
              <a:ext cx="378" cy="285"/>
              <a:chOff x="1120" y="2245"/>
              <a:chExt cx="320" cy="251"/>
            </a:xfrm>
          </p:grpSpPr>
          <p:sp>
            <p:nvSpPr>
              <p:cNvPr id="36899" name="Text Box 35"/>
              <p:cNvSpPr txBox="1"/>
              <p:nvPr/>
            </p:nvSpPr>
            <p:spPr>
              <a:xfrm>
                <a:off x="1120" y="2245"/>
                <a:ext cx="210" cy="21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36900" name="Rectangle 36"/>
              <p:cNvSpPr/>
              <p:nvPr/>
            </p:nvSpPr>
            <p:spPr>
              <a:xfrm>
                <a:off x="1344" y="2256"/>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 calcmode="lin" valueType="num">
                                      <p:cBhvr additive="base">
                                        <p:cTn id="7" dur="500" fill="hold"/>
                                        <p:tgtEl>
                                          <p:spTgt spid="809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090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0956"/>
                                        </p:tgtEl>
                                        <p:attrNameLst>
                                          <p:attrName>style.visibility</p:attrName>
                                        </p:attrNameLst>
                                      </p:cBhvr>
                                      <p:to>
                                        <p:strVal val="visible"/>
                                      </p:to>
                                    </p:set>
                                    <p:anim calcmode="lin" valueType="num">
                                      <p:cBhvr additive="base">
                                        <p:cTn id="13" dur="500" fill="hold"/>
                                        <p:tgtEl>
                                          <p:spTgt spid="80956"/>
                                        </p:tgtEl>
                                        <p:attrNameLst>
                                          <p:attrName>ppt_x</p:attrName>
                                        </p:attrNameLst>
                                      </p:cBhvr>
                                      <p:tavLst>
                                        <p:tav tm="0">
                                          <p:val>
                                            <p:strVal val="0-#ppt_w/2"/>
                                          </p:val>
                                        </p:tav>
                                        <p:tav tm="100000">
                                          <p:val>
                                            <p:strVal val="#ppt_x"/>
                                          </p:val>
                                        </p:tav>
                                      </p:tavLst>
                                    </p:anim>
                                    <p:anim calcmode="lin" valueType="num">
                                      <p:cBhvr additive="base">
                                        <p:cTn id="14" dur="500" fill="hold"/>
                                        <p:tgtEl>
                                          <p:spTgt spid="80956"/>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iterate type="lt">
                                    <p:tmPct val="100000"/>
                                  </p:iterate>
                                  <p:childTnLst>
                                    <p:set>
                                      <p:cBhvr>
                                        <p:cTn id="17" dur="1" fill="hold">
                                          <p:stCondLst>
                                            <p:cond delay="0"/>
                                          </p:stCondLst>
                                        </p:cTn>
                                        <p:tgtEl>
                                          <p:spTgt spid="80901"/>
                                        </p:tgtEl>
                                        <p:attrNameLst>
                                          <p:attrName>style.visibility</p:attrName>
                                        </p:attrNameLst>
                                      </p:cBhvr>
                                      <p:to>
                                        <p:strVal val="visible"/>
                                      </p:to>
                                    </p:set>
                                    <p:animEffect transition="in" filter="wipe(left)">
                                      <p:cBhvr>
                                        <p:cTn id="18" dur="100"/>
                                        <p:tgtEl>
                                          <p:spTgt spid="80901"/>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0904"/>
                                        </p:tgtEl>
                                        <p:attrNameLst>
                                          <p:attrName>style.visibility</p:attrName>
                                        </p:attrNameLst>
                                      </p:cBhvr>
                                      <p:to>
                                        <p:strVal val="visible"/>
                                      </p:to>
                                    </p:set>
                                    <p:anim calcmode="lin" valueType="num">
                                      <p:cBhvr additive="base">
                                        <p:cTn id="23" dur="500" fill="hold"/>
                                        <p:tgtEl>
                                          <p:spTgt spid="80904"/>
                                        </p:tgtEl>
                                        <p:attrNameLst>
                                          <p:attrName>ppt_x</p:attrName>
                                        </p:attrNameLst>
                                      </p:cBhvr>
                                      <p:tavLst>
                                        <p:tav tm="0">
                                          <p:val>
                                            <p:strVal val="0-#ppt_w/2"/>
                                          </p:val>
                                        </p:tav>
                                        <p:tav tm="100000">
                                          <p:val>
                                            <p:strVal val="#ppt_x"/>
                                          </p:val>
                                        </p:tav>
                                      </p:tavLst>
                                    </p:anim>
                                    <p:anim calcmode="lin" valueType="num">
                                      <p:cBhvr additive="base">
                                        <p:cTn id="24" dur="500" fill="hold"/>
                                        <p:tgtEl>
                                          <p:spTgt spid="8090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dissolve">
                                      <p:cBhvr>
                                        <p:cTn id="29" dur="1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0905"/>
                                        </p:tgtEl>
                                        <p:attrNameLst>
                                          <p:attrName>style.visibility</p:attrName>
                                        </p:attrNameLst>
                                      </p:cBhvr>
                                      <p:to>
                                        <p:strVal val="visible"/>
                                      </p:to>
                                    </p:set>
                                    <p:animEffect transition="in" filter="wipe(left)">
                                      <p:cBhvr>
                                        <p:cTn id="34" dur="2000"/>
                                        <p:tgtEl>
                                          <p:spTgt spid="8090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80953"/>
                                        </p:tgtEl>
                                        <p:attrNameLst>
                                          <p:attrName>style.visibility</p:attrName>
                                        </p:attrNameLst>
                                      </p:cBhvr>
                                      <p:to>
                                        <p:strVal val="visible"/>
                                      </p:to>
                                    </p:set>
                                    <p:anim calcmode="lin" valueType="num">
                                      <p:cBhvr additive="base">
                                        <p:cTn id="39" dur="500" fill="hold"/>
                                        <p:tgtEl>
                                          <p:spTgt spid="80953"/>
                                        </p:tgtEl>
                                        <p:attrNameLst>
                                          <p:attrName>ppt_x</p:attrName>
                                        </p:attrNameLst>
                                      </p:cBhvr>
                                      <p:tavLst>
                                        <p:tav tm="0">
                                          <p:val>
                                            <p:strVal val="1+#ppt_w/2"/>
                                          </p:val>
                                        </p:tav>
                                        <p:tav tm="100000">
                                          <p:val>
                                            <p:strVal val="#ppt_x"/>
                                          </p:val>
                                        </p:tav>
                                      </p:tavLst>
                                    </p:anim>
                                    <p:anim calcmode="lin" valueType="num">
                                      <p:cBhvr additive="base">
                                        <p:cTn id="40" dur="500" fill="hold"/>
                                        <p:tgtEl>
                                          <p:spTgt spid="8095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20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up)">
                                      <p:cBhvr>
                                        <p:cTn id="50" dur="20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additive="base">
                                        <p:cTn id="55" dur="500" fill="hold"/>
                                        <p:tgtEl>
                                          <p:spTgt spid="4"/>
                                        </p:tgtEl>
                                        <p:attrNameLst>
                                          <p:attrName>ppt_x</p:attrName>
                                        </p:attrNameLst>
                                      </p:cBhvr>
                                      <p:tavLst>
                                        <p:tav tm="0">
                                          <p:val>
                                            <p:strVal val="0-#ppt_w/2"/>
                                          </p:val>
                                        </p:tav>
                                        <p:tav tm="100000">
                                          <p:val>
                                            <p:strVal val="#ppt_x"/>
                                          </p:val>
                                        </p:tav>
                                      </p:tavLst>
                                    </p:anim>
                                    <p:anim calcmode="lin" valueType="num">
                                      <p:cBhvr additive="base">
                                        <p:cTn id="5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1+#ppt_w/2"/>
                                          </p:val>
                                        </p:tav>
                                        <p:tav tm="100000">
                                          <p:val>
                                            <p:strVal val="#ppt_x"/>
                                          </p:val>
                                        </p:tav>
                                      </p:tavLst>
                                    </p:anim>
                                    <p:anim calcmode="lin" valueType="num">
                                      <p:cBhvr additive="base">
                                        <p:cTn id="6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wipe(left)">
                                      <p:cBhvr>
                                        <p:cTn id="6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advAuto="1000" build="p"/>
      <p:bldP spid="80901" grpId="0"/>
      <p:bldP spid="80904" grpId="0" bldLvl="0" animBg="1"/>
      <p:bldP spid="80905" grpId="0"/>
      <p:bldP spid="80956"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Text Box 6"/>
          <p:cNvSpPr txBox="1"/>
          <p:nvPr/>
        </p:nvSpPr>
        <p:spPr>
          <a:xfrm>
            <a:off x="1564109" y="1055051"/>
            <a:ext cx="317182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rgbClr val="FFFF00"/>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dirty="0">
                <a:solidFill>
                  <a:schemeClr val="bg1"/>
                </a:solidFill>
                <a:latin typeface="Times New Roman" panose="02020603050405020304" pitchFamily="18" charset="0"/>
              </a:rPr>
              <a:t>(0-)=</a:t>
            </a: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79879" name="Text Box 7"/>
          <p:cNvSpPr txBox="1"/>
          <p:nvPr/>
        </p:nvSpPr>
        <p:spPr>
          <a:xfrm>
            <a:off x="2184832" y="1736089"/>
            <a:ext cx="10795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A</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graphicFrame>
        <p:nvGraphicFramePr>
          <p:cNvPr id="79891" name="Object 19"/>
          <p:cNvGraphicFramePr>
            <a:graphicFrameLocks noChangeAspect="1"/>
          </p:cNvGraphicFramePr>
          <p:nvPr/>
        </p:nvGraphicFramePr>
        <p:xfrm>
          <a:off x="1187450" y="3772852"/>
          <a:ext cx="6480175" cy="1225550"/>
        </p:xfrm>
        <a:graphic>
          <a:graphicData uri="http://schemas.openxmlformats.org/presentationml/2006/ole">
            <mc:AlternateContent xmlns:mc="http://schemas.openxmlformats.org/markup-compatibility/2006">
              <mc:Choice xmlns:v="urn:schemas-microsoft-com:vml" Requires="v">
                <p:oleObj spid="_x0000_s32788" name="" r:id="rId1" imgW="3009900" imgH="571500" progId="Equation.3">
                  <p:embed/>
                </p:oleObj>
              </mc:Choice>
              <mc:Fallback>
                <p:oleObj name="" r:id="rId1" imgW="3009900" imgH="571500" progId="Equation.3">
                  <p:embed/>
                  <p:pic>
                    <p:nvPicPr>
                      <p:cNvPr id="0" name="图片 3156"/>
                      <p:cNvPicPr/>
                      <p:nvPr/>
                    </p:nvPicPr>
                    <p:blipFill>
                      <a:blip r:embed="rId2">
                        <a:clrChange>
                          <a:clrFrom>
                            <a:srgbClr val="000000"/>
                          </a:clrFrom>
                          <a:clrTo>
                            <a:srgbClr val="FFFFFF"/>
                          </a:clrTo>
                        </a:clrChange>
                      </a:blip>
                      <a:stretch>
                        <a:fillRect/>
                      </a:stretch>
                    </p:blipFill>
                    <p:spPr>
                      <a:xfrm>
                        <a:off x="1187450" y="3772852"/>
                        <a:ext cx="6480175" cy="1225550"/>
                      </a:xfrm>
                      <a:prstGeom prst="rect">
                        <a:avLst/>
                      </a:prstGeom>
                      <a:noFill/>
                      <a:ln w="38100">
                        <a:noFill/>
                        <a:miter/>
                      </a:ln>
                    </p:spPr>
                  </p:pic>
                </p:oleObj>
              </mc:Fallback>
            </mc:AlternateContent>
          </a:graphicData>
        </a:graphic>
      </p:graphicFrame>
      <p:graphicFrame>
        <p:nvGraphicFramePr>
          <p:cNvPr id="79893" name="Object 21"/>
          <p:cNvGraphicFramePr>
            <a:graphicFrameLocks noChangeAspect="1"/>
          </p:cNvGraphicFramePr>
          <p:nvPr/>
        </p:nvGraphicFramePr>
        <p:xfrm>
          <a:off x="1733982" y="121680"/>
          <a:ext cx="1981200" cy="828675"/>
        </p:xfrm>
        <a:graphic>
          <a:graphicData uri="http://schemas.openxmlformats.org/presentationml/2006/ole">
            <mc:AlternateContent xmlns:mc="http://schemas.openxmlformats.org/markup-compatibility/2006">
              <mc:Choice xmlns:v="urn:schemas-microsoft-com:vml" Requires="v">
                <p:oleObj spid="_x0000_s32789" name="" r:id="rId3" imgW="2298700" imgH="952500" progId="Equation.3">
                  <p:embed/>
                </p:oleObj>
              </mc:Choice>
              <mc:Fallback>
                <p:oleObj name="" r:id="rId3" imgW="2298700" imgH="952500" progId="Equation.3">
                  <p:embed/>
                  <p:pic>
                    <p:nvPicPr>
                      <p:cNvPr id="0" name="图片 3153"/>
                      <p:cNvPicPr/>
                      <p:nvPr/>
                    </p:nvPicPr>
                    <p:blipFill>
                      <a:blip r:embed="rId4">
                        <a:clrChange>
                          <a:clrFrom>
                            <a:srgbClr val="000000"/>
                          </a:clrFrom>
                          <a:clrTo>
                            <a:srgbClr val="FFFFFF"/>
                          </a:clrTo>
                        </a:clrChange>
                      </a:blip>
                      <a:stretch>
                        <a:fillRect/>
                      </a:stretch>
                    </p:blipFill>
                    <p:spPr>
                      <a:xfrm>
                        <a:off x="1733982" y="121680"/>
                        <a:ext cx="1981200" cy="828675"/>
                      </a:xfrm>
                      <a:prstGeom prst="rect">
                        <a:avLst/>
                      </a:prstGeom>
                      <a:noFill/>
                      <a:ln w="38100">
                        <a:noFill/>
                        <a:miter/>
                      </a:ln>
                    </p:spPr>
                  </p:pic>
                </p:oleObj>
              </mc:Fallback>
            </mc:AlternateContent>
          </a:graphicData>
        </a:graphic>
      </p:graphicFrame>
      <p:sp>
        <p:nvSpPr>
          <p:cNvPr id="79906" name="AutoShape 34"/>
          <p:cNvSpPr/>
          <p:nvPr/>
        </p:nvSpPr>
        <p:spPr>
          <a:xfrm>
            <a:off x="395288" y="1844675"/>
            <a:ext cx="792162" cy="215900"/>
          </a:xfrm>
          <a:prstGeom prst="rightArrow">
            <a:avLst>
              <a:gd name="adj1" fmla="val 50000"/>
              <a:gd name="adj2" fmla="val 91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9907" name="AutoShape 35"/>
          <p:cNvSpPr/>
          <p:nvPr/>
        </p:nvSpPr>
        <p:spPr>
          <a:xfrm>
            <a:off x="437987" y="3085148"/>
            <a:ext cx="792162" cy="215900"/>
          </a:xfrm>
          <a:prstGeom prst="rightArrow">
            <a:avLst>
              <a:gd name="adj1" fmla="val 50000"/>
              <a:gd name="adj2" fmla="val 91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pic>
        <p:nvPicPr>
          <p:cNvPr id="2" name="图片 1"/>
          <p:cNvPicPr>
            <a:picLocks noChangeAspect="1"/>
          </p:cNvPicPr>
          <p:nvPr/>
        </p:nvPicPr>
        <p:blipFill>
          <a:blip r:embed="rId5"/>
          <a:stretch>
            <a:fillRect/>
          </a:stretch>
        </p:blipFill>
        <p:spPr>
          <a:xfrm>
            <a:off x="1691680" y="2464593"/>
            <a:ext cx="3819525" cy="1228725"/>
          </a:xfrm>
          <a:prstGeom prst="rect">
            <a:avLst/>
          </a:prstGeom>
        </p:spPr>
      </p:pic>
      <p:grpSp>
        <p:nvGrpSpPr>
          <p:cNvPr id="4" name="组合 3"/>
          <p:cNvGrpSpPr/>
          <p:nvPr/>
        </p:nvGrpSpPr>
        <p:grpSpPr>
          <a:xfrm>
            <a:off x="323528" y="5157470"/>
            <a:ext cx="8358505" cy="1060450"/>
            <a:chOff x="386" y="6760"/>
            <a:chExt cx="13163" cy="1670"/>
          </a:xfrm>
        </p:grpSpPr>
        <p:graphicFrame>
          <p:nvGraphicFramePr>
            <p:cNvPr id="79909" name="Object 37"/>
            <p:cNvGraphicFramePr>
              <a:graphicFrameLocks noChangeAspect="1"/>
            </p:cNvGraphicFramePr>
            <p:nvPr/>
          </p:nvGraphicFramePr>
          <p:xfrm>
            <a:off x="395" y="6760"/>
            <a:ext cx="13155" cy="1670"/>
          </p:xfrm>
          <a:graphic>
            <a:graphicData uri="http://schemas.openxmlformats.org/presentationml/2006/ole">
              <mc:AlternateContent xmlns:mc="http://schemas.openxmlformats.org/markup-compatibility/2006">
                <mc:Choice xmlns:v="urn:schemas-microsoft-com:vml" Requires="v">
                  <p:oleObj spid="_x0000_s32790" name="" r:id="rId6" imgW="3975100" imgH="571500" progId="Equation.3">
                    <p:embed/>
                  </p:oleObj>
                </mc:Choice>
                <mc:Fallback>
                  <p:oleObj name="" r:id="rId6" imgW="3975100" imgH="571500" progId="Equation.3">
                    <p:embed/>
                    <p:pic>
                      <p:nvPicPr>
                        <p:cNvPr id="0" name="图片 3154"/>
                        <p:cNvPicPr/>
                        <p:nvPr/>
                      </p:nvPicPr>
                      <p:blipFill>
                        <a:blip r:embed="rId7">
                          <a:clrChange>
                            <a:clrFrom>
                              <a:srgbClr val="000000"/>
                            </a:clrFrom>
                            <a:clrTo>
                              <a:srgbClr val="FFFFFF"/>
                            </a:clrTo>
                          </a:clrChange>
                        </a:blip>
                        <a:stretch>
                          <a:fillRect/>
                        </a:stretch>
                      </p:blipFill>
                      <p:spPr>
                        <a:xfrm>
                          <a:off x="395" y="6760"/>
                          <a:ext cx="13155" cy="1670"/>
                        </a:xfrm>
                        <a:prstGeom prst="rect">
                          <a:avLst/>
                        </a:prstGeom>
                        <a:noFill/>
                        <a:ln w="38100">
                          <a:noFill/>
                          <a:miter/>
                        </a:ln>
                      </p:spPr>
                    </p:pic>
                  </p:oleObj>
                </mc:Fallback>
              </mc:AlternateContent>
            </a:graphicData>
          </a:graphic>
        </p:graphicFrame>
        <p:sp>
          <p:nvSpPr>
            <p:cNvPr id="3" name="文本框 2"/>
            <p:cNvSpPr txBox="1"/>
            <p:nvPr/>
          </p:nvSpPr>
          <p:spPr>
            <a:xfrm>
              <a:off x="386" y="7339"/>
              <a:ext cx="804" cy="725"/>
            </a:xfrm>
            <a:prstGeom prst="rect">
              <a:avLst/>
            </a:prstGeom>
            <a:solidFill>
              <a:srgbClr val="2121FF"/>
            </a:solidFill>
          </p:spPr>
          <p:txBody>
            <a:bodyPr wrap="square" rtlCol="0">
              <a:spAutoFit/>
            </a:bodyPr>
            <a:lstStyle/>
            <a:p>
              <a:r>
                <a:rPr lang="en-US" altLang="zh-CN" dirty="0"/>
                <a:t>or</a:t>
              </a:r>
              <a:endParaRPr lang="en-US" altLang="zh-CN"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 calcmode="lin" valueType="num">
                                      <p:cBhvr additive="base">
                                        <p:cTn id="7" dur="500" fill="hold"/>
                                        <p:tgtEl>
                                          <p:spTgt spid="79878"/>
                                        </p:tgtEl>
                                        <p:attrNameLst>
                                          <p:attrName>ppt_x</p:attrName>
                                        </p:attrNameLst>
                                      </p:cBhvr>
                                      <p:tavLst>
                                        <p:tav tm="0">
                                          <p:val>
                                            <p:strVal val="#ppt_x"/>
                                          </p:val>
                                        </p:tav>
                                        <p:tav tm="100000">
                                          <p:val>
                                            <p:strVal val="#ppt_x"/>
                                          </p:val>
                                        </p:tav>
                                      </p:tavLst>
                                    </p:anim>
                                    <p:anim calcmode="lin" valueType="num">
                                      <p:cBhvr additive="base">
                                        <p:cTn id="8" dur="500" fill="hold"/>
                                        <p:tgtEl>
                                          <p:spTgt spid="798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79906"/>
                                        </p:tgtEl>
                                        <p:attrNameLst>
                                          <p:attrName>style.visibility</p:attrName>
                                        </p:attrNameLst>
                                      </p:cBhvr>
                                      <p:to>
                                        <p:strVal val="visible"/>
                                      </p:to>
                                    </p:set>
                                    <p:animEffect transition="in" filter="slide(fromLeft)">
                                      <p:cBhvr>
                                        <p:cTn id="13" dur="500"/>
                                        <p:tgtEl>
                                          <p:spTgt spid="79906"/>
                                        </p:tgtEl>
                                      </p:cBhvr>
                                    </p:animEffect>
                                  </p:childTnLst>
                                </p:cTn>
                              </p:par>
                            </p:childTnLst>
                          </p:cTn>
                        </p:par>
                        <p:par>
                          <p:cTn id="14" fill="hold">
                            <p:stCondLst>
                              <p:cond delay="500"/>
                            </p:stCondLst>
                            <p:childTnLst>
                              <p:par>
                                <p:cTn id="15" presetID="4" presetClass="entr" presetSubtype="32" fill="hold" grpId="0" nodeType="afterEffect">
                                  <p:stCondLst>
                                    <p:cond delay="0"/>
                                  </p:stCondLst>
                                  <p:childTnLst>
                                    <p:set>
                                      <p:cBhvr>
                                        <p:cTn id="16" dur="1" fill="hold">
                                          <p:stCondLst>
                                            <p:cond delay="0"/>
                                          </p:stCondLst>
                                        </p:cTn>
                                        <p:tgtEl>
                                          <p:spTgt spid="79879"/>
                                        </p:tgtEl>
                                        <p:attrNameLst>
                                          <p:attrName>style.visibility</p:attrName>
                                        </p:attrNameLst>
                                      </p:cBhvr>
                                      <p:to>
                                        <p:strVal val="visible"/>
                                      </p:to>
                                    </p:set>
                                    <p:animEffect transition="in" filter="box(out)">
                                      <p:cBhvr>
                                        <p:cTn id="17" dur="500"/>
                                        <p:tgtEl>
                                          <p:spTgt spid="7987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9907"/>
                                        </p:tgtEl>
                                        <p:attrNameLst>
                                          <p:attrName>style.visibility</p:attrName>
                                        </p:attrNameLst>
                                      </p:cBhvr>
                                      <p:to>
                                        <p:strVal val="visible"/>
                                      </p:to>
                                    </p:set>
                                    <p:animEffect transition="in" filter="slide(fromLeft)">
                                      <p:cBhvr>
                                        <p:cTn id="22" dur="500"/>
                                        <p:tgtEl>
                                          <p:spTgt spid="7990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79891"/>
                                        </p:tgtEl>
                                        <p:attrNameLst>
                                          <p:attrName>style.visibility</p:attrName>
                                        </p:attrNameLst>
                                      </p:cBhvr>
                                      <p:to>
                                        <p:strVal val="visible"/>
                                      </p:to>
                                    </p:set>
                                    <p:animEffect transition="in" filter="strips(downRight)">
                                      <p:cBhvr>
                                        <p:cTn id="33" dur="2000"/>
                                        <p:tgtEl>
                                          <p:spTgt spid="7989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p:bldP spid="79879" grpId="0"/>
      <p:bldP spid="79906" grpId="0" animBg="1"/>
      <p:bldP spid="7990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258888" y="1781175"/>
            <a:ext cx="2471737" cy="1924050"/>
            <a:chOff x="3768" y="714"/>
            <a:chExt cx="1557" cy="1116"/>
          </a:xfrm>
        </p:grpSpPr>
        <p:sp>
          <p:nvSpPr>
            <p:cNvPr id="38932" name="Text Box 5"/>
            <p:cNvSpPr txBox="1"/>
            <p:nvPr/>
          </p:nvSpPr>
          <p:spPr>
            <a:xfrm>
              <a:off x="5147" y="1529"/>
              <a:ext cx="178" cy="30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38933" name="Line 6"/>
            <p:cNvSpPr/>
            <p:nvPr/>
          </p:nvSpPr>
          <p:spPr>
            <a:xfrm>
              <a:off x="3951" y="1536"/>
              <a:ext cx="1344" cy="0"/>
            </a:xfrm>
            <a:prstGeom prst="line">
              <a:avLst/>
            </a:prstGeom>
            <a:ln w="38100" cap="flat" cmpd="sng">
              <a:solidFill>
                <a:schemeClr val="bg1"/>
              </a:solidFill>
              <a:prstDash val="solid"/>
              <a:headEnd type="none" w="med" len="med"/>
              <a:tailEnd type="triangle" w="med" len="med"/>
            </a:ln>
          </p:spPr>
        </p:sp>
        <p:sp>
          <p:nvSpPr>
            <p:cNvPr id="38934" name="Line 7"/>
            <p:cNvSpPr/>
            <p:nvPr/>
          </p:nvSpPr>
          <p:spPr>
            <a:xfrm flipV="1">
              <a:off x="4143" y="816"/>
              <a:ext cx="0" cy="960"/>
            </a:xfrm>
            <a:prstGeom prst="line">
              <a:avLst/>
            </a:prstGeom>
            <a:ln w="38100" cap="flat" cmpd="sng">
              <a:solidFill>
                <a:schemeClr val="bg1"/>
              </a:solidFill>
              <a:prstDash val="solid"/>
              <a:headEnd type="none" w="med" len="med"/>
              <a:tailEnd type="triangle" w="med" len="med"/>
            </a:ln>
          </p:spPr>
        </p:sp>
        <p:sp>
          <p:nvSpPr>
            <p:cNvPr id="38935" name="Freeform 8"/>
            <p:cNvSpPr/>
            <p:nvPr/>
          </p:nvSpPr>
          <p:spPr>
            <a:xfrm>
              <a:off x="4143" y="1056"/>
              <a:ext cx="1008" cy="432"/>
            </a:xfrm>
            <a:custGeom>
              <a:avLst/>
              <a:gdLst>
                <a:gd name="txL" fmla="*/ 0 w 1008"/>
                <a:gd name="txT" fmla="*/ 0 h 432"/>
                <a:gd name="txR" fmla="*/ 1008 w 1008"/>
                <a:gd name="txB" fmla="*/ 432 h 432"/>
              </a:gdLst>
              <a:ahLst/>
              <a:cxnLst>
                <a:cxn ang="0">
                  <a:pos x="0" y="0"/>
                </a:cxn>
                <a:cxn ang="0">
                  <a:pos x="240" y="240"/>
                </a:cxn>
                <a:cxn ang="0">
                  <a:pos x="672" y="384"/>
                </a:cxn>
                <a:cxn ang="0">
                  <a:pos x="1008" y="432"/>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38936" name="Text Box 9"/>
            <p:cNvSpPr txBox="1"/>
            <p:nvPr/>
          </p:nvSpPr>
          <p:spPr>
            <a:xfrm>
              <a:off x="3768" y="763"/>
              <a:ext cx="354" cy="301"/>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8937" name="Text Box 10"/>
            <p:cNvSpPr txBox="1"/>
            <p:nvPr/>
          </p:nvSpPr>
          <p:spPr>
            <a:xfrm>
              <a:off x="4155" y="714"/>
              <a:ext cx="342" cy="30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endParaRPr lang="en-US" altLang="zh-CN" sz="2800" b="1" dirty="0">
                <a:solidFill>
                  <a:schemeClr val="bg1"/>
                </a:solidFill>
                <a:latin typeface="Times New Roman" panose="02020603050405020304" pitchFamily="18" charset="0"/>
              </a:endParaRPr>
            </a:p>
          </p:txBody>
        </p:sp>
        <p:sp>
          <p:nvSpPr>
            <p:cNvPr id="38938" name="Text Box 11"/>
            <p:cNvSpPr txBox="1"/>
            <p:nvPr/>
          </p:nvSpPr>
          <p:spPr>
            <a:xfrm>
              <a:off x="3943" y="1482"/>
              <a:ext cx="228" cy="30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8939" name="Line 12"/>
            <p:cNvSpPr/>
            <p:nvPr/>
          </p:nvSpPr>
          <p:spPr>
            <a:xfrm>
              <a:off x="3871" y="1056"/>
              <a:ext cx="305" cy="0"/>
            </a:xfrm>
            <a:prstGeom prst="line">
              <a:avLst/>
            </a:prstGeom>
            <a:ln w="38100" cap="flat" cmpd="sng">
              <a:solidFill>
                <a:srgbClr val="FF3300"/>
              </a:solidFill>
              <a:prstDash val="solid"/>
              <a:headEnd type="none" w="med" len="med"/>
              <a:tailEnd type="none" w="med" len="med"/>
            </a:ln>
          </p:spPr>
        </p:sp>
      </p:grpSp>
      <p:grpSp>
        <p:nvGrpSpPr>
          <p:cNvPr id="3" name="Group 13"/>
          <p:cNvGrpSpPr/>
          <p:nvPr/>
        </p:nvGrpSpPr>
        <p:grpSpPr>
          <a:xfrm>
            <a:off x="4932363" y="1773238"/>
            <a:ext cx="2325687" cy="1814512"/>
            <a:chOff x="3876" y="1613"/>
            <a:chExt cx="1465" cy="1143"/>
          </a:xfrm>
        </p:grpSpPr>
        <p:sp>
          <p:nvSpPr>
            <p:cNvPr id="38923" name="Line 14"/>
            <p:cNvSpPr/>
            <p:nvPr/>
          </p:nvSpPr>
          <p:spPr>
            <a:xfrm>
              <a:off x="3967" y="2448"/>
              <a:ext cx="1344" cy="0"/>
            </a:xfrm>
            <a:prstGeom prst="line">
              <a:avLst/>
            </a:prstGeom>
            <a:ln w="38100" cap="flat" cmpd="sng">
              <a:solidFill>
                <a:schemeClr val="bg1"/>
              </a:solidFill>
              <a:prstDash val="solid"/>
              <a:headEnd type="none" w="med" len="med"/>
              <a:tailEnd type="triangle" w="med" len="med"/>
            </a:ln>
          </p:spPr>
        </p:sp>
        <p:sp>
          <p:nvSpPr>
            <p:cNvPr id="38924" name="Line 15"/>
            <p:cNvSpPr/>
            <p:nvPr/>
          </p:nvSpPr>
          <p:spPr>
            <a:xfrm flipV="1">
              <a:off x="4159" y="1728"/>
              <a:ext cx="0" cy="960"/>
            </a:xfrm>
            <a:prstGeom prst="line">
              <a:avLst/>
            </a:prstGeom>
            <a:ln w="38100" cap="flat" cmpd="sng">
              <a:solidFill>
                <a:schemeClr val="bg1"/>
              </a:solidFill>
              <a:prstDash val="solid"/>
              <a:headEnd type="none" w="med" len="med"/>
              <a:tailEnd type="triangle" w="med" len="med"/>
            </a:ln>
          </p:spPr>
        </p:sp>
        <p:sp>
          <p:nvSpPr>
            <p:cNvPr id="38925" name="Freeform 16"/>
            <p:cNvSpPr/>
            <p:nvPr/>
          </p:nvSpPr>
          <p:spPr>
            <a:xfrm>
              <a:off x="4159" y="1968"/>
              <a:ext cx="1008" cy="432"/>
            </a:xfrm>
            <a:custGeom>
              <a:avLst/>
              <a:gdLst>
                <a:gd name="txL" fmla="*/ 0 w 1008"/>
                <a:gd name="txT" fmla="*/ 0 h 432"/>
                <a:gd name="txR" fmla="*/ 1008 w 1008"/>
                <a:gd name="txB" fmla="*/ 432 h 432"/>
              </a:gdLst>
              <a:ahLst/>
              <a:cxnLst>
                <a:cxn ang="0">
                  <a:pos x="0" y="0"/>
                </a:cxn>
                <a:cxn ang="0">
                  <a:pos x="240" y="240"/>
                </a:cxn>
                <a:cxn ang="0">
                  <a:pos x="672" y="384"/>
                </a:cxn>
                <a:cxn ang="0">
                  <a:pos x="1008" y="432"/>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38926" name="Text Box 17"/>
            <p:cNvSpPr txBox="1"/>
            <p:nvPr/>
          </p:nvSpPr>
          <p:spPr>
            <a:xfrm>
              <a:off x="3876" y="1780"/>
              <a:ext cx="279"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8927" name="Text Box 18"/>
            <p:cNvSpPr txBox="1"/>
            <p:nvPr/>
          </p:nvSpPr>
          <p:spPr>
            <a:xfrm>
              <a:off x="5163" y="2429"/>
              <a:ext cx="17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38928" name="Text Box 19"/>
            <p:cNvSpPr txBox="1"/>
            <p:nvPr/>
          </p:nvSpPr>
          <p:spPr>
            <a:xfrm>
              <a:off x="4252" y="1613"/>
              <a:ext cx="17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endParaRPr lang="en-US" altLang="zh-CN" sz="2800" b="1" dirty="0">
                <a:solidFill>
                  <a:schemeClr val="bg1"/>
                </a:solidFill>
                <a:latin typeface="Times New Roman" panose="02020603050405020304" pitchFamily="18" charset="0"/>
              </a:endParaRPr>
            </a:p>
          </p:txBody>
        </p:sp>
        <p:sp>
          <p:nvSpPr>
            <p:cNvPr id="38929" name="Text Box 20"/>
            <p:cNvSpPr txBox="1"/>
            <p:nvPr/>
          </p:nvSpPr>
          <p:spPr>
            <a:xfrm>
              <a:off x="3959" y="2381"/>
              <a:ext cx="22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8930" name="Line 21"/>
            <p:cNvSpPr/>
            <p:nvPr/>
          </p:nvSpPr>
          <p:spPr>
            <a:xfrm flipV="1">
              <a:off x="4144" y="1968"/>
              <a:ext cx="0" cy="480"/>
            </a:xfrm>
            <a:prstGeom prst="line">
              <a:avLst/>
            </a:prstGeom>
            <a:ln w="38100" cap="flat" cmpd="sng">
              <a:solidFill>
                <a:srgbClr val="FF3300"/>
              </a:solidFill>
              <a:prstDash val="solid"/>
              <a:headEnd type="none" w="med" len="med"/>
              <a:tailEnd type="none" w="med" len="med"/>
            </a:ln>
          </p:spPr>
        </p:sp>
        <p:sp>
          <p:nvSpPr>
            <p:cNvPr id="38931" name="Line 22"/>
            <p:cNvSpPr/>
            <p:nvPr/>
          </p:nvSpPr>
          <p:spPr>
            <a:xfrm flipH="1" flipV="1">
              <a:off x="3918" y="2427"/>
              <a:ext cx="218" cy="10"/>
            </a:xfrm>
            <a:prstGeom prst="line">
              <a:avLst/>
            </a:prstGeom>
            <a:ln w="38100" cap="flat" cmpd="sng">
              <a:solidFill>
                <a:srgbClr val="FF3300"/>
              </a:solidFill>
              <a:prstDash val="solid"/>
              <a:headEnd type="none" w="med" len="med"/>
              <a:tailEnd type="none" w="med" len="med"/>
            </a:ln>
          </p:spPr>
        </p:sp>
      </p:grpSp>
      <p:sp>
        <p:nvSpPr>
          <p:cNvPr id="78873" name="Text Box 25"/>
          <p:cNvSpPr txBox="1"/>
          <p:nvPr/>
        </p:nvSpPr>
        <p:spPr>
          <a:xfrm>
            <a:off x="250825" y="820421"/>
            <a:ext cx="8208963" cy="8299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The voltage and current are the functions that decay with time according to the same exponential law;</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8874" name="Text Box 26"/>
          <p:cNvSpPr txBox="1"/>
          <p:nvPr/>
        </p:nvSpPr>
        <p:spPr>
          <a:xfrm>
            <a:off x="574675" y="177800"/>
            <a:ext cx="2418080" cy="521970"/>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FF00"/>
                </a:solidFill>
              </a:rPr>
              <a:t>Conclusion</a:t>
            </a:r>
            <a:r>
              <a:rPr lang="zh-CN" altLang="en-US" sz="2800" b="1" dirty="0">
                <a:solidFill>
                  <a:srgbClr val="FFFF00"/>
                </a:solidFill>
              </a:rPr>
              <a:t>：</a:t>
            </a:r>
            <a:endParaRPr lang="zh-CN" altLang="en-US" sz="2800" b="1" dirty="0">
              <a:solidFill>
                <a:srgbClr val="FFFF00"/>
              </a:solidFill>
            </a:endParaRPr>
          </a:p>
        </p:txBody>
      </p:sp>
      <p:sp>
        <p:nvSpPr>
          <p:cNvPr id="78875" name="AutoShape 27" descr="羊皮纸"/>
          <p:cNvSpPr/>
          <p:nvPr/>
        </p:nvSpPr>
        <p:spPr>
          <a:xfrm>
            <a:off x="3248660" y="1916430"/>
            <a:ext cx="1595755" cy="936625"/>
          </a:xfrm>
          <a:prstGeom prst="wedgeRoundRectCallout">
            <a:avLst>
              <a:gd name="adj1" fmla="val -135117"/>
              <a:gd name="adj2" fmla="val 3898"/>
              <a:gd name="adj3" fmla="val 16667"/>
            </a:avLst>
          </a:prstGeom>
          <a:blipFill rotWithShape="1">
            <a:blip r:embed="rId1"/>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ea typeface="仿宋_GB2312" panose="02010609030101010101" pitchFamily="49" charset="-122"/>
              </a:rPr>
              <a:t>continuous function</a:t>
            </a:r>
            <a:endParaRPr lang="zh-CN" altLang="en-US" sz="2000" dirty="0">
              <a:ea typeface="仿宋_GB2312" panose="02010609030101010101" pitchFamily="49" charset="-122"/>
            </a:endParaRPr>
          </a:p>
        </p:txBody>
      </p:sp>
      <p:sp>
        <p:nvSpPr>
          <p:cNvPr id="78876" name="AutoShape 28" descr="羊皮纸"/>
          <p:cNvSpPr/>
          <p:nvPr/>
        </p:nvSpPr>
        <p:spPr>
          <a:xfrm>
            <a:off x="6372225" y="1916113"/>
            <a:ext cx="936625" cy="576262"/>
          </a:xfrm>
          <a:prstGeom prst="wedgeRoundRectCallout">
            <a:avLst>
              <a:gd name="adj1" fmla="val -136102"/>
              <a:gd name="adj2" fmla="val 38704"/>
              <a:gd name="adj3" fmla="val 16667"/>
            </a:avLst>
          </a:prstGeom>
          <a:blipFill rotWithShape="1">
            <a:blip r:embed="rId1"/>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dirty="0">
                <a:ea typeface="仿宋_GB2312" panose="02010609030101010101" pitchFamily="49" charset="-122"/>
              </a:rPr>
              <a:t>jump</a:t>
            </a:r>
            <a:endParaRPr lang="en-US" altLang="zh-CN" sz="2000" dirty="0">
              <a:ea typeface="仿宋_GB2312" panose="02010609030101010101" pitchFamily="49" charset="-122"/>
            </a:endParaRPr>
          </a:p>
        </p:txBody>
      </p:sp>
      <p:sp>
        <p:nvSpPr>
          <p:cNvPr id="78877" name="Text Box 29"/>
          <p:cNvSpPr txBox="1"/>
          <p:nvPr/>
        </p:nvSpPr>
        <p:spPr>
          <a:xfrm>
            <a:off x="250825" y="3890328"/>
            <a:ext cx="8604250" cy="8299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The response is linear with the initial state, and its decay rate is related to </a:t>
            </a:r>
            <a:r>
              <a:rPr 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RC.</a:t>
            </a:r>
            <a:endPar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8871" name="Text Box 23"/>
          <p:cNvSpPr txBox="1"/>
          <p:nvPr/>
        </p:nvSpPr>
        <p:spPr>
          <a:xfrm>
            <a:off x="250825" y="4737214"/>
            <a:ext cx="845375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仿宋_GB2312" panose="02010609030101010101" pitchFamily="49" charset="-122"/>
                <a:ea typeface="仿宋_GB2312" panose="02010609030101010101" pitchFamily="49" charset="-122"/>
              </a:rPr>
              <a:t> </a:t>
            </a:r>
            <a:r>
              <a:rPr lang="zh-CN" altLang="en-US"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RC</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zh-CN" altLang="en-US" sz="2800"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zh-CN" altLang="en-US" sz="2800"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800"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is called time constant of First-order circuit.</a:t>
            </a:r>
            <a:endParaRPr lang="en-US" altLang="zh-CN" sz="2800"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grpSp>
        <p:nvGrpSpPr>
          <p:cNvPr id="6" name="组合 5"/>
          <p:cNvGrpSpPr/>
          <p:nvPr/>
        </p:nvGrpSpPr>
        <p:grpSpPr>
          <a:xfrm>
            <a:off x="1378268" y="5280967"/>
            <a:ext cx="5767705" cy="987436"/>
            <a:chOff x="1378268" y="5280967"/>
            <a:chExt cx="5767705" cy="987436"/>
          </a:xfrm>
        </p:grpSpPr>
        <p:graphicFrame>
          <p:nvGraphicFramePr>
            <p:cNvPr id="57" name="Object 24"/>
            <p:cNvGraphicFramePr>
              <a:graphicFrameLocks noChangeAspect="1"/>
            </p:cNvGraphicFramePr>
            <p:nvPr/>
          </p:nvGraphicFramePr>
          <p:xfrm>
            <a:off x="1378268" y="5437823"/>
            <a:ext cx="5767705" cy="830580"/>
          </p:xfrm>
          <a:graphic>
            <a:graphicData uri="http://schemas.openxmlformats.org/presentationml/2006/ole">
              <mc:AlternateContent xmlns:mc="http://schemas.openxmlformats.org/markup-compatibility/2006">
                <mc:Choice xmlns:v="urn:schemas-microsoft-com:vml" Requires="v">
                  <p:oleObj spid="_x0000_s33800" name="" r:id="rId2" imgW="3124200" imgH="431800" progId="Equation.DSMT4">
                    <p:embed/>
                  </p:oleObj>
                </mc:Choice>
                <mc:Fallback>
                  <p:oleObj name="" r:id="rId2" imgW="3124200" imgH="431800" progId="Equation.DSMT4">
                    <p:embed/>
                    <p:pic>
                      <p:nvPicPr>
                        <p:cNvPr id="0" name="图片 3166"/>
                        <p:cNvPicPr/>
                        <p:nvPr/>
                      </p:nvPicPr>
                      <p:blipFill>
                        <a:blip r:embed="rId3">
                          <a:clrChange>
                            <a:clrFrom>
                              <a:srgbClr val="000000"/>
                            </a:clrFrom>
                            <a:clrTo>
                              <a:srgbClr val="FFFF00"/>
                            </a:clrTo>
                          </a:clrChange>
                        </a:blip>
                        <a:stretch>
                          <a:fillRect/>
                        </a:stretch>
                      </p:blipFill>
                      <p:spPr>
                        <a:xfrm>
                          <a:off x="1378268" y="5437823"/>
                          <a:ext cx="5767705" cy="830580"/>
                        </a:xfrm>
                        <a:prstGeom prst="rect">
                          <a:avLst/>
                        </a:prstGeom>
                        <a:noFill/>
                        <a:ln w="38100">
                          <a:noFill/>
                          <a:miter/>
                        </a:ln>
                      </p:spPr>
                    </p:pic>
                  </p:oleObj>
                </mc:Fallback>
              </mc:AlternateContent>
            </a:graphicData>
          </a:graphic>
        </p:graphicFrame>
        <p:sp>
          <p:nvSpPr>
            <p:cNvPr id="29" name="文本框 28"/>
            <p:cNvSpPr txBox="1"/>
            <p:nvPr/>
          </p:nvSpPr>
          <p:spPr>
            <a:xfrm>
              <a:off x="2339752" y="5280967"/>
              <a:ext cx="790224" cy="460375"/>
            </a:xfrm>
            <a:prstGeom prst="rect">
              <a:avLst/>
            </a:prstGeom>
            <a:noFill/>
          </p:spPr>
          <p:txBody>
            <a:bodyPr wrap="square">
              <a:spAutoFit/>
            </a:bodyPr>
            <a:lstStyle/>
            <a:p>
              <a:r>
                <a:rPr lang="en-US" altLang="zh-CN"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unit</a:t>
              </a:r>
              <a:endParaRPr lang="en-US" altLang="zh-CN"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p:txBody>
        </p:sp>
        <p:sp>
          <p:nvSpPr>
            <p:cNvPr id="5" name="箭头: 右 4"/>
            <p:cNvSpPr/>
            <p:nvPr/>
          </p:nvSpPr>
          <p:spPr bwMode="auto">
            <a:xfrm>
              <a:off x="2627784" y="5733256"/>
              <a:ext cx="189508" cy="200026"/>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chemeClr val="bg1"/>
                </a:solidFill>
                <a:effectLst/>
                <a:latin typeface="Times New Roman" panose="02020603050405020304" pitchFamily="18" charset="0"/>
                <a:ea typeface="仿宋_GB2312" panose="0201060903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73"/>
                                        </p:tgtEl>
                                        <p:attrNameLst>
                                          <p:attrName>style.visibility</p:attrName>
                                        </p:attrNameLst>
                                      </p:cBhvr>
                                      <p:to>
                                        <p:strVal val="visible"/>
                                      </p:to>
                                    </p:set>
                                    <p:animEffect transition="in" filter="wipe(left)">
                                      <p:cBhvr>
                                        <p:cTn id="7" dur="2000"/>
                                        <p:tgtEl>
                                          <p:spTgt spid="788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3000"/>
                                        <p:tgtEl>
                                          <p:spTgt spid="2"/>
                                        </p:tgtEl>
                                      </p:cBhvr>
                                    </p:animEffect>
                                  </p:childTnLst>
                                </p:cTn>
                              </p:par>
                            </p:childTnLst>
                          </p:cTn>
                        </p:par>
                        <p:par>
                          <p:cTn id="13" fill="hold">
                            <p:stCondLst>
                              <p:cond delay="3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2000"/>
                                        <p:tgtEl>
                                          <p:spTgt spid="3"/>
                                        </p:tgtEl>
                                      </p:cBhvr>
                                    </p:animEffect>
                                  </p:childTnLst>
                                </p:cTn>
                              </p:par>
                            </p:childTnLst>
                          </p:cTn>
                        </p:par>
                        <p:par>
                          <p:cTn id="17" fill="hold">
                            <p:stCondLst>
                              <p:cond delay="5000"/>
                            </p:stCondLst>
                            <p:childTnLst>
                              <p:par>
                                <p:cTn id="18" presetID="20" presetClass="entr" presetSubtype="0" fill="hold" grpId="0" nodeType="afterEffect">
                                  <p:stCondLst>
                                    <p:cond delay="0"/>
                                  </p:stCondLst>
                                  <p:childTnLst>
                                    <p:set>
                                      <p:cBhvr>
                                        <p:cTn id="19" dur="1" fill="hold">
                                          <p:stCondLst>
                                            <p:cond delay="0"/>
                                          </p:stCondLst>
                                        </p:cTn>
                                        <p:tgtEl>
                                          <p:spTgt spid="78875"/>
                                        </p:tgtEl>
                                        <p:attrNameLst>
                                          <p:attrName>style.visibility</p:attrName>
                                        </p:attrNameLst>
                                      </p:cBhvr>
                                      <p:to>
                                        <p:strVal val="visible"/>
                                      </p:to>
                                    </p:set>
                                    <p:animEffect transition="in" filter="wedge">
                                      <p:cBhvr>
                                        <p:cTn id="20" dur="2000"/>
                                        <p:tgtEl>
                                          <p:spTgt spid="78875"/>
                                        </p:tgtEl>
                                      </p:cBhvr>
                                    </p:animEffect>
                                  </p:childTnLst>
                                </p:cTn>
                              </p:par>
                            </p:childTnLst>
                          </p:cTn>
                        </p:par>
                        <p:par>
                          <p:cTn id="21" fill="hold">
                            <p:stCondLst>
                              <p:cond delay="7000"/>
                            </p:stCondLst>
                            <p:childTnLst>
                              <p:par>
                                <p:cTn id="22" presetID="20" presetClass="entr" presetSubtype="0" fill="hold" grpId="0" nodeType="afterEffect">
                                  <p:stCondLst>
                                    <p:cond delay="0"/>
                                  </p:stCondLst>
                                  <p:childTnLst>
                                    <p:set>
                                      <p:cBhvr>
                                        <p:cTn id="23" dur="1" fill="hold">
                                          <p:stCondLst>
                                            <p:cond delay="0"/>
                                          </p:stCondLst>
                                        </p:cTn>
                                        <p:tgtEl>
                                          <p:spTgt spid="78876"/>
                                        </p:tgtEl>
                                        <p:attrNameLst>
                                          <p:attrName>style.visibility</p:attrName>
                                        </p:attrNameLst>
                                      </p:cBhvr>
                                      <p:to>
                                        <p:strVal val="visible"/>
                                      </p:to>
                                    </p:set>
                                    <p:animEffect transition="in" filter="wedge">
                                      <p:cBhvr>
                                        <p:cTn id="24" dur="2000"/>
                                        <p:tgtEl>
                                          <p:spTgt spid="788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8877"/>
                                        </p:tgtEl>
                                        <p:attrNameLst>
                                          <p:attrName>style.visibility</p:attrName>
                                        </p:attrNameLst>
                                      </p:cBhvr>
                                      <p:to>
                                        <p:strVal val="visible"/>
                                      </p:to>
                                    </p:set>
                                    <p:animEffect transition="in" filter="wipe(left)">
                                      <p:cBhvr>
                                        <p:cTn id="29" dur="2000"/>
                                        <p:tgtEl>
                                          <p:spTgt spid="7887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78871"/>
                                        </p:tgtEl>
                                        <p:attrNameLst>
                                          <p:attrName>style.visibility</p:attrName>
                                        </p:attrNameLst>
                                      </p:cBhvr>
                                      <p:to>
                                        <p:strVal val="visible"/>
                                      </p:to>
                                    </p:set>
                                    <p:anim calcmode="lin" valueType="num">
                                      <p:cBhvr additive="base">
                                        <p:cTn id="34" dur="500" fill="hold"/>
                                        <p:tgtEl>
                                          <p:spTgt spid="78871"/>
                                        </p:tgtEl>
                                        <p:attrNameLst>
                                          <p:attrName>ppt_x</p:attrName>
                                        </p:attrNameLst>
                                      </p:cBhvr>
                                      <p:tavLst>
                                        <p:tav tm="0">
                                          <p:val>
                                            <p:strVal val="#ppt_x"/>
                                          </p:val>
                                        </p:tav>
                                        <p:tav tm="100000">
                                          <p:val>
                                            <p:strVal val="#ppt_x"/>
                                          </p:val>
                                        </p:tav>
                                      </p:tavLst>
                                    </p:anim>
                                    <p:anim calcmode="lin" valueType="num">
                                      <p:cBhvr additive="base">
                                        <p:cTn id="35" dur="500" fill="hold"/>
                                        <p:tgtEl>
                                          <p:spTgt spid="7887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3" grpId="0"/>
      <p:bldP spid="78875" grpId="0" bldLvl="0" animBg="1"/>
      <p:bldP spid="78876" grpId="0" animBg="1"/>
      <p:bldP spid="78877" grpId="0"/>
      <p:bldP spid="7887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p:nvPr/>
        </p:nvSpPr>
        <p:spPr>
          <a:xfrm>
            <a:off x="-78" y="1403351"/>
            <a:ext cx="8388428"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The time constant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  reflects the transition time of the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p:txBody>
      </p:sp>
      <p:sp>
        <p:nvSpPr>
          <p:cNvPr id="77827" name="Rectangle 3"/>
          <p:cNvSpPr/>
          <p:nvPr/>
        </p:nvSpPr>
        <p:spPr>
          <a:xfrm>
            <a:off x="900113" y="549275"/>
            <a:ext cx="1541462" cy="579438"/>
          </a:xfrm>
          <a:prstGeom prst="rect">
            <a:avLst/>
          </a:prstGeom>
          <a:gradFill rotWithShape="1">
            <a:gsLst>
              <a:gs pos="0">
                <a:srgbClr val="FFCC00"/>
              </a:gs>
              <a:gs pos="100000">
                <a:schemeClr val="bg1"/>
              </a:gs>
            </a:gsLst>
            <a:lin ang="5400000" scaled="1"/>
            <a:tileRect/>
          </a:grad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R C</a:t>
            </a:r>
            <a:endParaRPr lang="en-US" altLang="zh-CN" b="1" i="1" dirty="0">
              <a:latin typeface="Times New Roman" panose="02020603050405020304" pitchFamily="18" charset="0"/>
              <a:sym typeface="Symbol" panose="05050102010706020507" pitchFamily="18" charset="2"/>
            </a:endParaRPr>
          </a:p>
        </p:txBody>
      </p:sp>
      <p:sp>
        <p:nvSpPr>
          <p:cNvPr id="77829" name="Text Box 5"/>
          <p:cNvSpPr txBox="1"/>
          <p:nvPr/>
        </p:nvSpPr>
        <p:spPr>
          <a:xfrm>
            <a:off x="48161" y="2102703"/>
            <a:ext cx="6402243"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sym typeface="Symbol" panose="05050102010706020507" pitchFamily="18" charset="2"/>
              </a:rPr>
              <a:t>The larger</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is, the longer the transition time is.</a:t>
            </a:r>
            <a:r>
              <a:rPr lang="zh-CN" altLang="en-US" sz="2400" b="1" dirty="0">
                <a:solidFill>
                  <a:schemeClr val="bg1"/>
                </a:solidFill>
                <a:latin typeface="Times New Roman" panose="02020603050405020304" pitchFamily="18" charset="0"/>
                <a:sym typeface="Symbol" panose="05050102010706020507" pitchFamily="18" charset="2"/>
              </a:rPr>
              <a:t> </a:t>
            </a:r>
            <a:endParaRPr lang="zh-CN" altLang="en-US" sz="2400" b="1" dirty="0">
              <a:solidFill>
                <a:schemeClr val="bg1"/>
              </a:solidFill>
              <a:latin typeface="Times New Roman" panose="02020603050405020304" pitchFamily="18" charset="0"/>
              <a:sym typeface="Symbol" panose="05050102010706020507" pitchFamily="18" charset="2"/>
            </a:endParaRPr>
          </a:p>
        </p:txBody>
      </p:sp>
      <p:sp>
        <p:nvSpPr>
          <p:cNvPr id="77830" name="Text Box 6"/>
          <p:cNvSpPr txBox="1"/>
          <p:nvPr/>
        </p:nvSpPr>
        <p:spPr>
          <a:xfrm>
            <a:off x="56343" y="2702413"/>
            <a:ext cx="6579407"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sym typeface="Symbol" panose="05050102010706020507" pitchFamily="18" charset="2"/>
              </a:rPr>
              <a:t>The smaller</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is, the shorter the transition time is.</a:t>
            </a:r>
            <a:endParaRPr lang="zh-CN" altLang="en-US" sz="2400" b="1" dirty="0">
              <a:solidFill>
                <a:schemeClr val="bg1"/>
              </a:solidFill>
              <a:latin typeface="Times New Roman" panose="02020603050405020304" pitchFamily="18" charset="0"/>
              <a:sym typeface="Symbol" panose="05050102010706020507" pitchFamily="18" charset="2"/>
            </a:endParaRPr>
          </a:p>
        </p:txBody>
      </p:sp>
      <p:sp>
        <p:nvSpPr>
          <p:cNvPr id="77833" name="Text Box 9"/>
          <p:cNvSpPr txBox="1"/>
          <p:nvPr/>
        </p:nvSpPr>
        <p:spPr>
          <a:xfrm>
            <a:off x="450491" y="4110500"/>
            <a:ext cx="5314925" cy="463846"/>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When t</a:t>
            </a:r>
            <a:r>
              <a:rPr lang="zh-CN" altLang="en-US" sz="2400" b="1" dirty="0">
                <a:solidFill>
                  <a:schemeClr val="bg1"/>
                </a:solidFill>
                <a:latin typeface="Times New Roman" panose="02020603050405020304" pitchFamily="18" charset="0"/>
                <a:ea typeface="仿宋_GB2312" panose="02010609030101010101" pitchFamily="49" charset="-122"/>
              </a:rPr>
              <a:t>he initial voltage is constant</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77834" name="Text Box 10"/>
          <p:cNvSpPr txBox="1"/>
          <p:nvPr/>
        </p:nvSpPr>
        <p:spPr>
          <a:xfrm>
            <a:off x="423170" y="5610842"/>
            <a:ext cx="5663195" cy="894733"/>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sym typeface="Symbol" panose="05050102010706020507" pitchFamily="18" charset="2"/>
              </a:rPr>
              <a:t>R </a:t>
            </a:r>
            <a:r>
              <a:rPr lang="en-US" altLang="zh-CN" sz="2400" b="1" dirty="0">
                <a:solidFill>
                  <a:schemeClr val="bg1"/>
                </a:solidFill>
                <a:latin typeface="Times New Roman" panose="02020603050405020304" pitchFamily="18" charset="0"/>
                <a:sym typeface="Symbol" panose="05050102010706020507" pitchFamily="18" charset="2"/>
              </a:rPr>
              <a:t>is larger (</a:t>
            </a:r>
            <a:r>
              <a:rPr lang="zh-CN" altLang="en-US" sz="2400" b="1" dirty="0">
                <a:solidFill>
                  <a:schemeClr val="bg1"/>
                </a:solidFill>
                <a:latin typeface="Times New Roman" panose="02020603050405020304" pitchFamily="18" charset="0"/>
                <a:sym typeface="Symbol" panose="05050102010706020507" pitchFamily="18" charset="2"/>
              </a:rPr>
              <a:t> </a:t>
            </a:r>
            <a:r>
              <a:rPr lang="en-US" altLang="zh-CN" sz="2400" b="1" i="1" dirty="0">
                <a:solidFill>
                  <a:schemeClr val="bg1"/>
                </a:solidFill>
                <a:latin typeface="Times New Roman" panose="02020603050405020304" pitchFamily="18" charset="0"/>
                <a:sym typeface="Symbol" panose="05050102010706020507" pitchFamily="18" charset="2"/>
              </a:rPr>
              <a:t>C</a:t>
            </a:r>
            <a:r>
              <a:rPr lang="zh-CN" altLang="en-US"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sym typeface="Symbol" panose="05050102010706020507" pitchFamily="18" charset="2"/>
              </a:rPr>
              <a:t>is constant</a:t>
            </a:r>
            <a:r>
              <a:rPr lang="zh-CN" altLang="en-US" sz="2400" b="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a:t>
            </a:r>
            <a:r>
              <a:rPr lang="zh-CN" altLang="en-US" sz="2400" b="1" dirty="0">
                <a:solidFill>
                  <a:schemeClr val="bg1"/>
                </a:solidFill>
                <a:latin typeface="Times New Roman" panose="02020603050405020304" pitchFamily="18" charset="0"/>
                <a:sym typeface="Symbol" panose="05050102010706020507" pitchFamily="18" charset="2"/>
              </a:rPr>
              <a:t> </a:t>
            </a:r>
            <a:endParaRPr lang="en-US" altLang="zh-CN" sz="2400" b="1" dirty="0">
              <a:solidFill>
                <a:schemeClr val="bg1"/>
              </a:solidFill>
              <a:latin typeface="Times New Roman" panose="02020603050405020304" pitchFamily="18" charset="0"/>
              <a:sym typeface="Symbol" panose="05050102010706020507" pitchFamily="18" charset="2"/>
            </a:endParaRPr>
          </a:p>
          <a:p>
            <a:pPr marL="0" lvl="0" indent="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discharge current </a:t>
            </a:r>
            <a:r>
              <a:rPr lang="zh-CN" altLang="en-US" sz="2400" b="1" dirty="0">
                <a:solidFill>
                  <a:schemeClr val="bg1"/>
                </a:solidFill>
                <a:latin typeface="Times New Roman" panose="02020603050405020304" pitchFamily="18" charset="0"/>
                <a:sym typeface="Symbol" panose="05050102010706020507" pitchFamily="18" charset="2"/>
              </a:rPr>
              <a:t> </a:t>
            </a:r>
            <a:r>
              <a:rPr lang="en-US" altLang="zh-CN" sz="2800" b="1" i="1" dirty="0">
                <a:solidFill>
                  <a:schemeClr val="bg1"/>
                </a:solidFill>
                <a:latin typeface="Times New Roman" panose="02020603050405020304" pitchFamily="18" charset="0"/>
                <a:sym typeface="Symbol" panose="05050102010706020507" pitchFamily="18" charset="2"/>
              </a:rPr>
              <a:t>i=u/R</a:t>
            </a:r>
            <a:r>
              <a:rPr lang="en-US" altLang="zh-CN" sz="2800" b="1" dirty="0">
                <a:solidFill>
                  <a:schemeClr val="bg1"/>
                </a:solidFill>
                <a:latin typeface="Times New Roman" panose="02020603050405020304" pitchFamily="18" charset="0"/>
                <a:sym typeface="Symbol" panose="05050102010706020507" pitchFamily="18" charset="2"/>
              </a:rPr>
              <a:t>  is smaller   </a:t>
            </a:r>
            <a:r>
              <a:rPr lang="en-US" altLang="zh-CN" sz="2400" b="1" dirty="0">
                <a:solidFill>
                  <a:schemeClr val="bg1"/>
                </a:solidFill>
                <a:latin typeface="Times New Roman" panose="02020603050405020304" pitchFamily="18" charset="0"/>
                <a:sym typeface="Symbol" panose="05050102010706020507" pitchFamily="18" charset="2"/>
              </a:rPr>
              <a:t>   </a:t>
            </a:r>
            <a:endParaRPr lang="en-US" altLang="zh-CN" sz="2400" b="1" dirty="0">
              <a:solidFill>
                <a:schemeClr val="bg1"/>
              </a:solidFill>
              <a:latin typeface="Times New Roman" panose="02020603050405020304" pitchFamily="18" charset="0"/>
              <a:sym typeface="Symbol" panose="05050102010706020507" pitchFamily="18" charset="2"/>
            </a:endParaRPr>
          </a:p>
        </p:txBody>
      </p:sp>
      <p:grpSp>
        <p:nvGrpSpPr>
          <p:cNvPr id="2" name="Group 11"/>
          <p:cNvGrpSpPr/>
          <p:nvPr/>
        </p:nvGrpSpPr>
        <p:grpSpPr>
          <a:xfrm>
            <a:off x="5561326" y="4872050"/>
            <a:ext cx="3418144" cy="1394460"/>
            <a:chOff x="4272" y="2688"/>
            <a:chExt cx="1110" cy="624"/>
          </a:xfrm>
        </p:grpSpPr>
        <p:sp>
          <p:nvSpPr>
            <p:cNvPr id="39961" name="AutoShape 12"/>
            <p:cNvSpPr/>
            <p:nvPr/>
          </p:nvSpPr>
          <p:spPr>
            <a:xfrm>
              <a:off x="4272" y="2688"/>
              <a:ext cx="48" cy="624"/>
            </a:xfrm>
            <a:prstGeom prst="rightBrace">
              <a:avLst>
                <a:gd name="adj1" fmla="val 108333"/>
                <a:gd name="adj2" fmla="val 50000"/>
              </a:avLst>
            </a:prstGeom>
            <a:noFill/>
            <a:ln w="38100" cap="flat" cmpd="sng">
              <a:solidFill>
                <a:schemeClr val="bg1"/>
              </a:solidFill>
              <a:prstDash val="solid"/>
              <a:headEnd type="none" w="med" len="med"/>
              <a:tailEnd type="none" w="med" len="med"/>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9962" name="Text Box 13"/>
            <p:cNvSpPr txBox="1"/>
            <p:nvPr/>
          </p:nvSpPr>
          <p:spPr>
            <a:xfrm>
              <a:off x="4290" y="2702"/>
              <a:ext cx="1092" cy="373"/>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i="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sym typeface="Symbol" panose="05050102010706020507" pitchFamily="18" charset="2"/>
                </a:rPr>
                <a:t>is large and</a:t>
              </a:r>
              <a:endPar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a:p>
              <a:pPr marL="0" lvl="0" indent="0" algn="ctr"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discharge time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is longer</a:t>
              </a:r>
              <a:endPar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grpSp>
      <p:grpSp>
        <p:nvGrpSpPr>
          <p:cNvPr id="3" name="Group 14"/>
          <p:cNvGrpSpPr/>
          <p:nvPr/>
        </p:nvGrpSpPr>
        <p:grpSpPr>
          <a:xfrm>
            <a:off x="6502706" y="2860688"/>
            <a:ext cx="2495550" cy="1814512"/>
            <a:chOff x="3631" y="1085"/>
            <a:chExt cx="1572" cy="1143"/>
          </a:xfrm>
        </p:grpSpPr>
        <p:sp>
          <p:nvSpPr>
            <p:cNvPr id="39950" name="Line 15"/>
            <p:cNvSpPr/>
            <p:nvPr/>
          </p:nvSpPr>
          <p:spPr>
            <a:xfrm>
              <a:off x="3759" y="1920"/>
              <a:ext cx="1344" cy="0"/>
            </a:xfrm>
            <a:prstGeom prst="line">
              <a:avLst/>
            </a:prstGeom>
            <a:ln w="38100" cap="flat" cmpd="sng">
              <a:solidFill>
                <a:schemeClr val="bg1"/>
              </a:solidFill>
              <a:prstDash val="solid"/>
              <a:headEnd type="none" w="med" len="med"/>
              <a:tailEnd type="triangle" w="med" len="med"/>
            </a:ln>
          </p:spPr>
        </p:sp>
        <p:sp>
          <p:nvSpPr>
            <p:cNvPr id="39951" name="Line 16"/>
            <p:cNvSpPr/>
            <p:nvPr/>
          </p:nvSpPr>
          <p:spPr>
            <a:xfrm flipV="1">
              <a:off x="3951" y="1200"/>
              <a:ext cx="0" cy="960"/>
            </a:xfrm>
            <a:prstGeom prst="line">
              <a:avLst/>
            </a:prstGeom>
            <a:ln w="38100" cap="flat" cmpd="sng">
              <a:solidFill>
                <a:schemeClr val="bg1"/>
              </a:solidFill>
              <a:prstDash val="solid"/>
              <a:headEnd type="none" w="med" len="med"/>
              <a:tailEnd type="triangle" w="med" len="med"/>
            </a:ln>
          </p:spPr>
        </p:sp>
        <p:sp>
          <p:nvSpPr>
            <p:cNvPr id="39952" name="Freeform 17"/>
            <p:cNvSpPr/>
            <p:nvPr/>
          </p:nvSpPr>
          <p:spPr>
            <a:xfrm>
              <a:off x="3936" y="1440"/>
              <a:ext cx="1041" cy="288"/>
            </a:xfrm>
            <a:custGeom>
              <a:avLst/>
              <a:gdLst>
                <a:gd name="txL" fmla="*/ 0 w 1008"/>
                <a:gd name="txT" fmla="*/ 0 h 432"/>
                <a:gd name="txR" fmla="*/ 1008 w 1008"/>
                <a:gd name="txB" fmla="*/ 432 h 432"/>
              </a:gdLst>
              <a:ahLst/>
              <a:cxnLst>
                <a:cxn ang="0">
                  <a:pos x="0" y="0"/>
                </a:cxn>
                <a:cxn ang="0">
                  <a:pos x="301" y="14"/>
                </a:cxn>
                <a:cxn ang="0">
                  <a:pos x="842" y="23"/>
                </a:cxn>
                <a:cxn ang="0">
                  <a:pos x="1263" y="25"/>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39953" name="Text Box 18"/>
            <p:cNvSpPr txBox="1"/>
            <p:nvPr/>
          </p:nvSpPr>
          <p:spPr>
            <a:xfrm>
              <a:off x="3631" y="1325"/>
              <a:ext cx="35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9954" name="Text Box 19"/>
            <p:cNvSpPr txBox="1"/>
            <p:nvPr/>
          </p:nvSpPr>
          <p:spPr>
            <a:xfrm>
              <a:off x="4955" y="1901"/>
              <a:ext cx="17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39955" name="Text Box 20"/>
            <p:cNvSpPr txBox="1"/>
            <p:nvPr/>
          </p:nvSpPr>
          <p:spPr>
            <a:xfrm>
              <a:off x="3980" y="1085"/>
              <a:ext cx="30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endParaRPr lang="en-US" altLang="zh-CN" sz="2800" b="1" dirty="0">
                <a:solidFill>
                  <a:schemeClr val="bg1"/>
                </a:solidFill>
                <a:latin typeface="Times New Roman" panose="02020603050405020304" pitchFamily="18" charset="0"/>
              </a:endParaRPr>
            </a:p>
          </p:txBody>
        </p:sp>
        <p:sp>
          <p:nvSpPr>
            <p:cNvPr id="39956" name="Text Box 21"/>
            <p:cNvSpPr txBox="1"/>
            <p:nvPr/>
          </p:nvSpPr>
          <p:spPr>
            <a:xfrm>
              <a:off x="3751" y="1853"/>
              <a:ext cx="22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39957" name="Line 22"/>
            <p:cNvSpPr/>
            <p:nvPr/>
          </p:nvSpPr>
          <p:spPr>
            <a:xfrm>
              <a:off x="3888" y="1440"/>
              <a:ext cx="96" cy="0"/>
            </a:xfrm>
            <a:prstGeom prst="line">
              <a:avLst/>
            </a:prstGeom>
            <a:ln w="25400" cap="flat" cmpd="sng">
              <a:solidFill>
                <a:srgbClr val="FF3300"/>
              </a:solidFill>
              <a:prstDash val="solid"/>
              <a:headEnd type="none" w="med" len="med"/>
              <a:tailEnd type="none" w="med" len="med"/>
            </a:ln>
          </p:spPr>
        </p:sp>
        <p:sp>
          <p:nvSpPr>
            <p:cNvPr id="39958" name="Freeform 23"/>
            <p:cNvSpPr/>
            <p:nvPr/>
          </p:nvSpPr>
          <p:spPr>
            <a:xfrm>
              <a:off x="3936" y="1440"/>
              <a:ext cx="768" cy="432"/>
            </a:xfrm>
            <a:custGeom>
              <a:avLst/>
              <a:gdLst>
                <a:gd name="txL" fmla="*/ 0 w 1008"/>
                <a:gd name="txT" fmla="*/ 0 h 432"/>
                <a:gd name="txR" fmla="*/ 1008 w 1008"/>
                <a:gd name="txB" fmla="*/ 432 h 432"/>
              </a:gdLst>
              <a:ahLst/>
              <a:cxnLst>
                <a:cxn ang="0">
                  <a:pos x="0" y="0"/>
                </a:cxn>
                <a:cxn ang="0">
                  <a:pos x="36" y="240"/>
                </a:cxn>
                <a:cxn ang="0">
                  <a:pos x="100" y="384"/>
                </a:cxn>
                <a:cxn ang="0">
                  <a:pos x="150" y="432"/>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00FFFF">
                  <a:alpha val="100000"/>
                </a:srgbClr>
              </a:solidFill>
              <a:prstDash val="solid"/>
              <a:round/>
              <a:headEnd type="none" w="med" len="med"/>
              <a:tailEnd type="none" w="med" len="med"/>
            </a:ln>
          </p:spPr>
          <p:txBody>
            <a:bodyPr/>
            <a:lstStyle/>
            <a:p>
              <a:endParaRPr lang="zh-CN" altLang="en-US"/>
            </a:p>
          </p:txBody>
        </p:sp>
        <p:sp>
          <p:nvSpPr>
            <p:cNvPr id="39959" name="Text Box 24"/>
            <p:cNvSpPr txBox="1"/>
            <p:nvPr/>
          </p:nvSpPr>
          <p:spPr>
            <a:xfrm>
              <a:off x="4016" y="1852"/>
              <a:ext cx="859" cy="330"/>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r>
                <a:rPr lang="en-US" altLang="zh-CN" sz="2800" b="1" dirty="0">
                  <a:solidFill>
                    <a:schemeClr val="bg1"/>
                  </a:solidFill>
                  <a:latin typeface="Times New Roman" panose="02020603050405020304" pitchFamily="18" charset="0"/>
                  <a:sym typeface="Symbol" panose="05050102010706020507" pitchFamily="18" charset="2"/>
                </a:rPr>
                <a:t> </a:t>
              </a:r>
              <a:r>
                <a:rPr lang="en-US" altLang="zh-CN" sz="2400" dirty="0">
                  <a:solidFill>
                    <a:schemeClr val="bg1"/>
                  </a:solidFill>
                  <a:latin typeface="Times New Roman" panose="02020603050405020304" pitchFamily="18" charset="0"/>
                  <a:sym typeface="Symbol" panose="05050102010706020507" pitchFamily="18" charset="2"/>
                </a:rPr>
                <a:t>is small</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39960" name="Text Box 25"/>
            <p:cNvSpPr txBox="1"/>
            <p:nvPr/>
          </p:nvSpPr>
          <p:spPr>
            <a:xfrm>
              <a:off x="4458" y="1372"/>
              <a:ext cx="745" cy="330"/>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r>
                <a:rPr lang="en-US" altLang="zh-CN" sz="2800" b="1" dirty="0">
                  <a:solidFill>
                    <a:schemeClr val="bg1"/>
                  </a:solidFill>
                  <a:latin typeface="Times New Roman" panose="02020603050405020304" pitchFamily="18" charset="0"/>
                  <a:sym typeface="Symbol" panose="05050102010706020507" pitchFamily="18" charset="2"/>
                </a:rPr>
                <a:t>  </a:t>
              </a:r>
              <a:r>
                <a:rPr lang="en-US" altLang="zh-CN" sz="2400" dirty="0">
                  <a:solidFill>
                    <a:schemeClr val="bg1"/>
                  </a:solidFill>
                  <a:latin typeface="Times New Roman" panose="02020603050405020304" pitchFamily="18" charset="0"/>
                  <a:sym typeface="Symbol" panose="05050102010706020507" pitchFamily="18" charset="2"/>
                </a:rPr>
                <a:t>is big</a:t>
              </a:r>
              <a:endParaRPr lang="en-US" altLang="zh-CN" sz="2400" dirty="0">
                <a:solidFill>
                  <a:schemeClr val="bg1"/>
                </a:solidFill>
                <a:latin typeface="Times New Roman" panose="02020603050405020304" pitchFamily="18" charset="0"/>
                <a:sym typeface="Symbol" panose="05050102010706020507" pitchFamily="18" charset="2"/>
              </a:endParaRPr>
            </a:p>
          </p:txBody>
        </p:sp>
      </p:grpSp>
      <p:sp>
        <p:nvSpPr>
          <p:cNvPr id="77850" name="Text Box 26"/>
          <p:cNvSpPr txBox="1"/>
          <p:nvPr/>
        </p:nvSpPr>
        <p:spPr>
          <a:xfrm>
            <a:off x="407958" y="4700157"/>
            <a:ext cx="4475302" cy="894733"/>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ts val="0"/>
              </a:spcBef>
              <a:buNone/>
            </a:pPr>
            <a:r>
              <a:rPr lang="en-US" altLang="zh-CN" sz="2400" b="1" i="1" dirty="0">
                <a:solidFill>
                  <a:schemeClr val="bg1"/>
                </a:solidFill>
                <a:latin typeface="Times New Roman" panose="02020603050405020304" pitchFamily="18" charset="0"/>
                <a:sym typeface="Symbol" panose="05050102010706020507" pitchFamily="18" charset="2"/>
              </a:rPr>
              <a:t>C </a:t>
            </a:r>
            <a:r>
              <a:rPr lang="en-US" altLang="zh-CN" sz="2400" b="1" dirty="0">
                <a:solidFill>
                  <a:schemeClr val="bg1"/>
                </a:solidFill>
                <a:latin typeface="Times New Roman" panose="02020603050405020304" pitchFamily="18" charset="0"/>
                <a:sym typeface="Symbol" panose="05050102010706020507" pitchFamily="18" charset="2"/>
              </a:rPr>
              <a:t>is larger</a:t>
            </a:r>
            <a:r>
              <a:rPr lang="zh-CN" altLang="en-US" sz="2400" b="1" dirty="0">
                <a:solidFill>
                  <a:schemeClr val="bg1"/>
                </a:solidFill>
                <a:latin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sym typeface="Symbol" panose="05050102010706020507" pitchFamily="18" charset="2"/>
              </a:rPr>
              <a:t>R</a:t>
            </a:r>
            <a:r>
              <a:rPr lang="zh-CN" altLang="en-US"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sym typeface="Symbol" panose="05050102010706020507" pitchFamily="18" charset="2"/>
              </a:rPr>
              <a:t>is constant</a:t>
            </a:r>
            <a:r>
              <a:rPr lang="zh-CN" altLang="en-US" sz="2400" b="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a:p>
            <a:pPr marL="0" lvl="0" indent="0" algn="just" eaLnBrk="1" hangingPunct="1">
              <a:spcBef>
                <a:spcPts val="0"/>
              </a:spcBef>
              <a:buNone/>
            </a:pPr>
            <a:r>
              <a:rPr lang="zh-CN" altLang="en-US"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sym typeface="Symbol" panose="05050102010706020507" pitchFamily="18" charset="2"/>
              </a:rPr>
              <a:t>initial </a:t>
            </a:r>
            <a:r>
              <a:rPr lang="en-US" altLang="zh-CN" sz="2400" b="1" dirty="0" err="1">
                <a:solidFill>
                  <a:schemeClr val="bg1"/>
                </a:solidFill>
                <a:latin typeface="Times New Roman" panose="02020603050405020304" pitchFamily="18" charset="0"/>
                <a:sym typeface="Symbol" panose="05050102010706020507" pitchFamily="18" charset="2"/>
              </a:rPr>
              <a:t>energe</a:t>
            </a:r>
            <a:r>
              <a:rPr lang="en-US" altLang="zh-CN" sz="2400" b="1" dirty="0">
                <a:solidFill>
                  <a:schemeClr val="bg1"/>
                </a:solidFill>
                <a:latin typeface="Times New Roman" panose="02020603050405020304" pitchFamily="18" charset="0"/>
                <a:sym typeface="Symbol" panose="05050102010706020507" pitchFamily="18" charset="2"/>
              </a:rPr>
              <a:t> </a:t>
            </a:r>
            <a:r>
              <a:rPr lang="en-US" altLang="zh-CN" sz="2800" b="1" i="1" dirty="0">
                <a:solidFill>
                  <a:schemeClr val="bg1"/>
                </a:solidFill>
                <a:latin typeface="Times New Roman" panose="02020603050405020304" pitchFamily="18" charset="0"/>
                <a:sym typeface="Symbol" panose="05050102010706020507" pitchFamily="18" charset="2"/>
              </a:rPr>
              <a:t>w</a:t>
            </a: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sym typeface="Symbol" panose="05050102010706020507" pitchFamily="18" charset="2"/>
              </a:rPr>
              <a:t>Cu</a:t>
            </a:r>
            <a:r>
              <a:rPr lang="en-US" altLang="zh-CN" sz="2800" b="1" baseline="30000" dirty="0">
                <a:solidFill>
                  <a:schemeClr val="bg1"/>
                </a:solidFill>
                <a:latin typeface="Times New Roman" panose="02020603050405020304" pitchFamily="18" charset="0"/>
                <a:sym typeface="Symbol" panose="05050102010706020507" pitchFamily="18" charset="2"/>
              </a:rPr>
              <a:t>2</a:t>
            </a:r>
            <a:r>
              <a:rPr lang="en-US" altLang="zh-CN" sz="2800" b="1" dirty="0">
                <a:solidFill>
                  <a:schemeClr val="bg1"/>
                </a:solidFill>
                <a:latin typeface="Times New Roman" panose="02020603050405020304" pitchFamily="18" charset="0"/>
                <a:sym typeface="Symbol" panose="05050102010706020507" pitchFamily="18" charset="2"/>
              </a:rPr>
              <a:t>/2</a:t>
            </a:r>
            <a:r>
              <a:rPr lang="en-US" altLang="zh-CN" sz="2400" b="1" dirty="0">
                <a:solidFill>
                  <a:schemeClr val="bg1"/>
                </a:solidFill>
                <a:latin typeface="Times New Roman" panose="02020603050405020304" pitchFamily="18" charset="0"/>
                <a:sym typeface="Symbol" panose="05050102010706020507" pitchFamily="18" charset="2"/>
              </a:rPr>
              <a:t> is larger  </a:t>
            </a:r>
            <a:endParaRPr lang="en-US" altLang="zh-CN" sz="2400" b="1" dirty="0">
              <a:solidFill>
                <a:schemeClr val="bg1"/>
              </a:solidFill>
              <a:latin typeface="Times New Roman" panose="02020603050405020304" pitchFamily="18" charset="0"/>
              <a:sym typeface="Symbol" panose="05050102010706020507" pitchFamily="18" charset="2"/>
            </a:endParaRPr>
          </a:p>
        </p:txBody>
      </p:sp>
      <p:graphicFrame>
        <p:nvGraphicFramePr>
          <p:cNvPr id="77851" name="Object 27"/>
          <p:cNvGraphicFramePr>
            <a:graphicFrameLocks noChangeAspect="1"/>
          </p:cNvGraphicFramePr>
          <p:nvPr/>
        </p:nvGraphicFramePr>
        <p:xfrm>
          <a:off x="3276600" y="260350"/>
          <a:ext cx="2376488" cy="912813"/>
        </p:xfrm>
        <a:graphic>
          <a:graphicData uri="http://schemas.openxmlformats.org/presentationml/2006/ole">
            <mc:AlternateContent xmlns:mc="http://schemas.openxmlformats.org/markup-compatibility/2006">
              <mc:Choice xmlns:v="urn:schemas-microsoft-com:vml" Requires="v">
                <p:oleObj spid="_x0000_s34824" name="" r:id="rId1" imgW="1397000" imgH="533400" progId="Equation.3">
                  <p:embed/>
                </p:oleObj>
              </mc:Choice>
              <mc:Fallback>
                <p:oleObj name="" r:id="rId1" imgW="1397000" imgH="533400" progId="Equation.3">
                  <p:embed/>
                  <p:pic>
                    <p:nvPicPr>
                      <p:cNvPr id="0" name="图片 3158"/>
                      <p:cNvPicPr/>
                      <p:nvPr/>
                    </p:nvPicPr>
                    <p:blipFill>
                      <a:blip r:embed="rId2">
                        <a:clrChange>
                          <a:clrFrom>
                            <a:srgbClr val="000000"/>
                          </a:clrFrom>
                          <a:clrTo>
                            <a:srgbClr val="FFFFFF"/>
                          </a:clrTo>
                        </a:clrChange>
                      </a:blip>
                      <a:stretch>
                        <a:fillRect/>
                      </a:stretch>
                    </p:blipFill>
                    <p:spPr>
                      <a:xfrm>
                        <a:off x="3276600" y="260350"/>
                        <a:ext cx="2376488" cy="912813"/>
                      </a:xfrm>
                      <a:prstGeom prst="rect">
                        <a:avLst/>
                      </a:prstGeom>
                      <a:noFill/>
                      <a:ln w="38100">
                        <a:noFill/>
                        <a:miter/>
                      </a:ln>
                    </p:spPr>
                  </p:pic>
                </p:oleObj>
              </mc:Fallback>
            </mc:AlternateContent>
          </a:graphicData>
        </a:graphic>
      </p:graphicFrame>
      <p:sp>
        <p:nvSpPr>
          <p:cNvPr id="77852" name="Text Box 28"/>
          <p:cNvSpPr txBox="1"/>
          <p:nvPr/>
        </p:nvSpPr>
        <p:spPr>
          <a:xfrm>
            <a:off x="249233" y="3373803"/>
            <a:ext cx="3477265" cy="523220"/>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800" b="1" dirty="0">
                <a:solidFill>
                  <a:srgbClr val="FFFF00"/>
                </a:solidFill>
                <a:latin typeface="Times New Roman" panose="02020603050405020304" pitchFamily="18" charset="0"/>
                <a:cs typeface="Times New Roman" panose="02020603050405020304" pitchFamily="18" charset="0"/>
              </a:rPr>
              <a:t>physical meanings</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0-#ppt_w/2"/>
                                          </p:val>
                                        </p:tav>
                                        <p:tav tm="100000">
                                          <p:val>
                                            <p:strVal val="#ppt_x"/>
                                          </p:val>
                                        </p:tav>
                                      </p:tavLst>
                                    </p:anim>
                                    <p:anim calcmode="lin" valueType="num">
                                      <p:cBhvr additive="base">
                                        <p:cTn id="8" dur="500" fill="hold"/>
                                        <p:tgtEl>
                                          <p:spTgt spid="778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7851"/>
                                        </p:tgtEl>
                                        <p:attrNameLst>
                                          <p:attrName>style.visibility</p:attrName>
                                        </p:attrNameLst>
                                      </p:cBhvr>
                                      <p:to>
                                        <p:strVal val="visible"/>
                                      </p:to>
                                    </p:set>
                                    <p:anim calcmode="lin" valueType="num">
                                      <p:cBhvr additive="base">
                                        <p:cTn id="13" dur="500" fill="hold"/>
                                        <p:tgtEl>
                                          <p:spTgt spid="77851"/>
                                        </p:tgtEl>
                                        <p:attrNameLst>
                                          <p:attrName>ppt_x</p:attrName>
                                        </p:attrNameLst>
                                      </p:cBhvr>
                                      <p:tavLst>
                                        <p:tav tm="0">
                                          <p:val>
                                            <p:strVal val="1+#ppt_w/2"/>
                                          </p:val>
                                        </p:tav>
                                        <p:tav tm="100000">
                                          <p:val>
                                            <p:strVal val="#ppt_x"/>
                                          </p:val>
                                        </p:tav>
                                      </p:tavLst>
                                    </p:anim>
                                    <p:anim calcmode="lin" valueType="num">
                                      <p:cBhvr additive="base">
                                        <p:cTn id="14" dur="500" fill="hold"/>
                                        <p:tgtEl>
                                          <p:spTgt spid="778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7826">
                                            <p:txEl>
                                              <p:pRg st="0" end="0"/>
                                            </p:txEl>
                                          </p:spTgt>
                                        </p:tgtEl>
                                        <p:attrNameLst>
                                          <p:attrName>style.visibility</p:attrName>
                                        </p:attrNameLst>
                                      </p:cBhvr>
                                      <p:to>
                                        <p:strVal val="visible"/>
                                      </p:to>
                                    </p:set>
                                    <p:animEffect transition="in" filter="wipe(left)">
                                      <p:cBhvr>
                                        <p:cTn id="19" dur="2000"/>
                                        <p:tgtEl>
                                          <p:spTgt spid="7782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7829"/>
                                        </p:tgtEl>
                                        <p:attrNameLst>
                                          <p:attrName>style.visibility</p:attrName>
                                        </p:attrNameLst>
                                      </p:cBhvr>
                                      <p:to>
                                        <p:strVal val="visible"/>
                                      </p:to>
                                    </p:set>
                                    <p:anim calcmode="lin" valueType="num">
                                      <p:cBhvr additive="base">
                                        <p:cTn id="24" dur="500" fill="hold"/>
                                        <p:tgtEl>
                                          <p:spTgt spid="77829"/>
                                        </p:tgtEl>
                                        <p:attrNameLst>
                                          <p:attrName>ppt_x</p:attrName>
                                        </p:attrNameLst>
                                      </p:cBhvr>
                                      <p:tavLst>
                                        <p:tav tm="0">
                                          <p:val>
                                            <p:strVal val="0-#ppt_w/2"/>
                                          </p:val>
                                        </p:tav>
                                        <p:tav tm="100000">
                                          <p:val>
                                            <p:strVal val="#ppt_x"/>
                                          </p:val>
                                        </p:tav>
                                      </p:tavLst>
                                    </p:anim>
                                    <p:anim calcmode="lin" valueType="num">
                                      <p:cBhvr additive="base">
                                        <p:cTn id="25" dur="500" fill="hold"/>
                                        <p:tgtEl>
                                          <p:spTgt spid="7782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7830"/>
                                        </p:tgtEl>
                                        <p:attrNameLst>
                                          <p:attrName>style.visibility</p:attrName>
                                        </p:attrNameLst>
                                      </p:cBhvr>
                                      <p:to>
                                        <p:strVal val="visible"/>
                                      </p:to>
                                    </p:set>
                                    <p:anim calcmode="lin" valueType="num">
                                      <p:cBhvr additive="base">
                                        <p:cTn id="30" dur="500" fill="hold"/>
                                        <p:tgtEl>
                                          <p:spTgt spid="77830"/>
                                        </p:tgtEl>
                                        <p:attrNameLst>
                                          <p:attrName>ppt_x</p:attrName>
                                        </p:attrNameLst>
                                      </p:cBhvr>
                                      <p:tavLst>
                                        <p:tav tm="0">
                                          <p:val>
                                            <p:strVal val="0-#ppt_w/2"/>
                                          </p:val>
                                        </p:tav>
                                        <p:tav tm="100000">
                                          <p:val>
                                            <p:strVal val="#ppt_x"/>
                                          </p:val>
                                        </p:tav>
                                      </p:tavLst>
                                    </p:anim>
                                    <p:anim calcmode="lin" valueType="num">
                                      <p:cBhvr additive="base">
                                        <p:cTn id="31" dur="500" fill="hold"/>
                                        <p:tgtEl>
                                          <p:spTgt spid="77830"/>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edge">
                                      <p:cBhvr>
                                        <p:cTn id="36" dur="20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77852"/>
                                        </p:tgtEl>
                                        <p:attrNameLst>
                                          <p:attrName>style.visibility</p:attrName>
                                        </p:attrNameLst>
                                      </p:cBhvr>
                                      <p:to>
                                        <p:strVal val="visible"/>
                                      </p:to>
                                    </p:set>
                                    <p:anim calcmode="lin" valueType="num">
                                      <p:cBhvr>
                                        <p:cTn id="41" dur="500" fill="hold"/>
                                        <p:tgtEl>
                                          <p:spTgt spid="77852"/>
                                        </p:tgtEl>
                                        <p:attrNameLst>
                                          <p:attrName>ppt_w</p:attrName>
                                        </p:attrNameLst>
                                      </p:cBhvr>
                                      <p:tavLst>
                                        <p:tav tm="0">
                                          <p:val>
                                            <p:fltVal val="0"/>
                                          </p:val>
                                        </p:tav>
                                        <p:tav tm="100000">
                                          <p:val>
                                            <p:strVal val="#ppt_w"/>
                                          </p:val>
                                        </p:tav>
                                      </p:tavLst>
                                    </p:anim>
                                    <p:anim calcmode="lin" valueType="num">
                                      <p:cBhvr>
                                        <p:cTn id="42" dur="500" fill="hold"/>
                                        <p:tgtEl>
                                          <p:spTgt spid="77852"/>
                                        </p:tgtEl>
                                        <p:attrNameLst>
                                          <p:attrName>ppt_h</p:attrName>
                                        </p:attrNameLst>
                                      </p:cBhvr>
                                      <p:tavLst>
                                        <p:tav tm="0">
                                          <p:val>
                                            <p:fltVal val="0"/>
                                          </p:val>
                                        </p:tav>
                                        <p:tav tm="100000">
                                          <p:val>
                                            <p:strVal val="#ppt_h"/>
                                          </p:val>
                                        </p:tav>
                                      </p:tavLst>
                                    </p:anim>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77833">
                                            <p:txEl>
                                              <p:pRg st="0" end="0"/>
                                            </p:txEl>
                                          </p:spTgt>
                                        </p:tgtEl>
                                        <p:attrNameLst>
                                          <p:attrName>style.visibility</p:attrName>
                                        </p:attrNameLst>
                                      </p:cBhvr>
                                      <p:to>
                                        <p:strVal val="visible"/>
                                      </p:to>
                                    </p:set>
                                    <p:animEffect transition="in" filter="wipe(left)">
                                      <p:cBhvr>
                                        <p:cTn id="46" dur="2000"/>
                                        <p:tgtEl>
                                          <p:spTgt spid="77833">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77850"/>
                                        </p:tgtEl>
                                        <p:attrNameLst>
                                          <p:attrName>style.visibility</p:attrName>
                                        </p:attrNameLst>
                                      </p:cBhvr>
                                      <p:to>
                                        <p:strVal val="visible"/>
                                      </p:to>
                                    </p:set>
                                    <p:anim calcmode="lin" valueType="num">
                                      <p:cBhvr additive="base">
                                        <p:cTn id="51" dur="500" fill="hold"/>
                                        <p:tgtEl>
                                          <p:spTgt spid="77850"/>
                                        </p:tgtEl>
                                        <p:attrNameLst>
                                          <p:attrName>ppt_x</p:attrName>
                                        </p:attrNameLst>
                                      </p:cBhvr>
                                      <p:tavLst>
                                        <p:tav tm="0">
                                          <p:val>
                                            <p:strVal val="#ppt_x"/>
                                          </p:val>
                                        </p:tav>
                                        <p:tav tm="100000">
                                          <p:val>
                                            <p:strVal val="#ppt_x"/>
                                          </p:val>
                                        </p:tav>
                                      </p:tavLst>
                                    </p:anim>
                                    <p:anim calcmode="lin" valueType="num">
                                      <p:cBhvr additive="base">
                                        <p:cTn id="52" dur="500" fill="hold"/>
                                        <p:tgtEl>
                                          <p:spTgt spid="778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77834"/>
                                        </p:tgtEl>
                                        <p:attrNameLst>
                                          <p:attrName>style.visibility</p:attrName>
                                        </p:attrNameLst>
                                      </p:cBhvr>
                                      <p:to>
                                        <p:strVal val="visible"/>
                                      </p:to>
                                    </p:set>
                                    <p:anim calcmode="lin" valueType="num">
                                      <p:cBhvr additive="base">
                                        <p:cTn id="57" dur="500" fill="hold"/>
                                        <p:tgtEl>
                                          <p:spTgt spid="77834"/>
                                        </p:tgtEl>
                                        <p:attrNameLst>
                                          <p:attrName>ppt_x</p:attrName>
                                        </p:attrNameLst>
                                      </p:cBhvr>
                                      <p:tavLst>
                                        <p:tav tm="0">
                                          <p:val>
                                            <p:strVal val="#ppt_x"/>
                                          </p:val>
                                        </p:tav>
                                        <p:tav tm="100000">
                                          <p:val>
                                            <p:strVal val="#ppt_x"/>
                                          </p:val>
                                        </p:tav>
                                      </p:tavLst>
                                    </p:anim>
                                    <p:anim calcmode="lin" valueType="num">
                                      <p:cBhvr additive="base">
                                        <p:cTn id="58" dur="500" fill="hold"/>
                                        <p:tgtEl>
                                          <p:spTgt spid="7783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left)">
                                      <p:cBhvr>
                                        <p:cTn id="6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P spid="77827" grpId="0" animBg="1"/>
      <p:bldP spid="77829" grpId="0"/>
      <p:bldP spid="77830" grpId="0"/>
      <p:bldP spid="77833" grpId="0" build="p"/>
      <p:bldP spid="77834" grpId="0"/>
      <p:bldP spid="77850" grpId="0"/>
      <p:bldP spid="7785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p:cNvSpPr txBox="1"/>
          <p:nvPr/>
        </p:nvSpPr>
        <p:spPr>
          <a:xfrm>
            <a:off x="443982" y="2144158"/>
            <a:ext cx="8486451" cy="956288"/>
          </a:xfrm>
          <a:prstGeom prst="rect">
            <a:avLst/>
          </a:prstGeom>
          <a:solidFill>
            <a:schemeClr val="hlink"/>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FF3300"/>
                </a:solidFill>
                <a:latin typeface="Times New Roman" panose="02020603050405020304" pitchFamily="18" charset="0"/>
                <a:sym typeface="Symbol" panose="05050102010706020507" pitchFamily="18" charset="2"/>
              </a:rPr>
              <a:t></a:t>
            </a:r>
            <a:r>
              <a:rPr lang="zh-CN" altLang="en-US" sz="2800" b="1" dirty="0">
                <a:solidFill>
                  <a:schemeClr val="bg1"/>
                </a:solidFill>
                <a:latin typeface="Times New Roman" panose="02020603050405020304" pitchFamily="18" charset="0"/>
                <a:sym typeface="Symbol" panose="05050102010706020507" pitchFamily="18" charset="2"/>
              </a:rPr>
              <a:t>：The time required for  </a:t>
            </a:r>
            <a:r>
              <a:rPr lang="en-US" altLang="zh-CN" sz="2800" b="1" dirty="0">
                <a:solidFill>
                  <a:schemeClr val="bg1"/>
                </a:solidFill>
                <a:latin typeface="Times New Roman" panose="02020603050405020304" pitchFamily="18" charset="0"/>
                <a:sym typeface="Symbol" panose="05050102010706020507" pitchFamily="18" charset="2"/>
              </a:rPr>
              <a:t>the capacitor </a:t>
            </a:r>
            <a:r>
              <a:rPr lang="zh-CN" altLang="en-US" sz="2800" b="1" dirty="0">
                <a:solidFill>
                  <a:schemeClr val="bg1"/>
                </a:solidFill>
                <a:latin typeface="Times New Roman" panose="02020603050405020304" pitchFamily="18" charset="0"/>
                <a:sym typeface="Symbol" panose="05050102010706020507" pitchFamily="18" charset="2"/>
              </a:rPr>
              <a:t>voltage </a:t>
            </a:r>
            <a:r>
              <a:rPr lang="en-US" altLang="zh-CN" sz="2800" b="1" dirty="0">
                <a:solidFill>
                  <a:schemeClr val="bg1"/>
                </a:solidFill>
                <a:latin typeface="Times New Roman" panose="02020603050405020304" pitchFamily="18" charset="0"/>
                <a:sym typeface="Symbol" panose="05050102010706020507" pitchFamily="18" charset="2"/>
              </a:rPr>
              <a:t> </a:t>
            </a:r>
            <a:r>
              <a:rPr lang="zh-CN" altLang="en-US" sz="2800" b="1" dirty="0">
                <a:solidFill>
                  <a:schemeClr val="bg1"/>
                </a:solidFill>
                <a:latin typeface="Times New Roman" panose="02020603050405020304" pitchFamily="18" charset="0"/>
                <a:sym typeface="Symbol" panose="05050102010706020507" pitchFamily="18" charset="2"/>
              </a:rPr>
              <a:t>to decay to </a:t>
            </a:r>
            <a:r>
              <a:rPr lang="en-US" altLang="zh-CN" sz="2800" b="1" dirty="0">
                <a:solidFill>
                  <a:srgbClr val="FF3300"/>
                </a:solidFill>
                <a:latin typeface="Times New Roman" panose="02020603050405020304" pitchFamily="18" charset="0"/>
                <a:sym typeface="Symbol" panose="05050102010706020507" pitchFamily="18" charset="2"/>
              </a:rPr>
              <a:t>36.8%</a:t>
            </a:r>
            <a:r>
              <a:rPr lang="zh-CN" altLang="en-US" sz="2800" b="1" dirty="0">
                <a:solidFill>
                  <a:schemeClr val="bg1"/>
                </a:solidFill>
                <a:latin typeface="Times New Roman" panose="02020603050405020304" pitchFamily="18" charset="0"/>
                <a:sym typeface="Symbol" panose="05050102010706020507" pitchFamily="18" charset="2"/>
              </a:rPr>
              <a:t> of original voltage.</a:t>
            </a:r>
            <a:endParaRPr lang="zh-CN" altLang="en-US" sz="2800" b="1" dirty="0">
              <a:solidFill>
                <a:schemeClr val="bg1"/>
              </a:solidFill>
              <a:latin typeface="Times New Roman" panose="02020603050405020304" pitchFamily="18" charset="0"/>
              <a:sym typeface="Symbol" panose="05050102010706020507" pitchFamily="18" charset="2"/>
            </a:endParaRPr>
          </a:p>
        </p:txBody>
      </p:sp>
      <p:sp>
        <p:nvSpPr>
          <p:cNvPr id="41004" name="Text Box 6"/>
          <p:cNvSpPr txBox="1"/>
          <p:nvPr/>
        </p:nvSpPr>
        <p:spPr>
          <a:xfrm>
            <a:off x="3260725" y="5569223"/>
            <a:ext cx="1868487" cy="579437"/>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i="1" dirty="0">
                <a:solidFill>
                  <a:schemeClr val="bg1"/>
                </a:solidFill>
                <a:latin typeface="Times New Roman" panose="02020603050405020304" pitchFamily="18" charset="0"/>
                <a:sym typeface="Symbol" panose="05050102010706020507" pitchFamily="18" charset="2"/>
              </a:rPr>
              <a:t></a:t>
            </a:r>
            <a:r>
              <a:rPr lang="zh-CN" altLang="en-US" b="1" i="1" dirty="0">
                <a:solidFill>
                  <a:schemeClr val="bg1"/>
                </a:solidFill>
                <a:latin typeface="Times New Roman" panose="02020603050405020304" pitchFamily="18" charset="0"/>
                <a:sym typeface="Symbol" panose="05050102010706020507" pitchFamily="18" charset="2"/>
              </a:rPr>
              <a:t>＝ </a:t>
            </a:r>
            <a:r>
              <a:rPr lang="en-US" altLang="zh-CN" b="1" i="1" dirty="0">
                <a:solidFill>
                  <a:schemeClr val="bg1"/>
                </a:solidFill>
                <a:latin typeface="Times New Roman" panose="02020603050405020304" pitchFamily="18" charset="0"/>
              </a:rPr>
              <a:t>t</a:t>
            </a:r>
            <a:r>
              <a:rPr lang="en-US" altLang="zh-CN" b="1" i="1" baseline="-25000" dirty="0">
                <a:solidFill>
                  <a:schemeClr val="bg1"/>
                </a:solidFill>
                <a:latin typeface="Times New Roman" panose="02020603050405020304" pitchFamily="18" charset="0"/>
              </a:rPr>
              <a:t>2</a:t>
            </a:r>
            <a:r>
              <a:rPr lang="zh-CN" altLang="en-US" b="1" i="1" dirty="0">
                <a:solidFill>
                  <a:schemeClr val="bg1"/>
                </a:solidFill>
                <a:latin typeface="Times New Roman" panose="02020603050405020304" pitchFamily="18" charset="0"/>
              </a:rPr>
              <a:t>－</a:t>
            </a:r>
            <a:r>
              <a:rPr lang="en-US" altLang="zh-CN" b="1" i="1" dirty="0">
                <a:solidFill>
                  <a:schemeClr val="bg1"/>
                </a:solidFill>
                <a:latin typeface="Times New Roman" panose="02020603050405020304" pitchFamily="18" charset="0"/>
              </a:rPr>
              <a:t>t</a:t>
            </a:r>
            <a:r>
              <a:rPr lang="en-US" altLang="zh-CN" b="1" baseline="-25000" dirty="0">
                <a:solidFill>
                  <a:schemeClr val="bg1"/>
                </a:solidFill>
                <a:latin typeface="Times New Roman" panose="02020603050405020304" pitchFamily="18" charset="0"/>
              </a:rPr>
              <a:t>1</a:t>
            </a:r>
            <a:r>
              <a:rPr lang="en-US" altLang="zh-CN" b="1" i="1" dirty="0">
                <a:solidFill>
                  <a:schemeClr val="bg1"/>
                </a:solidFill>
                <a:latin typeface="Times New Roman" panose="02020603050405020304" pitchFamily="18" charset="0"/>
              </a:rPr>
              <a:t> </a:t>
            </a:r>
            <a:endParaRPr lang="en-US" altLang="zh-CN" b="1" dirty="0">
              <a:solidFill>
                <a:schemeClr val="bg1"/>
              </a:solidFill>
              <a:latin typeface="Times New Roman" panose="02020603050405020304" pitchFamily="18" charset="0"/>
              <a:sym typeface="Symbol" panose="05050102010706020507" pitchFamily="18" charset="2"/>
            </a:endParaRPr>
          </a:p>
        </p:txBody>
      </p:sp>
      <p:sp>
        <p:nvSpPr>
          <p:cNvPr id="76810" name="Text Box 10"/>
          <p:cNvSpPr txBox="1"/>
          <p:nvPr/>
        </p:nvSpPr>
        <p:spPr>
          <a:xfrm>
            <a:off x="2492375" y="4134004"/>
            <a:ext cx="5580374" cy="5232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sz="2800" b="1" dirty="0">
                <a:solidFill>
                  <a:srgbClr val="FFFFFF"/>
                </a:solidFill>
                <a:latin typeface="Times New Roman" panose="02020603050405020304" pitchFamily="18" charset="0"/>
              </a:rPr>
              <a:t>The slope of the curve at time </a:t>
            </a:r>
            <a:r>
              <a:rPr lang="en-US" sz="2800" b="1" dirty="0">
                <a:solidFill>
                  <a:srgbClr val="FFFFFF"/>
                </a:solidFill>
                <a:latin typeface="Times New Roman" panose="02020603050405020304" pitchFamily="18" charset="0"/>
              </a:rPr>
              <a:t>t</a:t>
            </a:r>
            <a:r>
              <a:rPr sz="2800" b="1" baseline="-25000" dirty="0">
                <a:solidFill>
                  <a:srgbClr val="FFFFFF"/>
                </a:solidFill>
                <a:latin typeface="Times New Roman" panose="02020603050405020304" pitchFamily="18" charset="0"/>
              </a:rPr>
              <a:t>1</a:t>
            </a:r>
            <a:r>
              <a:rPr sz="2800" b="1" dirty="0">
                <a:solidFill>
                  <a:srgbClr val="FFFFFF"/>
                </a:solidFill>
                <a:latin typeface="Times New Roman" panose="02020603050405020304" pitchFamily="18" charset="0"/>
              </a:rPr>
              <a:t> is </a:t>
            </a:r>
            <a:r>
              <a:rPr lang="en-US" sz="2800" b="1" dirty="0">
                <a:solidFill>
                  <a:srgbClr val="FFFFFF"/>
                </a:solidFill>
                <a:latin typeface="Times New Roman" panose="02020603050405020304" pitchFamily="18" charset="0"/>
              </a:rPr>
              <a:t>:</a:t>
            </a:r>
            <a:endParaRPr lang="en-US" sz="2800" b="1" dirty="0">
              <a:solidFill>
                <a:srgbClr val="FFFFFF"/>
              </a:solidFill>
              <a:latin typeface="Times New Roman" panose="02020603050405020304" pitchFamily="18" charset="0"/>
            </a:endParaRPr>
          </a:p>
        </p:txBody>
      </p:sp>
      <p:graphicFrame>
        <p:nvGraphicFramePr>
          <p:cNvPr id="76811" name="Object 11"/>
          <p:cNvGraphicFramePr>
            <a:graphicFrameLocks noChangeAspect="1"/>
          </p:cNvGraphicFramePr>
          <p:nvPr/>
        </p:nvGraphicFramePr>
        <p:xfrm>
          <a:off x="2643383" y="4653116"/>
          <a:ext cx="6089650" cy="1011238"/>
        </p:xfrm>
        <a:graphic>
          <a:graphicData uri="http://schemas.openxmlformats.org/presentationml/2006/ole">
            <mc:AlternateContent xmlns:mc="http://schemas.openxmlformats.org/markup-compatibility/2006">
              <mc:Choice xmlns:v="urn:schemas-microsoft-com:vml" Requires="v">
                <p:oleObj spid="_x0000_s35860" name="" r:id="rId1" imgW="3746500" imgH="622300" progId="Equation.3">
                  <p:embed/>
                </p:oleObj>
              </mc:Choice>
              <mc:Fallback>
                <p:oleObj name="" r:id="rId1" imgW="3746500" imgH="622300" progId="Equation.3">
                  <p:embed/>
                  <p:pic>
                    <p:nvPicPr>
                      <p:cNvPr id="0" name="图片 3157"/>
                      <p:cNvPicPr/>
                      <p:nvPr/>
                    </p:nvPicPr>
                    <p:blipFill>
                      <a:blip r:embed="rId2">
                        <a:clrChange>
                          <a:clrFrom>
                            <a:srgbClr val="000000"/>
                          </a:clrFrom>
                          <a:clrTo>
                            <a:srgbClr val="FFFFFF"/>
                          </a:clrTo>
                        </a:clrChange>
                      </a:blip>
                      <a:stretch>
                        <a:fillRect/>
                      </a:stretch>
                    </p:blipFill>
                    <p:spPr>
                      <a:xfrm>
                        <a:off x="2643383" y="4653116"/>
                        <a:ext cx="6089650" cy="1011238"/>
                      </a:xfrm>
                      <a:prstGeom prst="rect">
                        <a:avLst/>
                      </a:prstGeom>
                      <a:noFill/>
                      <a:ln w="38100">
                        <a:noFill/>
                        <a:miter/>
                      </a:ln>
                    </p:spPr>
                  </p:pic>
                </p:oleObj>
              </mc:Fallback>
            </mc:AlternateContent>
          </a:graphicData>
        </a:graphic>
      </p:graphicFrame>
      <p:sp>
        <p:nvSpPr>
          <p:cNvPr id="76812" name="Line 12"/>
          <p:cNvSpPr/>
          <p:nvPr/>
        </p:nvSpPr>
        <p:spPr>
          <a:xfrm>
            <a:off x="971550" y="5138693"/>
            <a:ext cx="863600" cy="720725"/>
          </a:xfrm>
          <a:prstGeom prst="line">
            <a:avLst/>
          </a:prstGeom>
          <a:ln w="38100" cap="flat" cmpd="sng">
            <a:solidFill>
              <a:srgbClr val="00FFFF"/>
            </a:solidFill>
            <a:prstDash val="solid"/>
            <a:headEnd type="none" w="med" len="med"/>
            <a:tailEnd type="none" w="med" len="med"/>
          </a:ln>
        </p:spPr>
      </p:sp>
      <p:grpSp>
        <p:nvGrpSpPr>
          <p:cNvPr id="3" name="Group 51"/>
          <p:cNvGrpSpPr/>
          <p:nvPr/>
        </p:nvGrpSpPr>
        <p:grpSpPr>
          <a:xfrm>
            <a:off x="283528" y="4329385"/>
            <a:ext cx="2566987" cy="2339975"/>
            <a:chOff x="385" y="2115"/>
            <a:chExt cx="1617" cy="1474"/>
          </a:xfrm>
        </p:grpSpPr>
        <p:sp>
          <p:nvSpPr>
            <p:cNvPr id="40982" name="Line 14"/>
            <p:cNvSpPr/>
            <p:nvPr/>
          </p:nvSpPr>
          <p:spPr>
            <a:xfrm>
              <a:off x="759" y="2677"/>
              <a:ext cx="0" cy="332"/>
            </a:xfrm>
            <a:prstGeom prst="line">
              <a:avLst/>
            </a:prstGeom>
            <a:ln w="28575" cap="flat" cmpd="sng">
              <a:solidFill>
                <a:schemeClr val="bg1"/>
              </a:solidFill>
              <a:prstDash val="dash"/>
              <a:headEnd type="none" w="med" len="med"/>
              <a:tailEnd type="none" w="med" len="med"/>
            </a:ln>
          </p:spPr>
        </p:sp>
        <p:sp>
          <p:nvSpPr>
            <p:cNvPr id="40983" name="Line 15"/>
            <p:cNvSpPr/>
            <p:nvPr/>
          </p:nvSpPr>
          <p:spPr>
            <a:xfrm>
              <a:off x="470" y="3036"/>
              <a:ext cx="1510" cy="0"/>
            </a:xfrm>
            <a:prstGeom prst="line">
              <a:avLst/>
            </a:prstGeom>
            <a:ln w="38100" cap="flat" cmpd="sng">
              <a:solidFill>
                <a:srgbClr val="FFFF00"/>
              </a:solidFill>
              <a:prstDash val="solid"/>
              <a:headEnd type="none" w="med" len="med"/>
              <a:tailEnd type="triangle" w="med" len="med"/>
            </a:ln>
          </p:spPr>
        </p:sp>
        <p:sp>
          <p:nvSpPr>
            <p:cNvPr id="40984" name="Line 16"/>
            <p:cNvSpPr/>
            <p:nvPr/>
          </p:nvSpPr>
          <p:spPr>
            <a:xfrm flipV="1">
              <a:off x="686" y="2223"/>
              <a:ext cx="0" cy="1307"/>
            </a:xfrm>
            <a:prstGeom prst="line">
              <a:avLst/>
            </a:prstGeom>
            <a:ln w="38100" cap="flat" cmpd="sng">
              <a:solidFill>
                <a:srgbClr val="FFFF00"/>
              </a:solidFill>
              <a:prstDash val="solid"/>
              <a:headEnd type="none" w="med" len="med"/>
              <a:tailEnd type="triangle" w="med" len="med"/>
            </a:ln>
          </p:spPr>
        </p:sp>
        <p:sp>
          <p:nvSpPr>
            <p:cNvPr id="40985" name="Freeform 17"/>
            <p:cNvSpPr/>
            <p:nvPr/>
          </p:nvSpPr>
          <p:spPr>
            <a:xfrm>
              <a:off x="686" y="2494"/>
              <a:ext cx="1151" cy="474"/>
            </a:xfrm>
            <a:custGeom>
              <a:avLst/>
              <a:gdLst>
                <a:gd name="txL" fmla="*/ 0 w 1008"/>
                <a:gd name="txT" fmla="*/ 0 h 432"/>
                <a:gd name="txR" fmla="*/ 1008 w 1008"/>
                <a:gd name="txB" fmla="*/ 432 h 432"/>
              </a:gdLst>
              <a:ahLst/>
              <a:cxnLst>
                <a:cxn ang="0">
                  <a:pos x="0" y="0"/>
                </a:cxn>
                <a:cxn ang="0">
                  <a:pos x="607" y="460"/>
                </a:cxn>
                <a:cxn ang="0">
                  <a:pos x="1700" y="734"/>
                </a:cxn>
                <a:cxn ang="0">
                  <a:pos x="2550" y="828"/>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40986" name="Text Box 18"/>
            <p:cNvSpPr txBox="1"/>
            <p:nvPr/>
          </p:nvSpPr>
          <p:spPr>
            <a:xfrm>
              <a:off x="385" y="2385"/>
              <a:ext cx="280"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40987" name="Text Box 19"/>
            <p:cNvSpPr txBox="1"/>
            <p:nvPr/>
          </p:nvSpPr>
          <p:spPr>
            <a:xfrm>
              <a:off x="1825" y="3036"/>
              <a:ext cx="177"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40988" name="Text Box 20"/>
            <p:cNvSpPr txBox="1"/>
            <p:nvPr/>
          </p:nvSpPr>
          <p:spPr>
            <a:xfrm>
              <a:off x="736" y="2115"/>
              <a:ext cx="308" cy="326"/>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endParaRPr lang="en-US" altLang="zh-CN" sz="2800" b="1" dirty="0">
                <a:solidFill>
                  <a:schemeClr val="bg1"/>
                </a:solidFill>
                <a:latin typeface="Times New Roman" panose="02020603050405020304" pitchFamily="18" charset="0"/>
              </a:endParaRPr>
            </a:p>
          </p:txBody>
        </p:sp>
        <p:sp>
          <p:nvSpPr>
            <p:cNvPr id="40989" name="Text Box 21"/>
            <p:cNvSpPr txBox="1"/>
            <p:nvPr/>
          </p:nvSpPr>
          <p:spPr>
            <a:xfrm>
              <a:off x="475" y="2981"/>
              <a:ext cx="22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40990" name="Line 22"/>
            <p:cNvSpPr/>
            <p:nvPr/>
          </p:nvSpPr>
          <p:spPr>
            <a:xfrm>
              <a:off x="651" y="2494"/>
              <a:ext cx="54" cy="0"/>
            </a:xfrm>
            <a:prstGeom prst="line">
              <a:avLst/>
            </a:prstGeom>
            <a:ln w="9525" cap="flat" cmpd="sng">
              <a:solidFill>
                <a:schemeClr val="tx1"/>
              </a:solidFill>
              <a:prstDash val="solid"/>
              <a:headEnd type="none" w="med" len="med"/>
              <a:tailEnd type="none" w="med" len="med"/>
            </a:ln>
          </p:spPr>
        </p:sp>
        <p:sp>
          <p:nvSpPr>
            <p:cNvPr id="40991" name="Oval 23"/>
            <p:cNvSpPr/>
            <p:nvPr/>
          </p:nvSpPr>
          <p:spPr>
            <a:xfrm>
              <a:off x="725" y="2569"/>
              <a:ext cx="54" cy="54"/>
            </a:xfrm>
            <a:prstGeom prst="ellipse">
              <a:avLst/>
            </a:prstGeom>
            <a:solidFill>
              <a:schemeClr val="bg1"/>
            </a:solidFill>
            <a:ln w="9525" cap="flat" cmpd="sng">
              <a:solidFill>
                <a:schemeClr val="bg1"/>
              </a:solidFill>
              <a:prstDash val="solid"/>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0992" name="Line 24"/>
            <p:cNvSpPr/>
            <p:nvPr/>
          </p:nvSpPr>
          <p:spPr>
            <a:xfrm>
              <a:off x="1305" y="2880"/>
              <a:ext cx="0" cy="163"/>
            </a:xfrm>
            <a:prstGeom prst="line">
              <a:avLst/>
            </a:prstGeom>
            <a:ln w="28575" cap="flat" cmpd="sng">
              <a:solidFill>
                <a:schemeClr val="bg1"/>
              </a:solidFill>
              <a:prstDash val="dash"/>
              <a:headEnd type="none" w="med" len="med"/>
              <a:tailEnd type="none" w="med" len="med"/>
            </a:ln>
          </p:spPr>
        </p:sp>
        <p:sp>
          <p:nvSpPr>
            <p:cNvPr id="40993" name="Oval 25"/>
            <p:cNvSpPr/>
            <p:nvPr/>
          </p:nvSpPr>
          <p:spPr>
            <a:xfrm>
              <a:off x="1265" y="2840"/>
              <a:ext cx="53" cy="53"/>
            </a:xfrm>
            <a:prstGeom prst="ellipse">
              <a:avLst/>
            </a:prstGeom>
            <a:solidFill>
              <a:schemeClr val="bg1"/>
            </a:solidFill>
            <a:ln w="9525" cap="flat" cmpd="sng">
              <a:solidFill>
                <a:schemeClr val="bg1"/>
              </a:solidFill>
              <a:prstDash val="solid"/>
              <a:headEnd type="none" w="med" len="med"/>
              <a:tailEnd type="none" w="med" len="med"/>
            </a:ln>
          </p:spPr>
          <p:txBody>
            <a:bodyPr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40994" name="Group 26"/>
            <p:cNvGrpSpPr/>
            <p:nvPr/>
          </p:nvGrpSpPr>
          <p:grpSpPr>
            <a:xfrm>
              <a:off x="745" y="3263"/>
              <a:ext cx="580" cy="326"/>
              <a:chOff x="1031" y="2887"/>
              <a:chExt cx="516" cy="289"/>
            </a:xfrm>
          </p:grpSpPr>
          <p:sp>
            <p:nvSpPr>
              <p:cNvPr id="40999" name="Line 27"/>
              <p:cNvSpPr/>
              <p:nvPr/>
            </p:nvSpPr>
            <p:spPr>
              <a:xfrm>
                <a:off x="1031" y="2977"/>
                <a:ext cx="0" cy="150"/>
              </a:xfrm>
              <a:prstGeom prst="line">
                <a:avLst/>
              </a:prstGeom>
              <a:ln w="9525" cap="flat" cmpd="sng">
                <a:solidFill>
                  <a:schemeClr val="bg1"/>
                </a:solidFill>
                <a:prstDash val="solid"/>
                <a:headEnd type="none" w="med" len="med"/>
                <a:tailEnd type="none" w="med" len="med"/>
              </a:ln>
            </p:spPr>
          </p:sp>
          <p:sp>
            <p:nvSpPr>
              <p:cNvPr id="41000" name="Line 28"/>
              <p:cNvSpPr/>
              <p:nvPr/>
            </p:nvSpPr>
            <p:spPr>
              <a:xfrm>
                <a:off x="1541" y="2989"/>
                <a:ext cx="6" cy="144"/>
              </a:xfrm>
              <a:prstGeom prst="line">
                <a:avLst/>
              </a:prstGeom>
              <a:ln w="28575" cap="flat" cmpd="sng">
                <a:solidFill>
                  <a:schemeClr val="bg1"/>
                </a:solidFill>
                <a:prstDash val="solid"/>
                <a:headEnd type="none" w="med" len="med"/>
                <a:tailEnd type="none" w="med" len="med"/>
              </a:ln>
            </p:spPr>
          </p:sp>
          <p:sp>
            <p:nvSpPr>
              <p:cNvPr id="41001" name="Line 29"/>
              <p:cNvSpPr/>
              <p:nvPr/>
            </p:nvSpPr>
            <p:spPr>
              <a:xfrm>
                <a:off x="1049" y="3067"/>
                <a:ext cx="108" cy="0"/>
              </a:xfrm>
              <a:prstGeom prst="line">
                <a:avLst/>
              </a:prstGeom>
              <a:ln w="9525" cap="flat" cmpd="sng">
                <a:solidFill>
                  <a:schemeClr val="bg1"/>
                </a:solidFill>
                <a:prstDash val="solid"/>
                <a:headEnd type="none" w="med" len="med"/>
                <a:tailEnd type="none" w="med" len="med"/>
              </a:ln>
            </p:spPr>
          </p:sp>
          <p:sp>
            <p:nvSpPr>
              <p:cNvPr id="41002" name="Line 30"/>
              <p:cNvSpPr/>
              <p:nvPr/>
            </p:nvSpPr>
            <p:spPr>
              <a:xfrm>
                <a:off x="1451" y="3073"/>
                <a:ext cx="96" cy="0"/>
              </a:xfrm>
              <a:prstGeom prst="line">
                <a:avLst/>
              </a:prstGeom>
              <a:ln w="9525" cap="flat" cmpd="sng">
                <a:solidFill>
                  <a:schemeClr val="bg1"/>
                </a:solidFill>
                <a:prstDash val="solid"/>
                <a:headEnd type="none" w="med" len="med"/>
                <a:tailEnd type="none" w="med" len="med"/>
              </a:ln>
            </p:spPr>
          </p:sp>
          <p:sp>
            <p:nvSpPr>
              <p:cNvPr id="41003" name="Text Box 31"/>
              <p:cNvSpPr txBox="1"/>
              <p:nvPr/>
            </p:nvSpPr>
            <p:spPr>
              <a:xfrm>
                <a:off x="1195" y="2887"/>
                <a:ext cx="189" cy="289"/>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endParaRPr lang="en-US" altLang="zh-CN" sz="2800" b="1" dirty="0">
                  <a:solidFill>
                    <a:schemeClr val="bg1"/>
                  </a:solidFill>
                  <a:latin typeface="Times New Roman" panose="02020603050405020304" pitchFamily="18" charset="0"/>
                  <a:sym typeface="Symbol" panose="05050102010706020507" pitchFamily="18" charset="2"/>
                </a:endParaRPr>
              </a:p>
            </p:txBody>
          </p:sp>
        </p:grpSp>
        <p:sp>
          <p:nvSpPr>
            <p:cNvPr id="40995" name="Oval 32"/>
            <p:cNvSpPr/>
            <p:nvPr/>
          </p:nvSpPr>
          <p:spPr>
            <a:xfrm>
              <a:off x="739" y="3002"/>
              <a:ext cx="54" cy="54"/>
            </a:xfrm>
            <a:prstGeom prst="ellipse">
              <a:avLst/>
            </a:prstGeom>
            <a:solidFill>
              <a:schemeClr val="bg1"/>
            </a:solidFill>
            <a:ln w="9525" cap="flat" cmpd="sng">
              <a:solidFill>
                <a:schemeClr val="bg1"/>
              </a:solidFill>
              <a:prstDash val="solid"/>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0996" name="Oval 33"/>
            <p:cNvSpPr/>
            <p:nvPr/>
          </p:nvSpPr>
          <p:spPr>
            <a:xfrm>
              <a:off x="1264" y="3009"/>
              <a:ext cx="54" cy="54"/>
            </a:xfrm>
            <a:prstGeom prst="ellipse">
              <a:avLst/>
            </a:prstGeom>
            <a:solidFill>
              <a:schemeClr val="bg1"/>
            </a:solidFill>
            <a:ln w="9525" cap="flat" cmpd="sng">
              <a:solidFill>
                <a:schemeClr val="bg1"/>
              </a:solidFill>
              <a:prstDash val="solid"/>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0997" name="Text Box 34"/>
            <p:cNvSpPr txBox="1"/>
            <p:nvPr/>
          </p:nvSpPr>
          <p:spPr>
            <a:xfrm>
              <a:off x="657" y="2976"/>
              <a:ext cx="253" cy="32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t</a:t>
              </a:r>
              <a:r>
                <a:rPr lang="en-US" altLang="zh-CN" sz="2800" b="1" i="1" baseline="-25000" dirty="0">
                  <a:solidFill>
                    <a:schemeClr val="bg1"/>
                  </a:solidFill>
                  <a:latin typeface="Times New Roman" panose="02020603050405020304" pitchFamily="18" charset="0"/>
                </a:rPr>
                <a:t>1</a:t>
              </a:r>
              <a:endParaRPr lang="en-US" altLang="zh-CN" sz="2800" b="1" i="1" baseline="-25000" dirty="0">
                <a:solidFill>
                  <a:schemeClr val="bg1"/>
                </a:solidFill>
                <a:latin typeface="Times New Roman" panose="02020603050405020304" pitchFamily="18" charset="0"/>
              </a:endParaRPr>
            </a:p>
          </p:txBody>
        </p:sp>
        <p:sp>
          <p:nvSpPr>
            <p:cNvPr id="40998" name="Text Box 35"/>
            <p:cNvSpPr txBox="1"/>
            <p:nvPr/>
          </p:nvSpPr>
          <p:spPr>
            <a:xfrm>
              <a:off x="1156" y="2976"/>
              <a:ext cx="286" cy="326"/>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t</a:t>
              </a:r>
              <a:r>
                <a:rPr lang="en-US" altLang="zh-CN" sz="2800" b="1" i="1" baseline="-25000" dirty="0">
                  <a:solidFill>
                    <a:schemeClr val="bg1"/>
                  </a:solidFill>
                  <a:latin typeface="Times New Roman" panose="02020603050405020304" pitchFamily="18" charset="0"/>
                </a:rPr>
                <a:t>2</a:t>
              </a:r>
              <a:endParaRPr lang="en-US" altLang="zh-CN" sz="2800" b="1" i="1" baseline="-25000" dirty="0">
                <a:solidFill>
                  <a:schemeClr val="bg1"/>
                </a:solidFill>
                <a:latin typeface="Times New Roman" panose="02020603050405020304" pitchFamily="18" charset="0"/>
              </a:endParaRPr>
            </a:p>
          </p:txBody>
        </p:sp>
      </p:grpSp>
      <p:sp>
        <p:nvSpPr>
          <p:cNvPr id="76802" name="Text Box 2"/>
          <p:cNvSpPr txBox="1"/>
          <p:nvPr/>
        </p:nvSpPr>
        <p:spPr>
          <a:xfrm>
            <a:off x="2411413" y="1557338"/>
            <a:ext cx="603726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dirty="0">
                <a:solidFill>
                  <a:schemeClr val="bg1"/>
                </a:solidFill>
                <a:latin typeface="Times New Roman" panose="02020603050405020304" pitchFamily="18" charset="0"/>
              </a:rPr>
              <a:t> 0.368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dirty="0">
                <a:solidFill>
                  <a:schemeClr val="bg1"/>
                </a:solidFill>
                <a:latin typeface="Times New Roman" panose="02020603050405020304" pitchFamily="18" charset="0"/>
              </a:rPr>
              <a:t>0.135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dirty="0">
                <a:solidFill>
                  <a:schemeClr val="bg1"/>
                </a:solidFill>
                <a:latin typeface="Times New Roman" panose="02020603050405020304" pitchFamily="18" charset="0"/>
              </a:rPr>
              <a:t>0.05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dirty="0">
                <a:solidFill>
                  <a:schemeClr val="bg1"/>
                </a:solidFill>
                <a:latin typeface="Times New Roman" panose="02020603050405020304" pitchFamily="18" charset="0"/>
              </a:rPr>
              <a:t>0.007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endParaRPr lang="en-US" altLang="zh-CN" sz="2400" b="1" baseline="-25000" dirty="0">
              <a:solidFill>
                <a:schemeClr val="bg1"/>
              </a:solidFill>
              <a:latin typeface="Times New Roman" panose="02020603050405020304" pitchFamily="18" charset="0"/>
            </a:endParaRPr>
          </a:p>
        </p:txBody>
      </p:sp>
      <p:grpSp>
        <p:nvGrpSpPr>
          <p:cNvPr id="5" name="Group 50"/>
          <p:cNvGrpSpPr/>
          <p:nvPr/>
        </p:nvGrpSpPr>
        <p:grpSpPr>
          <a:xfrm>
            <a:off x="641312" y="183162"/>
            <a:ext cx="7532687" cy="1817688"/>
            <a:chOff x="385" y="164"/>
            <a:chExt cx="4745" cy="1145"/>
          </a:xfrm>
        </p:grpSpPr>
        <p:sp>
          <p:nvSpPr>
            <p:cNvPr id="40976" name="Line 38"/>
            <p:cNvSpPr/>
            <p:nvPr/>
          </p:nvSpPr>
          <p:spPr>
            <a:xfrm>
              <a:off x="409" y="452"/>
              <a:ext cx="4704" cy="0"/>
            </a:xfrm>
            <a:prstGeom prst="line">
              <a:avLst/>
            </a:prstGeom>
            <a:ln w="38100" cap="flat" cmpd="sng">
              <a:solidFill>
                <a:srgbClr val="FFFF00"/>
              </a:solidFill>
              <a:prstDash val="solid"/>
              <a:headEnd type="none" w="med" len="med"/>
              <a:tailEnd type="none" w="med" len="med"/>
            </a:ln>
          </p:spPr>
        </p:sp>
        <p:sp>
          <p:nvSpPr>
            <p:cNvPr id="40977" name="Line 39"/>
            <p:cNvSpPr/>
            <p:nvPr/>
          </p:nvSpPr>
          <p:spPr>
            <a:xfrm>
              <a:off x="1483" y="179"/>
              <a:ext cx="0" cy="1130"/>
            </a:xfrm>
            <a:prstGeom prst="line">
              <a:avLst/>
            </a:prstGeom>
            <a:ln w="38100" cap="flat" cmpd="sng">
              <a:solidFill>
                <a:srgbClr val="FFFF00"/>
              </a:solidFill>
              <a:prstDash val="solid"/>
              <a:headEnd type="none" w="med" len="med"/>
              <a:tailEnd type="none" w="med" len="med"/>
            </a:ln>
          </p:spPr>
        </p:sp>
        <p:sp>
          <p:nvSpPr>
            <p:cNvPr id="40978" name="Text Box 40"/>
            <p:cNvSpPr txBox="1"/>
            <p:nvPr/>
          </p:nvSpPr>
          <p:spPr>
            <a:xfrm>
              <a:off x="1033" y="164"/>
              <a:ext cx="169"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40979" name="Text Box 41"/>
            <p:cNvSpPr txBox="1"/>
            <p:nvPr/>
          </p:nvSpPr>
          <p:spPr>
            <a:xfrm>
              <a:off x="1522" y="191"/>
              <a:ext cx="338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2</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rPr>
                <a:t>3</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rPr>
                <a:t> 5</a:t>
              </a:r>
              <a:r>
                <a:rPr lang="en-US" altLang="zh-CN" sz="2400" b="1" i="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graphicFrame>
          <p:nvGraphicFramePr>
            <p:cNvPr id="40980" name="Object 42"/>
            <p:cNvGraphicFramePr>
              <a:graphicFrameLocks noChangeAspect="1"/>
            </p:cNvGraphicFramePr>
            <p:nvPr/>
          </p:nvGraphicFramePr>
          <p:xfrm>
            <a:off x="427" y="461"/>
            <a:ext cx="984" cy="455"/>
          </p:xfrm>
          <a:graphic>
            <a:graphicData uri="http://schemas.openxmlformats.org/presentationml/2006/ole">
              <mc:AlternateContent xmlns:mc="http://schemas.openxmlformats.org/markup-compatibility/2006">
                <mc:Choice xmlns:v="urn:schemas-microsoft-com:vml" Requires="v">
                  <p:oleObj spid="_x0000_s35861" name="" r:id="rId3" imgW="2070100" imgH="952500" progId="Equation.3">
                    <p:embed/>
                  </p:oleObj>
                </mc:Choice>
                <mc:Fallback>
                  <p:oleObj name="" r:id="rId3" imgW="2070100" imgH="952500" progId="Equation.3">
                    <p:embed/>
                    <p:pic>
                      <p:nvPicPr>
                        <p:cNvPr id="0" name="图片 3161"/>
                        <p:cNvPicPr/>
                        <p:nvPr/>
                      </p:nvPicPr>
                      <p:blipFill>
                        <a:blip r:embed="rId4">
                          <a:clrChange>
                            <a:clrFrom>
                              <a:srgbClr val="000000"/>
                            </a:clrFrom>
                            <a:clrTo>
                              <a:srgbClr val="FFFFFF"/>
                            </a:clrTo>
                          </a:clrChange>
                        </a:blip>
                        <a:stretch>
                          <a:fillRect/>
                        </a:stretch>
                      </p:blipFill>
                      <p:spPr>
                        <a:xfrm>
                          <a:off x="427" y="461"/>
                          <a:ext cx="984" cy="455"/>
                        </a:xfrm>
                        <a:prstGeom prst="rect">
                          <a:avLst/>
                        </a:prstGeom>
                        <a:noFill/>
                        <a:ln w="38100">
                          <a:noFill/>
                          <a:miter/>
                        </a:ln>
                      </p:spPr>
                    </p:pic>
                  </p:oleObj>
                </mc:Fallback>
              </mc:AlternateContent>
            </a:graphicData>
          </a:graphic>
        </p:graphicFrame>
        <p:sp>
          <p:nvSpPr>
            <p:cNvPr id="40981" name="Line 43"/>
            <p:cNvSpPr/>
            <p:nvPr/>
          </p:nvSpPr>
          <p:spPr>
            <a:xfrm flipV="1">
              <a:off x="385" y="914"/>
              <a:ext cx="4745" cy="0"/>
            </a:xfrm>
            <a:prstGeom prst="line">
              <a:avLst/>
            </a:prstGeom>
            <a:ln w="38100" cap="flat" cmpd="sng">
              <a:solidFill>
                <a:srgbClr val="FFFF00"/>
              </a:solidFill>
              <a:prstDash val="solid"/>
              <a:headEnd type="none" w="med" len="med"/>
              <a:tailEnd type="none" w="med" len="med"/>
            </a:ln>
          </p:spPr>
        </p:sp>
      </p:grpSp>
      <p:sp>
        <p:nvSpPr>
          <p:cNvPr id="76844" name="Text Box 44"/>
          <p:cNvSpPr txBox="1"/>
          <p:nvPr/>
        </p:nvSpPr>
        <p:spPr>
          <a:xfrm>
            <a:off x="2484438" y="908050"/>
            <a:ext cx="5757862" cy="45720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rPr>
              <a:t>e</a:t>
            </a:r>
            <a:r>
              <a:rPr lang="en-US" altLang="zh-CN" sz="2400" b="1" baseline="-25000" dirty="0">
                <a:solidFill>
                  <a:schemeClr val="bg1"/>
                </a:solidFill>
                <a:latin typeface="Times New Roman" panose="02020603050405020304" pitchFamily="18" charset="0"/>
              </a:rPr>
              <a:t> </a:t>
            </a:r>
            <a:r>
              <a:rPr lang="en-US" altLang="zh-CN" sz="2400" b="1" baseline="30000" dirty="0">
                <a:solidFill>
                  <a:schemeClr val="bg1"/>
                </a:solidFill>
                <a:latin typeface="Times New Roman" panose="02020603050405020304" pitchFamily="18" charset="0"/>
              </a:rPr>
              <a:t>-1</a:t>
            </a:r>
            <a:r>
              <a:rPr lang="en-US" altLang="zh-CN" sz="2400" b="1" baseline="-25000"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rPr>
              <a:t>e</a:t>
            </a:r>
            <a:r>
              <a:rPr lang="en-US" altLang="zh-CN" sz="2400" b="1" baseline="-25000" dirty="0">
                <a:solidFill>
                  <a:schemeClr val="bg1"/>
                </a:solidFill>
                <a:latin typeface="Times New Roman" panose="02020603050405020304" pitchFamily="18" charset="0"/>
              </a:rPr>
              <a:t> </a:t>
            </a:r>
            <a:r>
              <a:rPr lang="en-US" altLang="zh-CN" sz="2400" b="1" baseline="30000"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rPr>
              <a:t>e</a:t>
            </a:r>
            <a:r>
              <a:rPr lang="en-US" altLang="zh-CN" sz="2400" b="1" baseline="-25000" dirty="0">
                <a:solidFill>
                  <a:schemeClr val="bg1"/>
                </a:solidFill>
                <a:latin typeface="Times New Roman" panose="02020603050405020304" pitchFamily="18" charset="0"/>
              </a:rPr>
              <a:t> </a:t>
            </a:r>
            <a:r>
              <a:rPr lang="en-US" altLang="zh-CN" sz="2400" b="1" baseline="30000" dirty="0">
                <a:solidFill>
                  <a:schemeClr val="bg1"/>
                </a:solidFill>
                <a:latin typeface="Times New Roman" panose="02020603050405020304" pitchFamily="18" charset="0"/>
              </a:rPr>
              <a:t>-3</a:t>
            </a:r>
            <a:r>
              <a:rPr lang="en-US" altLang="zh-CN" sz="2400" b="1" baseline="-25000"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 </a:t>
            </a:r>
            <a:r>
              <a:rPr lang="en-US" altLang="zh-CN" sz="2400" b="1" i="1" dirty="0">
                <a:solidFill>
                  <a:schemeClr val="bg1"/>
                </a:solidFill>
                <a:latin typeface="Times New Roman" panose="02020603050405020304" pitchFamily="18" charset="0"/>
              </a:rPr>
              <a:t>e</a:t>
            </a:r>
            <a:r>
              <a:rPr lang="en-US" altLang="zh-CN" sz="2400" b="1" baseline="-25000" dirty="0">
                <a:solidFill>
                  <a:schemeClr val="bg1"/>
                </a:solidFill>
                <a:latin typeface="Times New Roman" panose="02020603050405020304" pitchFamily="18" charset="0"/>
              </a:rPr>
              <a:t> </a:t>
            </a:r>
            <a:r>
              <a:rPr lang="en-US" altLang="zh-CN" sz="2400" b="1" baseline="30000" dirty="0">
                <a:solidFill>
                  <a:schemeClr val="bg1"/>
                </a:solidFill>
                <a:latin typeface="Times New Roman" panose="02020603050405020304" pitchFamily="18" charset="0"/>
              </a:rPr>
              <a:t>-5</a:t>
            </a:r>
            <a:r>
              <a:rPr lang="en-US" altLang="zh-CN" sz="2400" b="1" baseline="-25000" dirty="0">
                <a:solidFill>
                  <a:schemeClr val="bg1"/>
                </a:solidFill>
                <a:latin typeface="Times New Roman" panose="02020603050405020304" pitchFamily="18" charset="0"/>
              </a:rPr>
              <a:t> </a:t>
            </a:r>
            <a:endParaRPr lang="en-US" altLang="zh-CN" sz="2400" b="1" baseline="-25000" dirty="0">
              <a:solidFill>
                <a:schemeClr val="bg1"/>
              </a:solidFill>
              <a:latin typeface="Times New Roman" panose="02020603050405020304" pitchFamily="18" charset="0"/>
            </a:endParaRPr>
          </a:p>
        </p:txBody>
      </p:sp>
      <p:sp>
        <p:nvSpPr>
          <p:cNvPr id="40972" name="Text Box 45"/>
          <p:cNvSpPr txBox="1"/>
          <p:nvPr/>
        </p:nvSpPr>
        <p:spPr>
          <a:xfrm>
            <a:off x="2492375" y="4224293"/>
            <a:ext cx="180975" cy="457200"/>
          </a:xfrm>
          <a:prstGeom prst="rect">
            <a:avLst/>
          </a:prstGeom>
          <a:noFill/>
          <a:ln w="9525">
            <a:noFill/>
          </a:ln>
          <a:effectLst>
            <a:prstShdw prst="shdw17" dist="17961" dir="2699999">
              <a:srgbClr val="999999"/>
            </a:prstShdw>
          </a:effectLst>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latin typeface="Times New Roman" panose="02020603050405020304" pitchFamily="18" charset="0"/>
            </a:endParaRPr>
          </a:p>
        </p:txBody>
      </p:sp>
      <p:graphicFrame>
        <p:nvGraphicFramePr>
          <p:cNvPr id="76846" name="Object 46"/>
          <p:cNvGraphicFramePr>
            <a:graphicFrameLocks noChangeAspect="1"/>
          </p:cNvGraphicFramePr>
          <p:nvPr/>
        </p:nvGraphicFramePr>
        <p:xfrm>
          <a:off x="3233738" y="6211805"/>
          <a:ext cx="3024187" cy="503238"/>
        </p:xfrm>
        <a:graphic>
          <a:graphicData uri="http://schemas.openxmlformats.org/presentationml/2006/ole">
            <mc:AlternateContent xmlns:mc="http://schemas.openxmlformats.org/markup-compatibility/2006">
              <mc:Choice xmlns:v="urn:schemas-microsoft-com:vml" Requires="v">
                <p:oleObj spid="_x0000_s35862" name="" r:id="rId5" imgW="1803400" imgH="292100" progId="Equation.3">
                  <p:embed/>
                </p:oleObj>
              </mc:Choice>
              <mc:Fallback>
                <p:oleObj name="" r:id="rId5" imgW="1803400" imgH="292100" progId="Equation.3">
                  <p:embed/>
                  <p:pic>
                    <p:nvPicPr>
                      <p:cNvPr id="0" name="图片 3159"/>
                      <p:cNvPicPr/>
                      <p:nvPr/>
                    </p:nvPicPr>
                    <p:blipFill>
                      <a:blip r:embed="rId6">
                        <a:clrChange>
                          <a:clrFrom>
                            <a:srgbClr val="000000"/>
                          </a:clrFrom>
                          <a:clrTo>
                            <a:srgbClr val="FFFFFF"/>
                          </a:clrTo>
                        </a:clrChange>
                      </a:blip>
                      <a:stretch>
                        <a:fillRect/>
                      </a:stretch>
                    </p:blipFill>
                    <p:spPr>
                      <a:xfrm>
                        <a:off x="3233738" y="6211805"/>
                        <a:ext cx="3024187" cy="503238"/>
                      </a:xfrm>
                      <a:prstGeom prst="rect">
                        <a:avLst/>
                      </a:prstGeom>
                      <a:noFill/>
                      <a:ln w="38100">
                        <a:noFill/>
                        <a:miter/>
                      </a:ln>
                    </p:spPr>
                  </p:pic>
                </p:oleObj>
              </mc:Fallback>
            </mc:AlternateContent>
          </a:graphicData>
        </a:graphic>
      </p:graphicFrame>
      <p:sp>
        <p:nvSpPr>
          <p:cNvPr id="43" name="Text Box 10"/>
          <p:cNvSpPr txBox="1"/>
          <p:nvPr/>
        </p:nvSpPr>
        <p:spPr>
          <a:xfrm>
            <a:off x="584015" y="3160171"/>
            <a:ext cx="8288693" cy="95410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sz="2800" b="1" dirty="0">
                <a:solidFill>
                  <a:schemeClr val="bg1"/>
                </a:solidFill>
                <a:latin typeface="Times New Roman" panose="02020603050405020304" pitchFamily="18" charset="0"/>
              </a:rPr>
              <a:t>It is considered that the transition process will be completed after </a:t>
            </a:r>
            <a:r>
              <a:rPr kumimoji="1" lang="en-US" altLang="zh-CN" sz="2800" b="1" dirty="0">
                <a:solidFill>
                  <a:schemeClr val="bg1"/>
                </a:solidFill>
                <a:latin typeface="Times New Roman" panose="02020603050405020304" pitchFamily="18" charset="0"/>
                <a:ea typeface="仿宋_GB2312" panose="02010609030101010101" pitchFamily="49" charset="-122"/>
              </a:rPr>
              <a:t>3</a:t>
            </a:r>
            <a:r>
              <a:rPr kumimoji="1" lang="en-US" altLang="zh-CN" sz="28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kumimoji="1" lang="zh-CN" altLang="en-US" sz="28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kumimoji="1" lang="en-US" altLang="zh-CN" sz="28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5</a:t>
            </a:r>
            <a:r>
              <a:rPr kumimoji="1" lang="en-US" altLang="zh-CN" sz="28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endParaRPr kumimoji="1" lang="en-US" altLang="zh-CN" sz="28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sp>
        <p:nvSpPr>
          <p:cNvPr id="45" name="文本框 44"/>
          <p:cNvSpPr txBox="1"/>
          <p:nvPr/>
        </p:nvSpPr>
        <p:spPr>
          <a:xfrm>
            <a:off x="5204336" y="5622517"/>
            <a:ext cx="1746376" cy="461665"/>
          </a:xfrm>
          <a:prstGeom prst="rect">
            <a:avLst/>
          </a:prstGeom>
          <a:noFill/>
        </p:spPr>
        <p:txBody>
          <a:bodyPr wrap="square">
            <a:spAutoFit/>
          </a:bodyPr>
          <a:lstStyle/>
          <a:p>
            <a:r>
              <a:rPr lang="en-US" altLang="zh-CN" i="0" dirty="0">
                <a:solidFill>
                  <a:schemeClr val="bg1"/>
                </a:solidFill>
                <a:effectLst/>
                <a:latin typeface="Times New Roman" panose="02020603050405020304" pitchFamily="18" charset="0"/>
                <a:cs typeface="Times New Roman" panose="02020603050405020304" pitchFamily="18" charset="0"/>
              </a:rPr>
              <a:t>subtangent</a:t>
            </a:r>
            <a:endParaRPr lang="en-US" altLang="zh-CN" i="0" dirty="0">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44"/>
                                        </p:tgtEl>
                                        <p:attrNameLst>
                                          <p:attrName>style.visibility</p:attrName>
                                        </p:attrNameLst>
                                      </p:cBhvr>
                                      <p:to>
                                        <p:strVal val="visible"/>
                                      </p:to>
                                    </p:set>
                                    <p:animEffect transition="in" filter="wipe(left)">
                                      <p:cBhvr>
                                        <p:cTn id="12" dur="2000"/>
                                        <p:tgtEl>
                                          <p:spTgt spid="76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2"/>
                                        </p:tgtEl>
                                        <p:attrNameLst>
                                          <p:attrName>style.visibility</p:attrName>
                                        </p:attrNameLst>
                                      </p:cBhvr>
                                      <p:to>
                                        <p:strVal val="visible"/>
                                      </p:to>
                                    </p:set>
                                    <p:animEffect transition="in" filter="wipe(left)">
                                      <p:cBhvr>
                                        <p:cTn id="17" dur="2000"/>
                                        <p:tgtEl>
                                          <p:spTgt spid="7680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76804"/>
                                        </p:tgtEl>
                                        <p:attrNameLst>
                                          <p:attrName>style.visibility</p:attrName>
                                        </p:attrNameLst>
                                      </p:cBhvr>
                                      <p:to>
                                        <p:strVal val="visible"/>
                                      </p:to>
                                    </p:set>
                                    <p:anim calcmode="lin" valueType="num">
                                      <p:cBhvr additive="base">
                                        <p:cTn id="22" dur="500" fill="hold"/>
                                        <p:tgtEl>
                                          <p:spTgt spid="76804"/>
                                        </p:tgtEl>
                                        <p:attrNameLst>
                                          <p:attrName>ppt_x</p:attrName>
                                        </p:attrNameLst>
                                      </p:cBhvr>
                                      <p:tavLst>
                                        <p:tav tm="0">
                                          <p:val>
                                            <p:strVal val="1+#ppt_w/2"/>
                                          </p:val>
                                        </p:tav>
                                        <p:tav tm="100000">
                                          <p:val>
                                            <p:strVal val="#ppt_x"/>
                                          </p:val>
                                        </p:tav>
                                      </p:tavLst>
                                    </p:anim>
                                    <p:anim calcmode="lin" valueType="num">
                                      <p:cBhvr additive="base">
                                        <p:cTn id="23" dur="500" fill="hold"/>
                                        <p:tgtEl>
                                          <p:spTgt spid="7680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edge">
                                      <p:cBhvr>
                                        <p:cTn id="32" dur="20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6812"/>
                                        </p:tgtEl>
                                        <p:attrNameLst>
                                          <p:attrName>style.visibility</p:attrName>
                                        </p:attrNameLst>
                                      </p:cBhvr>
                                      <p:to>
                                        <p:strVal val="visible"/>
                                      </p:to>
                                    </p:set>
                                    <p:animEffect transition="in" filter="wipe(up)">
                                      <p:cBhvr>
                                        <p:cTn id="37" dur="2000"/>
                                        <p:tgtEl>
                                          <p:spTgt spid="768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0">
                                            <p:txEl>
                                              <p:pRg st="0" end="0"/>
                                            </p:txEl>
                                          </p:spTgt>
                                        </p:tgtEl>
                                        <p:attrNameLst>
                                          <p:attrName>style.visibility</p:attrName>
                                        </p:attrNameLst>
                                      </p:cBhvr>
                                      <p:to>
                                        <p:strVal val="visible"/>
                                      </p:to>
                                    </p:set>
                                    <p:animEffect transition="in" filter="wipe(left)">
                                      <p:cBhvr>
                                        <p:cTn id="42" dur="2000"/>
                                        <p:tgtEl>
                                          <p:spTgt spid="76810">
                                            <p:txEl>
                                              <p:pRg st="0" end="0"/>
                                            </p:txEl>
                                          </p:spTgt>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76811"/>
                                        </p:tgtEl>
                                        <p:attrNameLst>
                                          <p:attrName>style.visibility</p:attrName>
                                        </p:attrNameLst>
                                      </p:cBhvr>
                                      <p:to>
                                        <p:strVal val="visible"/>
                                      </p:to>
                                    </p:set>
                                    <p:animEffect transition="in" filter="wipe(left)">
                                      <p:cBhvr>
                                        <p:cTn id="46" dur="3000"/>
                                        <p:tgtEl>
                                          <p:spTgt spid="76811"/>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0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6846"/>
                                        </p:tgtEl>
                                        <p:attrNameLst>
                                          <p:attrName>style.visibility</p:attrName>
                                        </p:attrNameLst>
                                      </p:cBhvr>
                                      <p:to>
                                        <p:strVal val="visible"/>
                                      </p:to>
                                    </p:set>
                                    <p:animEffect transition="in" filter="wipe(left)">
                                      <p:cBhvr>
                                        <p:cTn id="59" dur="2000"/>
                                        <p:tgtEl>
                                          <p:spTgt spid="76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bldLvl="0" animBg="1"/>
      <p:bldP spid="41004" grpId="0"/>
      <p:bldP spid="76810" grpId="0" build="p"/>
      <p:bldP spid="76802" grpId="0"/>
      <p:bldP spid="76844" grpId="0"/>
      <p:bldP spid="43" grpId="0"/>
      <p:bldP spid="4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44" name="Object 24"/>
          <p:cNvGraphicFramePr>
            <a:graphicFrameLocks noChangeAspect="1"/>
          </p:cNvGraphicFramePr>
          <p:nvPr/>
        </p:nvGraphicFramePr>
        <p:xfrm>
          <a:off x="3269837" y="991278"/>
          <a:ext cx="2351405" cy="1065530"/>
        </p:xfrm>
        <a:graphic>
          <a:graphicData uri="http://schemas.openxmlformats.org/presentationml/2006/ole">
            <mc:AlternateContent xmlns:mc="http://schemas.openxmlformats.org/markup-compatibility/2006">
              <mc:Choice xmlns:v="urn:schemas-microsoft-com:vml" Requires="v">
                <p:oleObj spid="_x0000_s3080" name="" r:id="rId1" imgW="889000" imgH="393700" progId="Equation.DSMT4">
                  <p:embed/>
                </p:oleObj>
              </mc:Choice>
              <mc:Fallback>
                <p:oleObj name="" r:id="rId1" imgW="889000" imgH="393700" progId="Equation.DSMT4">
                  <p:embed/>
                  <p:pic>
                    <p:nvPicPr>
                      <p:cNvPr id="0" name="图片 3084"/>
                      <p:cNvPicPr/>
                      <p:nvPr/>
                    </p:nvPicPr>
                    <p:blipFill>
                      <a:blip r:embed="rId2">
                        <a:clrChange>
                          <a:clrFrom>
                            <a:srgbClr val="000000"/>
                          </a:clrFrom>
                          <a:clrTo>
                            <a:srgbClr val="808080"/>
                          </a:clrTo>
                        </a:clrChange>
                      </a:blip>
                      <a:stretch>
                        <a:fillRect/>
                      </a:stretch>
                    </p:blipFill>
                    <p:spPr>
                      <a:xfrm>
                        <a:off x="3269837" y="991278"/>
                        <a:ext cx="2351405" cy="1065530"/>
                      </a:xfrm>
                      <a:prstGeom prst="rect">
                        <a:avLst/>
                      </a:prstGeom>
                      <a:noFill/>
                      <a:ln w="38100">
                        <a:noFill/>
                        <a:miter/>
                      </a:ln>
                    </p:spPr>
                  </p:pic>
                </p:oleObj>
              </mc:Fallback>
            </mc:AlternateContent>
          </a:graphicData>
        </a:graphic>
      </p:graphicFrame>
      <p:sp>
        <p:nvSpPr>
          <p:cNvPr id="209945" name="Rectangle 25"/>
          <p:cNvSpPr/>
          <p:nvPr/>
        </p:nvSpPr>
        <p:spPr>
          <a:xfrm>
            <a:off x="468630" y="116632"/>
            <a:ext cx="8405495" cy="521970"/>
          </a:xfrm>
          <a:prstGeom prst="rect">
            <a:avLst/>
          </a:prstGeom>
          <a:solidFill>
            <a:srgbClr val="C00000"/>
          </a:solidFill>
          <a:ln w="38100" cap="flat" cmpd="sng">
            <a:no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The </a:t>
            </a:r>
            <a:r>
              <a:rPr lang="en-US" altLang="zh-CN" sz="2800" b="1" dirty="0">
                <a:solidFill>
                  <a:schemeClr val="bg1"/>
                </a:solidFill>
                <a:latin typeface="Times New Roman" panose="02020603050405020304" pitchFamily="18" charset="0"/>
                <a:ea typeface="仿宋_GB2312" panose="02010609030101010101" pitchFamily="49" charset="-122"/>
              </a:rPr>
              <a:t>current-voltage relationship for a capacitor</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grpSp>
        <p:nvGrpSpPr>
          <p:cNvPr id="2" name="Group 53"/>
          <p:cNvGrpSpPr/>
          <p:nvPr/>
        </p:nvGrpSpPr>
        <p:grpSpPr>
          <a:xfrm>
            <a:off x="165171" y="637809"/>
            <a:ext cx="2973388" cy="1890713"/>
            <a:chOff x="476" y="572"/>
            <a:chExt cx="1873" cy="1191"/>
          </a:xfrm>
        </p:grpSpPr>
        <p:grpSp>
          <p:nvGrpSpPr>
            <p:cNvPr id="5131" name="Group 27"/>
            <p:cNvGrpSpPr/>
            <p:nvPr/>
          </p:nvGrpSpPr>
          <p:grpSpPr>
            <a:xfrm>
              <a:off x="612" y="572"/>
              <a:ext cx="1737" cy="886"/>
              <a:chOff x="2347" y="2736"/>
              <a:chExt cx="1737" cy="886"/>
            </a:xfrm>
          </p:grpSpPr>
          <p:sp>
            <p:nvSpPr>
              <p:cNvPr id="5137" name="Text Box 28"/>
              <p:cNvSpPr txBox="1"/>
              <p:nvPr/>
            </p:nvSpPr>
            <p:spPr>
              <a:xfrm>
                <a:off x="3053" y="2736"/>
                <a:ext cx="29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C</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5138" name="Line 29"/>
              <p:cNvSpPr/>
              <p:nvPr/>
            </p:nvSpPr>
            <p:spPr>
              <a:xfrm flipH="1" flipV="1">
                <a:off x="2347" y="3360"/>
                <a:ext cx="773" cy="0"/>
              </a:xfrm>
              <a:prstGeom prst="line">
                <a:avLst/>
              </a:prstGeom>
              <a:ln w="44450" cap="sq" cmpd="sng">
                <a:solidFill>
                  <a:srgbClr val="FF9900"/>
                </a:solidFill>
                <a:prstDash val="solid"/>
                <a:headEnd type="none" w="med" len="med"/>
                <a:tailEnd type="none" w="med" len="med"/>
              </a:ln>
            </p:spPr>
          </p:sp>
          <p:sp>
            <p:nvSpPr>
              <p:cNvPr id="5139" name="Line 30"/>
              <p:cNvSpPr/>
              <p:nvPr/>
            </p:nvSpPr>
            <p:spPr>
              <a:xfrm>
                <a:off x="3264" y="3360"/>
                <a:ext cx="820" cy="0"/>
              </a:xfrm>
              <a:prstGeom prst="line">
                <a:avLst/>
              </a:prstGeom>
              <a:ln w="44450" cap="sq" cmpd="sng">
                <a:solidFill>
                  <a:srgbClr val="FF9900"/>
                </a:solidFill>
                <a:prstDash val="solid"/>
                <a:headEnd type="none" w="med" len="med"/>
                <a:tailEnd type="none" w="med" len="med"/>
              </a:ln>
            </p:spPr>
          </p:sp>
          <p:grpSp>
            <p:nvGrpSpPr>
              <p:cNvPr id="5142" name="Group 33"/>
              <p:cNvGrpSpPr/>
              <p:nvPr/>
            </p:nvGrpSpPr>
            <p:grpSpPr>
              <a:xfrm>
                <a:off x="3120" y="3083"/>
                <a:ext cx="144" cy="539"/>
                <a:chOff x="3053" y="3083"/>
                <a:chExt cx="211" cy="576"/>
              </a:xfrm>
            </p:grpSpPr>
            <p:sp>
              <p:nvSpPr>
                <p:cNvPr id="5143" name="Line 34"/>
                <p:cNvSpPr/>
                <p:nvPr/>
              </p:nvSpPr>
              <p:spPr>
                <a:xfrm>
                  <a:off x="3053" y="3083"/>
                  <a:ext cx="0" cy="576"/>
                </a:xfrm>
                <a:prstGeom prst="line">
                  <a:avLst/>
                </a:prstGeom>
                <a:ln w="50800" cap="flat" cmpd="sng">
                  <a:solidFill>
                    <a:srgbClr val="FF9900"/>
                  </a:solidFill>
                  <a:prstDash val="solid"/>
                  <a:headEnd type="none" w="med" len="med"/>
                  <a:tailEnd type="none" w="med" len="med"/>
                </a:ln>
              </p:spPr>
            </p:sp>
            <p:sp>
              <p:nvSpPr>
                <p:cNvPr id="5144" name="Line 35"/>
                <p:cNvSpPr/>
                <p:nvPr/>
              </p:nvSpPr>
              <p:spPr>
                <a:xfrm>
                  <a:off x="3264" y="3083"/>
                  <a:ext cx="0" cy="576"/>
                </a:xfrm>
                <a:prstGeom prst="line">
                  <a:avLst/>
                </a:prstGeom>
                <a:ln w="50800" cap="flat" cmpd="sng">
                  <a:solidFill>
                    <a:srgbClr val="FF9900"/>
                  </a:solidFill>
                  <a:prstDash val="solid"/>
                  <a:headEnd type="none" w="med" len="med"/>
                  <a:tailEnd type="none" w="med" len="med"/>
                </a:ln>
              </p:spPr>
            </p:sp>
          </p:grpSp>
        </p:grpSp>
        <p:sp>
          <p:nvSpPr>
            <p:cNvPr id="5132" name="Text Box 36"/>
            <p:cNvSpPr txBox="1"/>
            <p:nvPr/>
          </p:nvSpPr>
          <p:spPr>
            <a:xfrm>
              <a:off x="817" y="1398"/>
              <a:ext cx="36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5133" name="Text Box 37"/>
            <p:cNvSpPr txBox="1"/>
            <p:nvPr/>
          </p:nvSpPr>
          <p:spPr>
            <a:xfrm>
              <a:off x="1896" y="1398"/>
              <a:ext cx="363"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5134" name="Text Box 38"/>
            <p:cNvSpPr txBox="1"/>
            <p:nvPr/>
          </p:nvSpPr>
          <p:spPr>
            <a:xfrm>
              <a:off x="1332" y="1400"/>
              <a:ext cx="36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u</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5135" name="AutoShape 41"/>
            <p:cNvSpPr/>
            <p:nvPr/>
          </p:nvSpPr>
          <p:spPr>
            <a:xfrm>
              <a:off x="476" y="1071"/>
              <a:ext cx="544" cy="91"/>
            </a:xfrm>
            <a:prstGeom prst="rightArrow">
              <a:avLst>
                <a:gd name="adj1" fmla="val 50000"/>
                <a:gd name="adj2" fmla="val 149450"/>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5136" name="Text Box 42"/>
            <p:cNvSpPr txBox="1"/>
            <p:nvPr/>
          </p:nvSpPr>
          <p:spPr>
            <a:xfrm>
              <a:off x="1046" y="869"/>
              <a:ext cx="36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sp>
        <p:nvSpPr>
          <p:cNvPr id="209967" name="AutoShape 47"/>
          <p:cNvSpPr/>
          <p:nvPr/>
        </p:nvSpPr>
        <p:spPr>
          <a:xfrm>
            <a:off x="251520" y="2504078"/>
            <a:ext cx="5298426" cy="579438"/>
          </a:xfrm>
          <a:prstGeom prst="wedgeRectCallout">
            <a:avLst>
              <a:gd name="adj1" fmla="val 4549"/>
              <a:gd name="adj2" fmla="val -88859"/>
            </a:avLst>
          </a:prstGeom>
          <a:solidFill>
            <a:srgbClr val="7030A0"/>
          </a:solid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rPr>
              <a:t>the associated reference direction</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09968" name="AutoShape 48" descr="羊皮纸"/>
          <p:cNvSpPr/>
          <p:nvPr/>
        </p:nvSpPr>
        <p:spPr>
          <a:xfrm>
            <a:off x="5798280" y="800298"/>
            <a:ext cx="3336284" cy="936625"/>
          </a:xfrm>
          <a:prstGeom prst="wedgeRoundRectCallout">
            <a:avLst>
              <a:gd name="adj1" fmla="val -50384"/>
              <a:gd name="adj2" fmla="val 66998"/>
              <a:gd name="adj3" fmla="val 16667"/>
            </a:avLst>
          </a:prstGeom>
          <a:blipFill rotWithShape="1">
            <a:blip r:embed="rId3"/>
          </a:blip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rPr>
              <a:t>Differential expression of current-voltage relationship for a capacitor</a:t>
            </a:r>
            <a:endParaRPr lang="zh-CN" altLang="en-US" sz="2000" b="1" dirty="0">
              <a:solidFill>
                <a:srgbClr val="FF00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09970" name="Rectangle 50"/>
          <p:cNvSpPr/>
          <p:nvPr/>
        </p:nvSpPr>
        <p:spPr>
          <a:xfrm>
            <a:off x="-209857" y="3204445"/>
            <a:ext cx="9195000"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spcBef>
                <a:spcPct val="0"/>
              </a:spcBef>
              <a:buNone/>
            </a:pPr>
            <a:r>
              <a:rPr lang="en-US" altLang="zh-CN" sz="2400" b="1" i="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sym typeface="+mn-ea"/>
              </a:rPr>
              <a:t>(1) The value of </a:t>
            </a:r>
            <a:r>
              <a:rPr lang="en-US" altLang="zh-CN" sz="2400" b="1" i="1" dirty="0" err="1">
                <a:solidFill>
                  <a:schemeClr val="bg1"/>
                </a:solidFill>
                <a:latin typeface="Times New Roman" panose="02020603050405020304" pitchFamily="18" charset="0"/>
                <a:ea typeface="仿宋_GB2312" panose="02010609030101010101" pitchFamily="49" charset="-122"/>
                <a:sym typeface="+mn-ea"/>
              </a:rPr>
              <a:t>i</a:t>
            </a:r>
            <a:r>
              <a:rPr lang="en-US" altLang="zh-CN" sz="2400" b="1" dirty="0">
                <a:solidFill>
                  <a:schemeClr val="bg1"/>
                </a:solidFill>
                <a:latin typeface="Times New Roman" panose="02020603050405020304" pitchFamily="18" charset="0"/>
                <a:ea typeface="仿宋_GB2312" panose="02010609030101010101" pitchFamily="49" charset="-122"/>
                <a:sym typeface="+mn-ea"/>
              </a:rPr>
              <a:t> depends on the change rate of </a:t>
            </a:r>
            <a:r>
              <a:rPr lang="en-US" altLang="zh-CN" sz="2400" b="1" i="1" dirty="0">
                <a:solidFill>
                  <a:schemeClr val="bg1"/>
                </a:solidFill>
                <a:latin typeface="Times New Roman" panose="02020603050405020304" pitchFamily="18" charset="0"/>
                <a:ea typeface="仿宋_GB2312" panose="02010609030101010101" pitchFamily="49" charset="-122"/>
                <a:sym typeface="+mn-ea"/>
              </a:rPr>
              <a:t>u</a:t>
            </a:r>
            <a:r>
              <a:rPr lang="en-US" altLang="zh-CN" sz="2400" b="1" dirty="0">
                <a:solidFill>
                  <a:schemeClr val="bg1"/>
                </a:solidFill>
                <a:latin typeface="Times New Roman" panose="02020603050405020304" pitchFamily="18" charset="0"/>
                <a:ea typeface="仿宋_GB2312" panose="02010609030101010101" pitchFamily="49" charset="-122"/>
                <a:sym typeface="+mn-ea"/>
              </a:rPr>
              <a:t> and has nothing to do with the value of </a:t>
            </a:r>
            <a:r>
              <a:rPr lang="en-US" altLang="zh-CN" sz="2400" b="1" i="1" dirty="0">
                <a:solidFill>
                  <a:schemeClr val="bg1"/>
                </a:solidFill>
                <a:latin typeface="Times New Roman" panose="02020603050405020304" pitchFamily="18" charset="0"/>
                <a:ea typeface="仿宋_GB2312" panose="02010609030101010101" pitchFamily="49" charset="-122"/>
                <a:sym typeface="+mn-ea"/>
              </a:rPr>
              <a:t>u</a:t>
            </a:r>
            <a:r>
              <a:rPr lang="en-US" altLang="zh-CN" sz="2400" b="1" dirty="0" smtClean="0">
                <a:solidFill>
                  <a:schemeClr val="bg1"/>
                </a:solidFill>
                <a:latin typeface="Times New Roman" panose="02020603050405020304" pitchFamily="18" charset="0"/>
                <a:ea typeface="仿宋_GB2312" panose="02010609030101010101" pitchFamily="49" charset="-122"/>
                <a:sym typeface="+mn-ea"/>
              </a:rPr>
              <a:t>.  </a:t>
            </a:r>
            <a:r>
              <a:rPr lang="en-US" altLang="zh-CN" sz="2400" b="1" dirty="0">
                <a:solidFill>
                  <a:schemeClr val="bg1"/>
                </a:solidFill>
                <a:latin typeface="Times New Roman" panose="02020603050405020304" pitchFamily="18" charset="0"/>
                <a:ea typeface="仿宋_GB2312" panose="02010609030101010101" pitchFamily="49" charset="-122"/>
                <a:sym typeface="+mn-ea"/>
              </a:rPr>
              <a:t>A c</a:t>
            </a:r>
            <a:r>
              <a:rPr lang="zh-CN" altLang="en-US" sz="2400" b="1" dirty="0">
                <a:solidFill>
                  <a:schemeClr val="bg1"/>
                </a:solidFill>
                <a:latin typeface="Times New Roman" panose="02020603050405020304" pitchFamily="18" charset="0"/>
                <a:ea typeface="仿宋_GB2312" panose="02010609030101010101" pitchFamily="49" charset="-122"/>
              </a:rPr>
              <a:t>apacit</a:t>
            </a:r>
            <a:r>
              <a:rPr lang="en-US" altLang="zh-CN" sz="2400" b="1" dirty="0">
                <a:solidFill>
                  <a:schemeClr val="bg1"/>
                </a:solidFill>
                <a:latin typeface="Times New Roman" panose="02020603050405020304" pitchFamily="18" charset="0"/>
                <a:ea typeface="仿宋_GB2312" panose="02010609030101010101" pitchFamily="49" charset="-122"/>
              </a:rPr>
              <a:t>or</a:t>
            </a:r>
            <a:r>
              <a:rPr lang="zh-CN" altLang="en-US" sz="2400" b="1" dirty="0">
                <a:solidFill>
                  <a:schemeClr val="bg1"/>
                </a:solidFill>
                <a:latin typeface="Times New Roman" panose="02020603050405020304" pitchFamily="18" charset="0"/>
                <a:ea typeface="仿宋_GB2312" panose="02010609030101010101" pitchFamily="49" charset="-122"/>
              </a:rPr>
              <a:t> is a dynamic element;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209971" name="Rectangle 51"/>
          <p:cNvSpPr/>
          <p:nvPr/>
        </p:nvSpPr>
        <p:spPr>
          <a:xfrm>
            <a:off x="107989" y="4101382"/>
            <a:ext cx="8827996"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(2) When the voltage across a capacitor is not changing with time (i.e., dc voltage), the current through the capacitor is zero. A capacitor is an open circuit to dc;</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09972" name="Text Box 52"/>
          <p:cNvSpPr txBox="1"/>
          <p:nvPr/>
        </p:nvSpPr>
        <p:spPr>
          <a:xfrm>
            <a:off x="93640" y="5409570"/>
            <a:ext cx="8928022"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(3) I</a:t>
            </a:r>
            <a:r>
              <a:rPr lang="zh-CN" altLang="en-US" sz="2400" b="1" dirty="0">
                <a:solidFill>
                  <a:schemeClr val="bg1"/>
                </a:solidFill>
                <a:latin typeface="Times New Roman" panose="02020603050405020304" pitchFamily="18" charset="0"/>
                <a:ea typeface="仿宋_GB2312" panose="02010609030101010101" pitchFamily="49" charset="-122"/>
              </a:rPr>
              <a:t>n the actual circuit</a:t>
            </a:r>
            <a:r>
              <a:rPr lang="en-US" altLang="zh-CN" sz="2400" b="1" dirty="0">
                <a:solidFill>
                  <a:schemeClr val="bg1"/>
                </a:solidFill>
                <a:latin typeface="Times New Roman" panose="02020603050405020304" pitchFamily="18" charset="0"/>
                <a:ea typeface="仿宋_GB2312" panose="02010609030101010101" pitchFamily="49" charset="-122"/>
              </a:rPr>
              <a:t>, the current</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through a capacitor is finite,</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and the voltage on the capacitor must be continuous and cannot change abruptly.</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0" presetClass="entr" presetSubtype="0" fill="hold" grpId="0" nodeType="afterEffect">
                                  <p:stCondLst>
                                    <p:cond delay="0"/>
                                  </p:stCondLst>
                                  <p:childTnLst>
                                    <p:set>
                                      <p:cBhvr>
                                        <p:cTn id="10" dur="1" fill="hold">
                                          <p:stCondLst>
                                            <p:cond delay="0"/>
                                          </p:stCondLst>
                                        </p:cTn>
                                        <p:tgtEl>
                                          <p:spTgt spid="209967"/>
                                        </p:tgtEl>
                                        <p:attrNameLst>
                                          <p:attrName>style.visibility</p:attrName>
                                        </p:attrNameLst>
                                      </p:cBhvr>
                                      <p:to>
                                        <p:strVal val="visible"/>
                                      </p:to>
                                    </p:set>
                                    <p:animEffect transition="in" filter="wedge">
                                      <p:cBhvr>
                                        <p:cTn id="11" dur="2000"/>
                                        <p:tgtEl>
                                          <p:spTgt spid="209967"/>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209944"/>
                                        </p:tgtEl>
                                        <p:attrNameLst>
                                          <p:attrName>style.visibility</p:attrName>
                                        </p:attrNameLst>
                                      </p:cBhvr>
                                      <p:to>
                                        <p:strVal val="visible"/>
                                      </p:to>
                                    </p:set>
                                    <p:animEffect transition="in" filter="strips(downRight)">
                                      <p:cBhvr>
                                        <p:cTn id="16" dur="3000"/>
                                        <p:tgtEl>
                                          <p:spTgt spid="209944"/>
                                        </p:tgtEl>
                                      </p:cBhvr>
                                    </p:animEffect>
                                  </p:childTnLst>
                                </p:cTn>
                              </p:par>
                            </p:childTnLst>
                          </p:cTn>
                        </p:par>
                        <p:par>
                          <p:cTn id="17" fill="hold">
                            <p:stCondLst>
                              <p:cond delay="3000"/>
                            </p:stCondLst>
                            <p:childTnLst>
                              <p:par>
                                <p:cTn id="18" presetID="20" presetClass="entr" presetSubtype="0" fill="hold" grpId="0" nodeType="afterEffect">
                                  <p:stCondLst>
                                    <p:cond delay="0"/>
                                  </p:stCondLst>
                                  <p:childTnLst>
                                    <p:set>
                                      <p:cBhvr>
                                        <p:cTn id="19" dur="1" fill="hold">
                                          <p:stCondLst>
                                            <p:cond delay="0"/>
                                          </p:stCondLst>
                                        </p:cTn>
                                        <p:tgtEl>
                                          <p:spTgt spid="209968"/>
                                        </p:tgtEl>
                                        <p:attrNameLst>
                                          <p:attrName>style.visibility</p:attrName>
                                        </p:attrNameLst>
                                      </p:cBhvr>
                                      <p:to>
                                        <p:strVal val="visible"/>
                                      </p:to>
                                    </p:set>
                                    <p:animEffect transition="in" filter="wedge">
                                      <p:cBhvr>
                                        <p:cTn id="20" dur="2000"/>
                                        <p:tgtEl>
                                          <p:spTgt spid="209968"/>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iterate type="lt">
                                    <p:tmPct val="100000"/>
                                  </p:iterate>
                                  <p:childTnLst>
                                    <p:set>
                                      <p:cBhvr>
                                        <p:cTn id="24" dur="1" fill="hold">
                                          <p:stCondLst>
                                            <p:cond delay="0"/>
                                          </p:stCondLst>
                                        </p:cTn>
                                        <p:tgtEl>
                                          <p:spTgt spid="209970"/>
                                        </p:tgtEl>
                                        <p:attrNameLst>
                                          <p:attrName>style.visibility</p:attrName>
                                        </p:attrNameLst>
                                      </p:cBhvr>
                                      <p:to>
                                        <p:strVal val="visible"/>
                                      </p:to>
                                    </p:set>
                                    <p:anim calcmode="lin" valueType="num">
                                      <p:cBhvr>
                                        <p:cTn id="25" dur="90" fill="hold"/>
                                        <p:tgtEl>
                                          <p:spTgt spid="209970"/>
                                        </p:tgtEl>
                                        <p:attrNameLst>
                                          <p:attrName>ppt_w</p:attrName>
                                        </p:attrNameLst>
                                      </p:cBhvr>
                                      <p:tavLst>
                                        <p:tav tm="0">
                                          <p:val>
                                            <p:strVal val="#ppt_w*0.70"/>
                                          </p:val>
                                        </p:tav>
                                        <p:tav tm="100000">
                                          <p:val>
                                            <p:strVal val="#ppt_w"/>
                                          </p:val>
                                        </p:tav>
                                      </p:tavLst>
                                    </p:anim>
                                    <p:anim calcmode="lin" valueType="num">
                                      <p:cBhvr>
                                        <p:cTn id="26" dur="90" fill="hold"/>
                                        <p:tgtEl>
                                          <p:spTgt spid="209970"/>
                                        </p:tgtEl>
                                        <p:attrNameLst>
                                          <p:attrName>ppt_h</p:attrName>
                                        </p:attrNameLst>
                                      </p:cBhvr>
                                      <p:tavLst>
                                        <p:tav tm="0">
                                          <p:val>
                                            <p:strVal val="#ppt_h"/>
                                          </p:val>
                                        </p:tav>
                                        <p:tav tm="100000">
                                          <p:val>
                                            <p:strVal val="#ppt_h"/>
                                          </p:val>
                                        </p:tav>
                                      </p:tavLst>
                                    </p:anim>
                                    <p:animEffect transition="in" filter="fade">
                                      <p:cBhvr>
                                        <p:cTn id="27" dur="90"/>
                                        <p:tgtEl>
                                          <p:spTgt spid="209970"/>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iterate type="lt">
                                    <p:tmPct val="100000"/>
                                  </p:iterate>
                                  <p:childTnLst>
                                    <p:set>
                                      <p:cBhvr>
                                        <p:cTn id="31" dur="1" fill="hold">
                                          <p:stCondLst>
                                            <p:cond delay="0"/>
                                          </p:stCondLst>
                                        </p:cTn>
                                        <p:tgtEl>
                                          <p:spTgt spid="209971"/>
                                        </p:tgtEl>
                                        <p:attrNameLst>
                                          <p:attrName>style.visibility</p:attrName>
                                        </p:attrNameLst>
                                      </p:cBhvr>
                                      <p:to>
                                        <p:strVal val="visible"/>
                                      </p:to>
                                    </p:set>
                                    <p:anim calcmode="lin" valueType="num">
                                      <p:cBhvr>
                                        <p:cTn id="32" dur="90" fill="hold"/>
                                        <p:tgtEl>
                                          <p:spTgt spid="209971"/>
                                        </p:tgtEl>
                                        <p:attrNameLst>
                                          <p:attrName>ppt_w</p:attrName>
                                        </p:attrNameLst>
                                      </p:cBhvr>
                                      <p:tavLst>
                                        <p:tav tm="0">
                                          <p:val>
                                            <p:strVal val="#ppt_w*0.70"/>
                                          </p:val>
                                        </p:tav>
                                        <p:tav tm="100000">
                                          <p:val>
                                            <p:strVal val="#ppt_w"/>
                                          </p:val>
                                        </p:tav>
                                      </p:tavLst>
                                    </p:anim>
                                    <p:anim calcmode="lin" valueType="num">
                                      <p:cBhvr>
                                        <p:cTn id="33" dur="90" fill="hold"/>
                                        <p:tgtEl>
                                          <p:spTgt spid="209971"/>
                                        </p:tgtEl>
                                        <p:attrNameLst>
                                          <p:attrName>ppt_h</p:attrName>
                                        </p:attrNameLst>
                                      </p:cBhvr>
                                      <p:tavLst>
                                        <p:tav tm="0">
                                          <p:val>
                                            <p:strVal val="#ppt_h"/>
                                          </p:val>
                                        </p:tav>
                                        <p:tav tm="100000">
                                          <p:val>
                                            <p:strVal val="#ppt_h"/>
                                          </p:val>
                                        </p:tav>
                                      </p:tavLst>
                                    </p:anim>
                                    <p:animEffect transition="in" filter="fade">
                                      <p:cBhvr>
                                        <p:cTn id="34" dur="90"/>
                                        <p:tgtEl>
                                          <p:spTgt spid="20997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09972"/>
                                        </p:tgtEl>
                                        <p:attrNameLst>
                                          <p:attrName>style.visibility</p:attrName>
                                        </p:attrNameLst>
                                      </p:cBhvr>
                                      <p:to>
                                        <p:strVal val="visible"/>
                                      </p:to>
                                    </p:set>
                                    <p:animEffect transition="in" filter="wipe(up)">
                                      <p:cBhvr>
                                        <p:cTn id="39" dur="2000"/>
                                        <p:tgtEl>
                                          <p:spTgt spid="209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67" grpId="0" bldLvl="0" animBg="1"/>
      <p:bldP spid="209968" grpId="0" bldLvl="0" animBg="1"/>
      <p:bldP spid="209970" grpId="0"/>
      <p:bldP spid="209971" grpId="0"/>
      <p:bldP spid="20997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p:nvPr/>
        </p:nvSpPr>
        <p:spPr>
          <a:xfrm>
            <a:off x="475457" y="407872"/>
            <a:ext cx="189547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3</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Energy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75781" name="Object 5"/>
          <p:cNvGraphicFramePr>
            <a:graphicFrameLocks noChangeAspect="1"/>
          </p:cNvGraphicFramePr>
          <p:nvPr/>
        </p:nvGraphicFramePr>
        <p:xfrm>
          <a:off x="751047" y="4556574"/>
          <a:ext cx="2519362" cy="873125"/>
        </p:xfrm>
        <a:graphic>
          <a:graphicData uri="http://schemas.openxmlformats.org/presentationml/2006/ole">
            <mc:AlternateContent xmlns:mc="http://schemas.openxmlformats.org/markup-compatibility/2006">
              <mc:Choice xmlns:v="urn:schemas-microsoft-com:vml" Requires="v">
                <p:oleObj spid="_x0000_s36902" name="" r:id="rId1" imgW="1257300" imgH="431800" progId="Equation.3">
                  <p:embed/>
                </p:oleObj>
              </mc:Choice>
              <mc:Fallback>
                <p:oleObj name="" r:id="rId1" imgW="1257300" imgH="431800" progId="Equation.3">
                  <p:embed/>
                  <p:pic>
                    <p:nvPicPr>
                      <p:cNvPr id="0" name="图片 3160"/>
                      <p:cNvPicPr/>
                      <p:nvPr/>
                    </p:nvPicPr>
                    <p:blipFill>
                      <a:blip r:embed="rId2">
                        <a:clrChange>
                          <a:clrFrom>
                            <a:srgbClr val="000000"/>
                          </a:clrFrom>
                          <a:clrTo>
                            <a:srgbClr val="FFFFFF"/>
                          </a:clrTo>
                        </a:clrChange>
                      </a:blip>
                      <a:stretch>
                        <a:fillRect/>
                      </a:stretch>
                    </p:blipFill>
                    <p:spPr>
                      <a:xfrm>
                        <a:off x="751047" y="4556574"/>
                        <a:ext cx="2519362" cy="873125"/>
                      </a:xfrm>
                      <a:prstGeom prst="rect">
                        <a:avLst/>
                      </a:prstGeom>
                      <a:noFill/>
                      <a:ln w="38100">
                        <a:noFill/>
                        <a:miter/>
                      </a:ln>
                    </p:spPr>
                  </p:pic>
                </p:oleObj>
              </mc:Fallback>
            </mc:AlternateContent>
          </a:graphicData>
        </a:graphic>
      </p:graphicFrame>
      <p:sp>
        <p:nvSpPr>
          <p:cNvPr id="75783" name="Text Box 7"/>
          <p:cNvSpPr txBox="1"/>
          <p:nvPr/>
        </p:nvSpPr>
        <p:spPr>
          <a:xfrm>
            <a:off x="3342983" y="853896"/>
            <a:ext cx="5471983"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capacitor releases energy continuously and is absorbed by the resistor until it is completely consumed</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5785" name="Text Box 9"/>
          <p:cNvSpPr txBox="1"/>
          <p:nvPr/>
        </p:nvSpPr>
        <p:spPr>
          <a:xfrm>
            <a:off x="3623703" y="2244089"/>
            <a:ext cx="3039912" cy="525401"/>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a:t>
            </a:r>
            <a:r>
              <a:rPr lang="zh-CN" altLang="en-US" sz="2800" b="1" dirty="0">
                <a:solidFill>
                  <a:schemeClr val="bg1"/>
                </a:solidFill>
                <a:latin typeface="Times New Roman" panose="02020603050405020304" pitchFamily="18" charset="0"/>
              </a:rPr>
              <a:t>ssume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dirty="0">
                <a:solidFill>
                  <a:schemeClr val="bg1"/>
                </a:solidFill>
                <a:latin typeface="Times New Roman" panose="02020603050405020304" pitchFamily="18" charset="0"/>
              </a:rPr>
              <a:t>(0+)=</a:t>
            </a: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i="1" baseline="-25000" dirty="0">
              <a:solidFill>
                <a:schemeClr val="bg1"/>
              </a:solidFill>
              <a:latin typeface="Times New Roman" panose="02020603050405020304" pitchFamily="18" charset="0"/>
            </a:endParaRPr>
          </a:p>
        </p:txBody>
      </p:sp>
      <p:sp>
        <p:nvSpPr>
          <p:cNvPr id="75787" name="Text Box 11"/>
          <p:cNvSpPr txBox="1"/>
          <p:nvPr/>
        </p:nvSpPr>
        <p:spPr>
          <a:xfrm>
            <a:off x="751047" y="3167129"/>
            <a:ext cx="3876675" cy="461645"/>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Capacitor releases power</a:t>
            </a:r>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Times New Roman" panose="02020603050405020304" pitchFamily="18" charset="0"/>
            </a:endParaRPr>
          </a:p>
        </p:txBody>
      </p:sp>
      <p:graphicFrame>
        <p:nvGraphicFramePr>
          <p:cNvPr id="75788" name="Object 12"/>
          <p:cNvGraphicFramePr>
            <a:graphicFrameLocks noChangeAspect="1"/>
          </p:cNvGraphicFramePr>
          <p:nvPr/>
        </p:nvGraphicFramePr>
        <p:xfrm>
          <a:off x="5508104" y="3037334"/>
          <a:ext cx="1072316" cy="867920"/>
        </p:xfrm>
        <a:graphic>
          <a:graphicData uri="http://schemas.openxmlformats.org/presentationml/2006/ole">
            <mc:AlternateContent xmlns:mc="http://schemas.openxmlformats.org/markup-compatibility/2006">
              <mc:Choice xmlns:v="urn:schemas-microsoft-com:vml" Requires="v">
                <p:oleObj spid="_x0000_s36903" name="" r:id="rId3" imgW="584200" imgH="533400" progId="Equation.3">
                  <p:embed/>
                </p:oleObj>
              </mc:Choice>
              <mc:Fallback>
                <p:oleObj name="" r:id="rId3" imgW="584200" imgH="533400" progId="Equation.3">
                  <p:embed/>
                  <p:pic>
                    <p:nvPicPr>
                      <p:cNvPr id="0" name="图片 3162"/>
                      <p:cNvPicPr/>
                      <p:nvPr/>
                    </p:nvPicPr>
                    <p:blipFill>
                      <a:blip r:embed="rId4">
                        <a:clrChange>
                          <a:clrFrom>
                            <a:srgbClr val="000000"/>
                          </a:clrFrom>
                          <a:clrTo>
                            <a:srgbClr val="FFFFFF"/>
                          </a:clrTo>
                        </a:clrChange>
                      </a:blip>
                      <a:stretch>
                        <a:fillRect/>
                      </a:stretch>
                    </p:blipFill>
                    <p:spPr>
                      <a:xfrm>
                        <a:off x="5508104" y="3037334"/>
                        <a:ext cx="1072316" cy="867920"/>
                      </a:xfrm>
                      <a:prstGeom prst="rect">
                        <a:avLst/>
                      </a:prstGeom>
                      <a:noFill/>
                      <a:ln w="38100">
                        <a:noFill/>
                        <a:miter/>
                      </a:ln>
                    </p:spPr>
                  </p:pic>
                </p:oleObj>
              </mc:Fallback>
            </mc:AlternateContent>
          </a:graphicData>
        </a:graphic>
      </p:graphicFrame>
      <p:sp>
        <p:nvSpPr>
          <p:cNvPr id="75789" name="Text Box 13"/>
          <p:cNvSpPr txBox="1"/>
          <p:nvPr/>
        </p:nvSpPr>
        <p:spPr>
          <a:xfrm>
            <a:off x="822484" y="3905065"/>
            <a:ext cx="3887788" cy="461645"/>
          </a:xfrm>
          <a:prstGeom prst="rect">
            <a:avLst/>
          </a:prstGeom>
          <a:noFill/>
          <a:ln w="9525">
            <a:noFill/>
          </a:ln>
        </p:spPr>
        <p:txBody>
          <a:bodyPr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Resistor </a:t>
            </a:r>
            <a:r>
              <a:rPr lang="en-US" altLang="zh-CN" sz="2400" b="1" dirty="0">
                <a:solidFill>
                  <a:schemeClr val="bg1"/>
                </a:solidFill>
                <a:latin typeface="Times New Roman" panose="02020603050405020304" pitchFamily="18" charset="0"/>
                <a:sym typeface="+mn-ea"/>
              </a:rPr>
              <a:t>absorbed </a:t>
            </a:r>
            <a:r>
              <a:rPr lang="en-US" altLang="zh-CN" sz="2400" b="1" dirty="0">
                <a:solidFill>
                  <a:schemeClr val="bg1"/>
                </a:solidFill>
                <a:latin typeface="Times New Roman" panose="02020603050405020304" pitchFamily="18" charset="0"/>
              </a:rPr>
              <a:t>power</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graphicFrame>
        <p:nvGraphicFramePr>
          <p:cNvPr id="75790" name="Object 14"/>
          <p:cNvGraphicFramePr>
            <a:graphicFrameLocks noChangeAspect="1"/>
          </p:cNvGraphicFramePr>
          <p:nvPr/>
        </p:nvGraphicFramePr>
        <p:xfrm>
          <a:off x="3343434" y="4483549"/>
          <a:ext cx="2957513" cy="992188"/>
        </p:xfrm>
        <a:graphic>
          <a:graphicData uri="http://schemas.openxmlformats.org/presentationml/2006/ole">
            <mc:AlternateContent xmlns:mc="http://schemas.openxmlformats.org/markup-compatibility/2006">
              <mc:Choice xmlns:v="urn:schemas-microsoft-com:vml" Requires="v">
                <p:oleObj spid="_x0000_s36904" name="" r:id="rId5" imgW="1701800" imgH="571500" progId="Equation.3">
                  <p:embed/>
                </p:oleObj>
              </mc:Choice>
              <mc:Fallback>
                <p:oleObj name="" r:id="rId5" imgW="1701800" imgH="571500" progId="Equation.3">
                  <p:embed/>
                  <p:pic>
                    <p:nvPicPr>
                      <p:cNvPr id="0" name="图片 3165"/>
                      <p:cNvPicPr/>
                      <p:nvPr/>
                    </p:nvPicPr>
                    <p:blipFill>
                      <a:blip r:embed="rId6">
                        <a:clrChange>
                          <a:clrFrom>
                            <a:srgbClr val="000000"/>
                          </a:clrFrom>
                          <a:clrTo>
                            <a:srgbClr val="FFFFFF"/>
                          </a:clrTo>
                        </a:clrChange>
                      </a:blip>
                      <a:stretch>
                        <a:fillRect/>
                      </a:stretch>
                    </p:blipFill>
                    <p:spPr>
                      <a:xfrm>
                        <a:off x="3343434" y="4483549"/>
                        <a:ext cx="2957513" cy="992188"/>
                      </a:xfrm>
                      <a:prstGeom prst="rect">
                        <a:avLst/>
                      </a:prstGeom>
                      <a:noFill/>
                      <a:ln w="38100">
                        <a:noFill/>
                        <a:miter/>
                      </a:ln>
                    </p:spPr>
                  </p:pic>
                </p:oleObj>
              </mc:Fallback>
            </mc:AlternateContent>
          </a:graphicData>
        </a:graphic>
      </p:graphicFrame>
      <p:graphicFrame>
        <p:nvGraphicFramePr>
          <p:cNvPr id="75791" name="Object 15"/>
          <p:cNvGraphicFramePr>
            <a:graphicFrameLocks noChangeAspect="1"/>
          </p:cNvGraphicFramePr>
          <p:nvPr/>
        </p:nvGraphicFramePr>
        <p:xfrm>
          <a:off x="6799422" y="5275712"/>
          <a:ext cx="1727200" cy="1127125"/>
        </p:xfrm>
        <a:graphic>
          <a:graphicData uri="http://schemas.openxmlformats.org/presentationml/2006/ole">
            <mc:AlternateContent xmlns:mc="http://schemas.openxmlformats.org/markup-compatibility/2006">
              <mc:Choice xmlns:v="urn:schemas-microsoft-com:vml" Requires="v">
                <p:oleObj spid="_x0000_s36905" name="" r:id="rId7" imgW="825500" imgH="533400" progId="Equation.3">
                  <p:embed/>
                </p:oleObj>
              </mc:Choice>
              <mc:Fallback>
                <p:oleObj name="" r:id="rId7" imgW="825500" imgH="533400" progId="Equation.3">
                  <p:embed/>
                  <p:pic>
                    <p:nvPicPr>
                      <p:cNvPr id="0" name="图片 3164"/>
                      <p:cNvPicPr/>
                      <p:nvPr/>
                    </p:nvPicPr>
                    <p:blipFill>
                      <a:blip r:embed="rId8">
                        <a:clrChange>
                          <a:clrFrom>
                            <a:srgbClr val="000000"/>
                          </a:clrFrom>
                          <a:clrTo>
                            <a:srgbClr val="FFFFFF"/>
                          </a:clrTo>
                        </a:clrChange>
                      </a:blip>
                      <a:stretch>
                        <a:fillRect/>
                      </a:stretch>
                    </p:blipFill>
                    <p:spPr>
                      <a:xfrm>
                        <a:off x="6799422" y="5275712"/>
                        <a:ext cx="1727200" cy="1127125"/>
                      </a:xfrm>
                      <a:prstGeom prst="rect">
                        <a:avLst/>
                      </a:prstGeom>
                      <a:noFill/>
                      <a:ln w="38100">
                        <a:noFill/>
                        <a:miter/>
                      </a:ln>
                    </p:spPr>
                  </p:pic>
                </p:oleObj>
              </mc:Fallback>
            </mc:AlternateContent>
          </a:graphicData>
        </a:graphic>
      </p:graphicFrame>
      <p:grpSp>
        <p:nvGrpSpPr>
          <p:cNvPr id="2" name="Group 34"/>
          <p:cNvGrpSpPr/>
          <p:nvPr/>
        </p:nvGrpSpPr>
        <p:grpSpPr>
          <a:xfrm>
            <a:off x="468313" y="1125538"/>
            <a:ext cx="2225675" cy="1655762"/>
            <a:chOff x="567" y="845"/>
            <a:chExt cx="1402" cy="1043"/>
          </a:xfrm>
        </p:grpSpPr>
        <p:sp>
          <p:nvSpPr>
            <p:cNvPr id="42001" name="Line 8"/>
            <p:cNvSpPr/>
            <p:nvPr/>
          </p:nvSpPr>
          <p:spPr>
            <a:xfrm>
              <a:off x="1421" y="845"/>
              <a:ext cx="288" cy="0"/>
            </a:xfrm>
            <a:prstGeom prst="line">
              <a:avLst/>
            </a:prstGeom>
            <a:ln w="38100" cap="flat" cmpd="sng">
              <a:solidFill>
                <a:srgbClr val="00FFFF"/>
              </a:solidFill>
              <a:prstDash val="solid"/>
              <a:headEnd type="none" w="med" len="med"/>
              <a:tailEnd type="triangle" w="med" len="med"/>
            </a:ln>
          </p:spPr>
        </p:sp>
        <p:grpSp>
          <p:nvGrpSpPr>
            <p:cNvPr id="42002" name="Group 17"/>
            <p:cNvGrpSpPr/>
            <p:nvPr/>
          </p:nvGrpSpPr>
          <p:grpSpPr>
            <a:xfrm>
              <a:off x="884" y="1344"/>
              <a:ext cx="318" cy="90"/>
              <a:chOff x="1536" y="3168"/>
              <a:chExt cx="144" cy="48"/>
            </a:xfrm>
          </p:grpSpPr>
          <p:sp>
            <p:nvSpPr>
              <p:cNvPr id="42015" name="Line 18"/>
              <p:cNvSpPr/>
              <p:nvPr/>
            </p:nvSpPr>
            <p:spPr>
              <a:xfrm>
                <a:off x="1536" y="3168"/>
                <a:ext cx="144" cy="0"/>
              </a:xfrm>
              <a:prstGeom prst="line">
                <a:avLst/>
              </a:prstGeom>
              <a:ln w="57150" cap="flat" cmpd="sng">
                <a:solidFill>
                  <a:srgbClr val="FF9900"/>
                </a:solidFill>
                <a:prstDash val="solid"/>
                <a:headEnd type="none" w="med" len="med"/>
                <a:tailEnd type="none" w="med" len="med"/>
              </a:ln>
            </p:spPr>
          </p:sp>
          <p:sp>
            <p:nvSpPr>
              <p:cNvPr id="42016" name="Line 19"/>
              <p:cNvSpPr/>
              <p:nvPr/>
            </p:nvSpPr>
            <p:spPr>
              <a:xfrm>
                <a:off x="1536" y="3216"/>
                <a:ext cx="144" cy="0"/>
              </a:xfrm>
              <a:prstGeom prst="line">
                <a:avLst/>
              </a:prstGeom>
              <a:ln w="57150" cap="flat" cmpd="sng">
                <a:solidFill>
                  <a:srgbClr val="FF9900"/>
                </a:solidFill>
                <a:prstDash val="solid"/>
                <a:headEnd type="none" w="med" len="med"/>
                <a:tailEnd type="none" w="med" len="med"/>
              </a:ln>
            </p:spPr>
          </p:sp>
        </p:grpSp>
        <p:grpSp>
          <p:nvGrpSpPr>
            <p:cNvPr id="42003" name="Group 33"/>
            <p:cNvGrpSpPr/>
            <p:nvPr/>
          </p:nvGrpSpPr>
          <p:grpSpPr>
            <a:xfrm>
              <a:off x="1059" y="845"/>
              <a:ext cx="868" cy="1043"/>
              <a:chOff x="1059" y="845"/>
              <a:chExt cx="564" cy="621"/>
            </a:xfrm>
          </p:grpSpPr>
          <p:sp>
            <p:nvSpPr>
              <p:cNvPr id="42010" name="Line 20"/>
              <p:cNvSpPr/>
              <p:nvPr/>
            </p:nvSpPr>
            <p:spPr>
              <a:xfrm flipV="1">
                <a:off x="1059" y="845"/>
                <a:ext cx="0" cy="276"/>
              </a:xfrm>
              <a:prstGeom prst="line">
                <a:avLst/>
              </a:prstGeom>
              <a:ln w="28575" cap="flat" cmpd="sng">
                <a:solidFill>
                  <a:srgbClr val="FFCC00"/>
                </a:solidFill>
                <a:prstDash val="solid"/>
                <a:headEnd type="none" w="med" len="med"/>
                <a:tailEnd type="none" w="med" len="med"/>
              </a:ln>
            </p:spPr>
          </p:sp>
          <p:sp>
            <p:nvSpPr>
              <p:cNvPr id="42011" name="Line 21"/>
              <p:cNvSpPr/>
              <p:nvPr/>
            </p:nvSpPr>
            <p:spPr>
              <a:xfrm>
                <a:off x="1059" y="1190"/>
                <a:ext cx="0" cy="276"/>
              </a:xfrm>
              <a:prstGeom prst="line">
                <a:avLst/>
              </a:prstGeom>
              <a:ln w="28575" cap="flat" cmpd="sng">
                <a:solidFill>
                  <a:srgbClr val="FFCC00"/>
                </a:solidFill>
                <a:prstDash val="solid"/>
                <a:headEnd type="none" w="med" len="med"/>
                <a:tailEnd type="none" w="med" len="med"/>
              </a:ln>
            </p:spPr>
          </p:sp>
          <p:sp>
            <p:nvSpPr>
              <p:cNvPr id="42012" name="Line 22"/>
              <p:cNvSpPr/>
              <p:nvPr/>
            </p:nvSpPr>
            <p:spPr>
              <a:xfrm>
                <a:off x="1059" y="845"/>
                <a:ext cx="564" cy="0"/>
              </a:xfrm>
              <a:prstGeom prst="line">
                <a:avLst/>
              </a:prstGeom>
              <a:ln w="28575" cap="flat" cmpd="sng">
                <a:solidFill>
                  <a:srgbClr val="FFCC00"/>
                </a:solidFill>
                <a:prstDash val="solid"/>
                <a:headEnd type="none" w="med" len="med"/>
                <a:tailEnd type="none" w="med" len="med"/>
              </a:ln>
            </p:spPr>
          </p:sp>
          <p:sp>
            <p:nvSpPr>
              <p:cNvPr id="42013" name="Line 23"/>
              <p:cNvSpPr/>
              <p:nvPr/>
            </p:nvSpPr>
            <p:spPr>
              <a:xfrm>
                <a:off x="1059" y="1466"/>
                <a:ext cx="564" cy="0"/>
              </a:xfrm>
              <a:prstGeom prst="line">
                <a:avLst/>
              </a:prstGeom>
              <a:ln w="28575" cap="flat" cmpd="sng">
                <a:solidFill>
                  <a:srgbClr val="FFCC00"/>
                </a:solidFill>
                <a:prstDash val="solid"/>
                <a:headEnd type="none" w="med" len="med"/>
                <a:tailEnd type="none" w="med" len="med"/>
              </a:ln>
            </p:spPr>
          </p:sp>
          <p:sp>
            <p:nvSpPr>
              <p:cNvPr id="42014" name="Line 24"/>
              <p:cNvSpPr/>
              <p:nvPr/>
            </p:nvSpPr>
            <p:spPr>
              <a:xfrm>
                <a:off x="1623" y="845"/>
                <a:ext cx="0" cy="621"/>
              </a:xfrm>
              <a:prstGeom prst="line">
                <a:avLst/>
              </a:prstGeom>
              <a:ln w="28575" cap="flat" cmpd="sng">
                <a:solidFill>
                  <a:srgbClr val="FFCC00"/>
                </a:solidFill>
                <a:prstDash val="solid"/>
                <a:headEnd type="none" w="med" len="med"/>
                <a:tailEnd type="none" w="med" len="med"/>
              </a:ln>
            </p:spPr>
          </p:sp>
        </p:grpSp>
        <p:sp>
          <p:nvSpPr>
            <p:cNvPr id="42004" name="Rectangle 25"/>
            <p:cNvSpPr/>
            <p:nvPr/>
          </p:nvSpPr>
          <p:spPr>
            <a:xfrm>
              <a:off x="1882" y="1162"/>
              <a:ext cx="87" cy="345"/>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2005" name="Text Box 26"/>
            <p:cNvSpPr txBox="1"/>
            <p:nvPr/>
          </p:nvSpPr>
          <p:spPr>
            <a:xfrm>
              <a:off x="567" y="1207"/>
              <a:ext cx="362"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endParaRPr lang="en-US" altLang="zh-CN" sz="2800" b="1" dirty="0">
                <a:solidFill>
                  <a:schemeClr val="bg1"/>
                </a:solidFill>
                <a:latin typeface="Times New Roman" panose="02020603050405020304" pitchFamily="18" charset="0"/>
              </a:endParaRPr>
            </a:p>
          </p:txBody>
        </p:sp>
        <p:sp>
          <p:nvSpPr>
            <p:cNvPr id="42006" name="Text Box 27"/>
            <p:cNvSpPr txBox="1"/>
            <p:nvPr/>
          </p:nvSpPr>
          <p:spPr>
            <a:xfrm>
              <a:off x="1565" y="1207"/>
              <a:ext cx="260"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R</a:t>
              </a:r>
              <a:endParaRPr lang="en-US" altLang="zh-CN" sz="2800" b="1" dirty="0">
                <a:solidFill>
                  <a:schemeClr val="bg1"/>
                </a:solidFill>
                <a:latin typeface="Times New Roman" panose="02020603050405020304" pitchFamily="18" charset="0"/>
              </a:endParaRPr>
            </a:p>
          </p:txBody>
        </p:sp>
        <p:sp>
          <p:nvSpPr>
            <p:cNvPr id="42007" name="Text Box 28"/>
            <p:cNvSpPr txBox="1"/>
            <p:nvPr/>
          </p:nvSpPr>
          <p:spPr>
            <a:xfrm>
              <a:off x="784" y="962"/>
              <a:ext cx="242" cy="327"/>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800" b="1" dirty="0">
                <a:solidFill>
                  <a:schemeClr val="bg1"/>
                </a:solidFill>
                <a:latin typeface="Times New Roman" panose="02020603050405020304" pitchFamily="18" charset="0"/>
              </a:endParaRPr>
            </a:p>
          </p:txBody>
        </p:sp>
        <p:sp>
          <p:nvSpPr>
            <p:cNvPr id="42008" name="Text Box 29"/>
            <p:cNvSpPr txBox="1"/>
            <p:nvPr/>
          </p:nvSpPr>
          <p:spPr>
            <a:xfrm>
              <a:off x="791" y="1566"/>
              <a:ext cx="193" cy="253"/>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42009" name="Text Box 30"/>
            <p:cNvSpPr txBox="1"/>
            <p:nvPr/>
          </p:nvSpPr>
          <p:spPr>
            <a:xfrm>
              <a:off x="1202" y="1130"/>
              <a:ext cx="265"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rPr>
                <a:t>C</a:t>
              </a:r>
              <a:endParaRPr lang="en-US" altLang="zh-CN" sz="2800" dirty="0">
                <a:solidFill>
                  <a:schemeClr val="bg1"/>
                </a:solidFill>
                <a:latin typeface="Times New Roman" panose="02020603050405020304" pitchFamily="18" charset="0"/>
              </a:endParaRPr>
            </a:p>
          </p:txBody>
        </p:sp>
      </p:grpSp>
      <p:graphicFrame>
        <p:nvGraphicFramePr>
          <p:cNvPr id="75807" name="Object 31"/>
          <p:cNvGraphicFramePr>
            <a:graphicFrameLocks noChangeAspect="1"/>
          </p:cNvGraphicFramePr>
          <p:nvPr/>
        </p:nvGraphicFramePr>
        <p:xfrm>
          <a:off x="751047" y="5420174"/>
          <a:ext cx="2709862" cy="1081088"/>
        </p:xfrm>
        <a:graphic>
          <a:graphicData uri="http://schemas.openxmlformats.org/presentationml/2006/ole">
            <mc:AlternateContent xmlns:mc="http://schemas.openxmlformats.org/markup-compatibility/2006">
              <mc:Choice xmlns:v="urn:schemas-microsoft-com:vml" Requires="v">
                <p:oleObj spid="_x0000_s36906" name="" r:id="rId9" imgW="1435100" imgH="571500" progId="Equation.3">
                  <p:embed/>
                </p:oleObj>
              </mc:Choice>
              <mc:Fallback>
                <p:oleObj name="" r:id="rId9" imgW="1435100" imgH="571500" progId="Equation.3">
                  <p:embed/>
                  <p:pic>
                    <p:nvPicPr>
                      <p:cNvPr id="0" name="图片 3163"/>
                      <p:cNvPicPr/>
                      <p:nvPr/>
                    </p:nvPicPr>
                    <p:blipFill>
                      <a:blip r:embed="rId10">
                        <a:clrChange>
                          <a:clrFrom>
                            <a:srgbClr val="000000"/>
                          </a:clrFrom>
                          <a:clrTo>
                            <a:srgbClr val="FFFFFF"/>
                          </a:clrTo>
                        </a:clrChange>
                      </a:blip>
                      <a:stretch>
                        <a:fillRect/>
                      </a:stretch>
                    </p:blipFill>
                    <p:spPr>
                      <a:xfrm>
                        <a:off x="751047" y="5420174"/>
                        <a:ext cx="2709862" cy="1081088"/>
                      </a:xfrm>
                      <a:prstGeom prst="rect">
                        <a:avLst/>
                      </a:prstGeom>
                      <a:noFill/>
                      <a:ln w="38100">
                        <a:noFill/>
                        <a:miter/>
                      </a:ln>
                    </p:spPr>
                  </p:pic>
                </p:oleObj>
              </mc:Fallback>
            </mc:AlternateContent>
          </a:graphicData>
        </a:graphic>
      </p:graphicFrame>
      <p:graphicFrame>
        <p:nvGraphicFramePr>
          <p:cNvPr id="75808" name="Object 32"/>
          <p:cNvGraphicFramePr>
            <a:graphicFrameLocks noChangeAspect="1"/>
          </p:cNvGraphicFramePr>
          <p:nvPr/>
        </p:nvGraphicFramePr>
        <p:xfrm>
          <a:off x="3559334" y="5420174"/>
          <a:ext cx="3168650" cy="1033463"/>
        </p:xfrm>
        <a:graphic>
          <a:graphicData uri="http://schemas.openxmlformats.org/presentationml/2006/ole">
            <mc:AlternateContent xmlns:mc="http://schemas.openxmlformats.org/markup-compatibility/2006">
              <mc:Choice xmlns:v="urn:schemas-microsoft-com:vml" Requires="v">
                <p:oleObj spid="_x0000_s36907" name="" r:id="rId11" imgW="1752600" imgH="571500" progId="Equation.3">
                  <p:embed/>
                </p:oleObj>
              </mc:Choice>
              <mc:Fallback>
                <p:oleObj name="" r:id="rId11" imgW="1752600" imgH="571500" progId="Equation.3">
                  <p:embed/>
                  <p:pic>
                    <p:nvPicPr>
                      <p:cNvPr id="0" name="图片 3166"/>
                      <p:cNvPicPr/>
                      <p:nvPr/>
                    </p:nvPicPr>
                    <p:blipFill>
                      <a:blip r:embed="rId12">
                        <a:clrChange>
                          <a:clrFrom>
                            <a:srgbClr val="000000"/>
                          </a:clrFrom>
                          <a:clrTo>
                            <a:srgbClr val="FFFFFF"/>
                          </a:clrTo>
                        </a:clrChange>
                      </a:blip>
                      <a:stretch>
                        <a:fillRect/>
                      </a:stretch>
                    </p:blipFill>
                    <p:spPr>
                      <a:xfrm>
                        <a:off x="3559334" y="5420174"/>
                        <a:ext cx="3168650" cy="1033463"/>
                      </a:xfrm>
                      <a:prstGeom prst="rect">
                        <a:avLst/>
                      </a:prstGeom>
                      <a:noFill/>
                      <a:ln w="38100">
                        <a:noFill/>
                        <a:miter/>
                      </a:ln>
                    </p:spPr>
                  </p:pic>
                </p:oleObj>
              </mc:Fallback>
            </mc:AlternateContent>
          </a:graphicData>
        </a:graphic>
      </p:graphicFrame>
      <p:sp>
        <p:nvSpPr>
          <p:cNvPr id="75812" name="AutoShape 36"/>
          <p:cNvSpPr/>
          <p:nvPr/>
        </p:nvSpPr>
        <p:spPr>
          <a:xfrm>
            <a:off x="4567397" y="3363344"/>
            <a:ext cx="576262" cy="215900"/>
          </a:xfrm>
          <a:prstGeom prst="rightArrow">
            <a:avLst>
              <a:gd name="adj1" fmla="val 50000"/>
              <a:gd name="adj2" fmla="val 66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5813" name="AutoShape 37"/>
          <p:cNvSpPr/>
          <p:nvPr/>
        </p:nvSpPr>
        <p:spPr>
          <a:xfrm>
            <a:off x="4619467" y="4051749"/>
            <a:ext cx="576262" cy="215900"/>
          </a:xfrm>
          <a:prstGeom prst="rightArrow">
            <a:avLst>
              <a:gd name="adj1" fmla="val 50000"/>
              <a:gd name="adj2" fmla="val 66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33" name="Text Box 14"/>
          <p:cNvSpPr txBox="1"/>
          <p:nvPr/>
        </p:nvSpPr>
        <p:spPr>
          <a:xfrm>
            <a:off x="1903616" y="1113770"/>
            <a:ext cx="298041" cy="58051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100000"/>
                                  </p:iterate>
                                  <p:childTnLst>
                                    <p:set>
                                      <p:cBhvr>
                                        <p:cTn id="6" dur="1" fill="hold">
                                          <p:stCondLst>
                                            <p:cond delay="0"/>
                                          </p:stCondLst>
                                        </p:cTn>
                                        <p:tgtEl>
                                          <p:spTgt spid="75783"/>
                                        </p:tgtEl>
                                        <p:attrNameLst>
                                          <p:attrName>style.visibility</p:attrName>
                                        </p:attrNameLst>
                                      </p:cBhvr>
                                      <p:to>
                                        <p:strVal val="visible"/>
                                      </p:to>
                                    </p:set>
                                    <p:animEffect transition="in" filter="wipe(left)">
                                      <p:cBhvr>
                                        <p:cTn id="7" dur="100"/>
                                        <p:tgtEl>
                                          <p:spTgt spid="757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5">
                                            <p:txEl>
                                              <p:pRg st="0" end="0"/>
                                            </p:txEl>
                                          </p:spTgt>
                                        </p:tgtEl>
                                        <p:attrNameLst>
                                          <p:attrName>style.visibility</p:attrName>
                                        </p:attrNameLst>
                                      </p:cBhvr>
                                      <p:to>
                                        <p:strVal val="visible"/>
                                      </p:to>
                                    </p:set>
                                    <p:animEffect transition="in" filter="wipe(left)">
                                      <p:cBhvr>
                                        <p:cTn id="12" dur="2000"/>
                                        <p:tgtEl>
                                          <p:spTgt spid="757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787"/>
                                        </p:tgtEl>
                                        <p:attrNameLst>
                                          <p:attrName>style.visibility</p:attrName>
                                        </p:attrNameLst>
                                      </p:cBhvr>
                                      <p:to>
                                        <p:strVal val="visible"/>
                                      </p:to>
                                    </p:set>
                                    <p:anim calcmode="lin" valueType="num">
                                      <p:cBhvr additive="base">
                                        <p:cTn id="17" dur="500" fill="hold"/>
                                        <p:tgtEl>
                                          <p:spTgt spid="75787"/>
                                        </p:tgtEl>
                                        <p:attrNameLst>
                                          <p:attrName>ppt_x</p:attrName>
                                        </p:attrNameLst>
                                      </p:cBhvr>
                                      <p:tavLst>
                                        <p:tav tm="0">
                                          <p:val>
                                            <p:strVal val="#ppt_x"/>
                                          </p:val>
                                        </p:tav>
                                        <p:tav tm="100000">
                                          <p:val>
                                            <p:strVal val="#ppt_x"/>
                                          </p:val>
                                        </p:tav>
                                      </p:tavLst>
                                    </p:anim>
                                    <p:anim calcmode="lin" valueType="num">
                                      <p:cBhvr additive="base">
                                        <p:cTn id="18" dur="500" fill="hold"/>
                                        <p:tgtEl>
                                          <p:spTgt spid="75787"/>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2" presetClass="entr" presetSubtype="8" fill="hold" grpId="0" nodeType="afterEffect">
                                  <p:stCondLst>
                                    <p:cond delay="0"/>
                                  </p:stCondLst>
                                  <p:childTnLst>
                                    <p:set>
                                      <p:cBhvr>
                                        <p:cTn id="21" dur="1" fill="hold">
                                          <p:stCondLst>
                                            <p:cond delay="0"/>
                                          </p:stCondLst>
                                        </p:cTn>
                                        <p:tgtEl>
                                          <p:spTgt spid="75812"/>
                                        </p:tgtEl>
                                        <p:attrNameLst>
                                          <p:attrName>style.visibility</p:attrName>
                                        </p:attrNameLst>
                                      </p:cBhvr>
                                      <p:to>
                                        <p:strVal val="visible"/>
                                      </p:to>
                                    </p:set>
                                    <p:animEffect transition="in" filter="slide(fromLeft)">
                                      <p:cBhvr>
                                        <p:cTn id="22" dur="500"/>
                                        <p:tgtEl>
                                          <p:spTgt spid="75812"/>
                                        </p:tgtEl>
                                      </p:cBhvr>
                                    </p:animEffect>
                                  </p:childTnLst>
                                </p:cTn>
                              </p:par>
                            </p:childTnLst>
                          </p:cTn>
                        </p:par>
                        <p:par>
                          <p:cTn id="23" fill="hold">
                            <p:stCondLst>
                              <p:cond delay="1000"/>
                            </p:stCondLst>
                            <p:childTnLst>
                              <p:par>
                                <p:cTn id="24" presetID="18" presetClass="entr" presetSubtype="6" fill="hold" nodeType="afterEffect">
                                  <p:stCondLst>
                                    <p:cond delay="0"/>
                                  </p:stCondLst>
                                  <p:childTnLst>
                                    <p:set>
                                      <p:cBhvr>
                                        <p:cTn id="25" dur="1" fill="hold">
                                          <p:stCondLst>
                                            <p:cond delay="0"/>
                                          </p:stCondLst>
                                        </p:cTn>
                                        <p:tgtEl>
                                          <p:spTgt spid="75788"/>
                                        </p:tgtEl>
                                        <p:attrNameLst>
                                          <p:attrName>style.visibility</p:attrName>
                                        </p:attrNameLst>
                                      </p:cBhvr>
                                      <p:to>
                                        <p:strVal val="visible"/>
                                      </p:to>
                                    </p:set>
                                    <p:animEffect transition="in" filter="strips(downRight)">
                                      <p:cBhvr>
                                        <p:cTn id="26" dur="3000"/>
                                        <p:tgtEl>
                                          <p:spTgt spid="7578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5789">
                                            <p:txEl>
                                              <p:pRg st="0" end="0"/>
                                            </p:txEl>
                                          </p:spTgt>
                                        </p:tgtEl>
                                        <p:attrNameLst>
                                          <p:attrName>style.visibility</p:attrName>
                                        </p:attrNameLst>
                                      </p:cBhvr>
                                      <p:to>
                                        <p:strVal val="visible"/>
                                      </p:to>
                                    </p:set>
                                    <p:animEffect transition="in" filter="wipe(left)">
                                      <p:cBhvr>
                                        <p:cTn id="31" dur="2000"/>
                                        <p:tgtEl>
                                          <p:spTgt spid="75789">
                                            <p:txEl>
                                              <p:pRg st="0" end="0"/>
                                            </p:txEl>
                                          </p:spTgt>
                                        </p:tgtEl>
                                      </p:cBhvr>
                                    </p:animEffect>
                                  </p:childTnLst>
                                </p:cTn>
                              </p:par>
                            </p:childTnLst>
                          </p:cTn>
                        </p:par>
                        <p:par>
                          <p:cTn id="32" fill="hold">
                            <p:stCondLst>
                              <p:cond delay="2000"/>
                            </p:stCondLst>
                            <p:childTnLst>
                              <p:par>
                                <p:cTn id="33" presetID="12" presetClass="entr" presetSubtype="8" fill="hold" grpId="0" nodeType="afterEffect">
                                  <p:stCondLst>
                                    <p:cond delay="0"/>
                                  </p:stCondLst>
                                  <p:childTnLst>
                                    <p:set>
                                      <p:cBhvr>
                                        <p:cTn id="34" dur="1" fill="hold">
                                          <p:stCondLst>
                                            <p:cond delay="0"/>
                                          </p:stCondLst>
                                        </p:cTn>
                                        <p:tgtEl>
                                          <p:spTgt spid="75813"/>
                                        </p:tgtEl>
                                        <p:attrNameLst>
                                          <p:attrName>style.visibility</p:attrName>
                                        </p:attrNameLst>
                                      </p:cBhvr>
                                      <p:to>
                                        <p:strVal val="visible"/>
                                      </p:to>
                                    </p:set>
                                    <p:animEffect transition="in" filter="slide(fromLeft)">
                                      <p:cBhvr>
                                        <p:cTn id="35" dur="500"/>
                                        <p:tgtEl>
                                          <p:spTgt spid="75813"/>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75781"/>
                                        </p:tgtEl>
                                        <p:attrNameLst>
                                          <p:attrName>style.visibility</p:attrName>
                                        </p:attrNameLst>
                                      </p:cBhvr>
                                      <p:to>
                                        <p:strVal val="visible"/>
                                      </p:to>
                                    </p:set>
                                    <p:animEffect transition="in" filter="wipe(left)">
                                      <p:cBhvr>
                                        <p:cTn id="39" dur="3000"/>
                                        <p:tgtEl>
                                          <p:spTgt spid="757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5790"/>
                                        </p:tgtEl>
                                        <p:attrNameLst>
                                          <p:attrName>style.visibility</p:attrName>
                                        </p:attrNameLst>
                                      </p:cBhvr>
                                      <p:to>
                                        <p:strVal val="visible"/>
                                      </p:to>
                                    </p:set>
                                    <p:animEffect transition="in" filter="wipe(left)">
                                      <p:cBhvr>
                                        <p:cTn id="44" dur="3000"/>
                                        <p:tgtEl>
                                          <p:spTgt spid="7579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5807"/>
                                        </p:tgtEl>
                                        <p:attrNameLst>
                                          <p:attrName>style.visibility</p:attrName>
                                        </p:attrNameLst>
                                      </p:cBhvr>
                                      <p:to>
                                        <p:strVal val="visible"/>
                                      </p:to>
                                    </p:set>
                                    <p:animEffect transition="in" filter="wipe(left)">
                                      <p:cBhvr>
                                        <p:cTn id="49" dur="3000"/>
                                        <p:tgtEl>
                                          <p:spTgt spid="7580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5808"/>
                                        </p:tgtEl>
                                        <p:attrNameLst>
                                          <p:attrName>style.visibility</p:attrName>
                                        </p:attrNameLst>
                                      </p:cBhvr>
                                      <p:to>
                                        <p:strVal val="visible"/>
                                      </p:to>
                                    </p:set>
                                    <p:animEffect transition="in" filter="wipe(left)">
                                      <p:cBhvr>
                                        <p:cTn id="54" dur="3000"/>
                                        <p:tgtEl>
                                          <p:spTgt spid="7580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5791"/>
                                        </p:tgtEl>
                                        <p:attrNameLst>
                                          <p:attrName>style.visibility</p:attrName>
                                        </p:attrNameLst>
                                      </p:cBhvr>
                                      <p:to>
                                        <p:strVal val="visible"/>
                                      </p:to>
                                    </p:set>
                                    <p:animEffect transition="in" filter="wipe(left)">
                                      <p:cBhvr>
                                        <p:cTn id="59" dur="3000"/>
                                        <p:tgtEl>
                                          <p:spTgt spid="75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p:bldP spid="75785" grpId="0" build="p"/>
      <p:bldP spid="75787" grpId="0"/>
      <p:bldP spid="75789" grpId="0" build="p"/>
      <p:bldP spid="75812" grpId="0" bldLvl="0" animBg="1"/>
      <p:bldP spid="7581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p:nvPr/>
        </p:nvSpPr>
        <p:spPr>
          <a:xfrm>
            <a:off x="73660" y="50483"/>
            <a:ext cx="1714500"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Example</a:t>
            </a:r>
            <a:endParaRPr lang="en-US" altLang="zh-CN" sz="2800" b="1" dirty="0">
              <a:solidFill>
                <a:schemeClr val="bg1"/>
              </a:solidFill>
              <a:latin typeface="Times New Roman" panose="02020603050405020304" pitchFamily="18" charset="0"/>
            </a:endParaRPr>
          </a:p>
        </p:txBody>
      </p:sp>
      <p:sp>
        <p:nvSpPr>
          <p:cNvPr id="73731" name="Text Box 3"/>
          <p:cNvSpPr txBox="1"/>
          <p:nvPr/>
        </p:nvSpPr>
        <p:spPr>
          <a:xfrm>
            <a:off x="1796415" y="183743"/>
            <a:ext cx="7273925" cy="1200329"/>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he capacitor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 the circuit is originally charged with a voltage of 24V.</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ind the capacitor voltage and the current of each branch after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switch </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K is closed</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3732" name="Text Box 4"/>
          <p:cNvSpPr txBox="1"/>
          <p:nvPr/>
        </p:nvSpPr>
        <p:spPr>
          <a:xfrm>
            <a:off x="147161" y="1244600"/>
            <a:ext cx="1505585" cy="521970"/>
          </a:xfrm>
          <a:prstGeom prst="rect">
            <a:avLst/>
          </a:prstGeom>
          <a:solidFill>
            <a:srgbClr val="993366"/>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Solution:</a:t>
            </a:r>
            <a:endParaRPr lang="en-US" altLang="zh-CN" sz="2400" b="1" dirty="0">
              <a:solidFill>
                <a:srgbClr val="FFFF00"/>
              </a:solidFill>
              <a:ea typeface="仿宋_GB2312" panose="02010609030101010101" pitchFamily="49" charset="-122"/>
            </a:endParaRPr>
          </a:p>
        </p:txBody>
      </p:sp>
      <p:sp>
        <p:nvSpPr>
          <p:cNvPr id="73733" name="Text Box 5"/>
          <p:cNvSpPr txBox="1"/>
          <p:nvPr/>
        </p:nvSpPr>
        <p:spPr>
          <a:xfrm>
            <a:off x="936467" y="1789791"/>
            <a:ext cx="4550887" cy="83099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This is a zero</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input response problem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of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RC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circuit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55"/>
          <p:cNvGrpSpPr/>
          <p:nvPr/>
        </p:nvGrpSpPr>
        <p:grpSpPr>
          <a:xfrm>
            <a:off x="5403215" y="1118870"/>
            <a:ext cx="3444875" cy="2232025"/>
            <a:chOff x="3016" y="618"/>
            <a:chExt cx="2170" cy="1406"/>
          </a:xfrm>
        </p:grpSpPr>
        <p:sp>
          <p:nvSpPr>
            <p:cNvPr id="43044" name="Line 46"/>
            <p:cNvSpPr/>
            <p:nvPr/>
          </p:nvSpPr>
          <p:spPr>
            <a:xfrm>
              <a:off x="3924" y="1071"/>
              <a:ext cx="1224" cy="0"/>
            </a:xfrm>
            <a:prstGeom prst="line">
              <a:avLst/>
            </a:prstGeom>
            <a:ln w="28575" cap="flat" cmpd="sng">
              <a:solidFill>
                <a:srgbClr val="FFCC00"/>
              </a:solidFill>
              <a:prstDash val="solid"/>
              <a:headEnd type="oval" w="med" len="med"/>
              <a:tailEnd type="none" w="med" len="med"/>
            </a:ln>
          </p:spPr>
        </p:sp>
        <p:sp>
          <p:nvSpPr>
            <p:cNvPr id="43045" name="Text Box 20"/>
            <p:cNvSpPr txBox="1"/>
            <p:nvPr/>
          </p:nvSpPr>
          <p:spPr>
            <a:xfrm>
              <a:off x="4241" y="1661"/>
              <a:ext cx="2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3</a:t>
              </a:r>
              <a:endParaRPr lang="en-US" altLang="zh-CN" sz="2400" dirty="0">
                <a:solidFill>
                  <a:schemeClr val="bg1"/>
                </a:solidFill>
                <a:latin typeface="Times New Roman" panose="02020603050405020304" pitchFamily="18" charset="0"/>
              </a:endParaRPr>
            </a:p>
          </p:txBody>
        </p:sp>
        <p:sp>
          <p:nvSpPr>
            <p:cNvPr id="43046" name="Text Box 23"/>
            <p:cNvSpPr txBox="1"/>
            <p:nvPr/>
          </p:nvSpPr>
          <p:spPr>
            <a:xfrm>
              <a:off x="3470" y="829"/>
              <a:ext cx="265"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K</a:t>
              </a:r>
              <a:endParaRPr lang="en-US" altLang="zh-CN" sz="2400" dirty="0">
                <a:solidFill>
                  <a:schemeClr val="bg1"/>
                </a:solidFill>
                <a:latin typeface="Times New Roman" panose="02020603050405020304" pitchFamily="18" charset="0"/>
              </a:endParaRPr>
            </a:p>
          </p:txBody>
        </p:sp>
        <p:sp>
          <p:nvSpPr>
            <p:cNvPr id="43047" name="Text Box 24"/>
            <p:cNvSpPr txBox="1"/>
            <p:nvPr/>
          </p:nvSpPr>
          <p:spPr>
            <a:xfrm>
              <a:off x="4195" y="1344"/>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sym typeface="Symbol" panose="05050102010706020507" pitchFamily="18" charset="2"/>
                </a:rPr>
                <a:t>3</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48" name="Line 25"/>
            <p:cNvSpPr/>
            <p:nvPr/>
          </p:nvSpPr>
          <p:spPr>
            <a:xfrm>
              <a:off x="4059" y="935"/>
              <a:ext cx="317" cy="0"/>
            </a:xfrm>
            <a:prstGeom prst="line">
              <a:avLst/>
            </a:prstGeom>
            <a:ln w="38100" cap="flat" cmpd="sng">
              <a:solidFill>
                <a:srgbClr val="00FFFF"/>
              </a:solidFill>
              <a:prstDash val="solid"/>
              <a:headEnd type="none" w="med" len="med"/>
              <a:tailEnd type="triangle" w="med" len="med"/>
            </a:ln>
          </p:spPr>
        </p:sp>
        <p:sp>
          <p:nvSpPr>
            <p:cNvPr id="43049" name="Line 27"/>
            <p:cNvSpPr/>
            <p:nvPr/>
          </p:nvSpPr>
          <p:spPr>
            <a:xfrm>
              <a:off x="3651" y="844"/>
              <a:ext cx="227" cy="227"/>
            </a:xfrm>
            <a:prstGeom prst="line">
              <a:avLst/>
            </a:prstGeom>
            <a:ln w="38100" cap="flat" cmpd="sng">
              <a:solidFill>
                <a:srgbClr val="FF3300"/>
              </a:solidFill>
              <a:prstDash val="solid"/>
              <a:headEnd type="none" w="med" len="med"/>
              <a:tailEnd type="triangle" w="med" len="med"/>
            </a:ln>
          </p:spPr>
        </p:sp>
        <p:sp>
          <p:nvSpPr>
            <p:cNvPr id="43050" name="Text Box 28"/>
            <p:cNvSpPr txBox="1"/>
            <p:nvPr/>
          </p:nvSpPr>
          <p:spPr>
            <a:xfrm>
              <a:off x="3334" y="1117"/>
              <a:ext cx="24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43051" name="Line 29"/>
            <p:cNvSpPr/>
            <p:nvPr/>
          </p:nvSpPr>
          <p:spPr>
            <a:xfrm flipV="1">
              <a:off x="5140" y="1071"/>
              <a:ext cx="8" cy="953"/>
            </a:xfrm>
            <a:prstGeom prst="line">
              <a:avLst/>
            </a:prstGeom>
            <a:ln w="28575" cap="flat" cmpd="sng">
              <a:solidFill>
                <a:srgbClr val="FFCC00"/>
              </a:solidFill>
              <a:prstDash val="solid"/>
              <a:headEnd type="none" w="med" len="med"/>
              <a:tailEnd type="none" w="med" len="med"/>
            </a:ln>
          </p:spPr>
        </p:sp>
        <p:sp>
          <p:nvSpPr>
            <p:cNvPr id="43052" name="Line 30"/>
            <p:cNvSpPr/>
            <p:nvPr/>
          </p:nvSpPr>
          <p:spPr>
            <a:xfrm flipH="1">
              <a:off x="4558" y="1071"/>
              <a:ext cx="0" cy="953"/>
            </a:xfrm>
            <a:prstGeom prst="line">
              <a:avLst/>
            </a:prstGeom>
            <a:ln w="28575" cap="flat" cmpd="sng">
              <a:solidFill>
                <a:srgbClr val="FFCC00"/>
              </a:solidFill>
              <a:prstDash val="solid"/>
              <a:headEnd type="oval" w="med" len="med"/>
              <a:tailEnd type="oval" w="med" len="med"/>
            </a:ln>
          </p:spPr>
        </p:sp>
        <p:sp>
          <p:nvSpPr>
            <p:cNvPr id="43053" name="Line 31"/>
            <p:cNvSpPr/>
            <p:nvPr/>
          </p:nvSpPr>
          <p:spPr>
            <a:xfrm>
              <a:off x="3379" y="2024"/>
              <a:ext cx="1769" cy="0"/>
            </a:xfrm>
            <a:prstGeom prst="line">
              <a:avLst/>
            </a:prstGeom>
            <a:ln w="28575" cap="flat" cmpd="sng">
              <a:solidFill>
                <a:srgbClr val="FFCC00"/>
              </a:solidFill>
              <a:prstDash val="solid"/>
              <a:headEnd type="none" w="med" len="med"/>
              <a:tailEnd type="none" w="med" len="med"/>
            </a:ln>
          </p:spPr>
        </p:sp>
        <p:grpSp>
          <p:nvGrpSpPr>
            <p:cNvPr id="43054" name="Group 50"/>
            <p:cNvGrpSpPr/>
            <p:nvPr/>
          </p:nvGrpSpPr>
          <p:grpSpPr>
            <a:xfrm rot="5400000">
              <a:off x="3288" y="1388"/>
              <a:ext cx="90" cy="273"/>
              <a:chOff x="4014" y="2387"/>
              <a:chExt cx="91" cy="227"/>
            </a:xfrm>
          </p:grpSpPr>
          <p:sp>
            <p:nvSpPr>
              <p:cNvPr id="43071" name="Line 32"/>
              <p:cNvSpPr/>
              <p:nvPr/>
            </p:nvSpPr>
            <p:spPr>
              <a:xfrm>
                <a:off x="4014" y="2387"/>
                <a:ext cx="0" cy="227"/>
              </a:xfrm>
              <a:prstGeom prst="line">
                <a:avLst/>
              </a:prstGeom>
              <a:ln w="57150" cap="flat" cmpd="sng">
                <a:solidFill>
                  <a:srgbClr val="FF9900"/>
                </a:solidFill>
                <a:prstDash val="solid"/>
                <a:headEnd type="none" w="med" len="med"/>
                <a:tailEnd type="none" w="med" len="med"/>
              </a:ln>
            </p:spPr>
          </p:sp>
          <p:sp>
            <p:nvSpPr>
              <p:cNvPr id="43072" name="Line 33"/>
              <p:cNvSpPr/>
              <p:nvPr/>
            </p:nvSpPr>
            <p:spPr>
              <a:xfrm>
                <a:off x="4105" y="2387"/>
                <a:ext cx="0" cy="227"/>
              </a:xfrm>
              <a:prstGeom prst="line">
                <a:avLst/>
              </a:prstGeom>
              <a:ln w="57150" cap="flat" cmpd="sng">
                <a:solidFill>
                  <a:srgbClr val="FF9900"/>
                </a:solidFill>
                <a:prstDash val="solid"/>
                <a:headEnd type="none" w="med" len="med"/>
                <a:tailEnd type="none" w="med" len="med"/>
              </a:ln>
            </p:spPr>
          </p:sp>
        </p:grpSp>
        <p:sp>
          <p:nvSpPr>
            <p:cNvPr id="43055" name="Rectangle 34"/>
            <p:cNvSpPr/>
            <p:nvPr/>
          </p:nvSpPr>
          <p:spPr>
            <a:xfrm>
              <a:off x="4105" y="1026"/>
              <a:ext cx="272"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3056" name="Rectangle 35"/>
            <p:cNvSpPr/>
            <p:nvPr/>
          </p:nvSpPr>
          <p:spPr>
            <a:xfrm>
              <a:off x="5096" y="1389"/>
              <a:ext cx="90" cy="31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3057" name="Text Box 36"/>
            <p:cNvSpPr txBox="1"/>
            <p:nvPr/>
          </p:nvSpPr>
          <p:spPr>
            <a:xfrm>
              <a:off x="3424" y="1389"/>
              <a:ext cx="4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sp>
          <p:nvSpPr>
            <p:cNvPr id="43058" name="Text Box 37"/>
            <p:cNvSpPr txBox="1"/>
            <p:nvPr/>
          </p:nvSpPr>
          <p:spPr>
            <a:xfrm>
              <a:off x="4014" y="1071"/>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59" name="Text Box 38"/>
            <p:cNvSpPr txBox="1"/>
            <p:nvPr/>
          </p:nvSpPr>
          <p:spPr>
            <a:xfrm>
              <a:off x="4785" y="1434"/>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6</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60" name="Text Box 39"/>
            <p:cNvSpPr txBox="1"/>
            <p:nvPr/>
          </p:nvSpPr>
          <p:spPr>
            <a:xfrm>
              <a:off x="3016" y="1253"/>
              <a:ext cx="32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5F</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61" name="Line 42"/>
            <p:cNvSpPr/>
            <p:nvPr/>
          </p:nvSpPr>
          <p:spPr>
            <a:xfrm>
              <a:off x="3334" y="1071"/>
              <a:ext cx="0" cy="363"/>
            </a:xfrm>
            <a:prstGeom prst="line">
              <a:avLst/>
            </a:prstGeom>
            <a:ln w="28575" cap="flat" cmpd="sng">
              <a:solidFill>
                <a:srgbClr val="FFCC00"/>
              </a:solidFill>
              <a:prstDash val="solid"/>
              <a:headEnd type="none" w="med" len="med"/>
              <a:tailEnd type="none" w="med" len="med"/>
            </a:ln>
          </p:spPr>
        </p:sp>
        <p:sp>
          <p:nvSpPr>
            <p:cNvPr id="43062" name="Line 43"/>
            <p:cNvSpPr/>
            <p:nvPr/>
          </p:nvSpPr>
          <p:spPr>
            <a:xfrm>
              <a:off x="3334" y="1570"/>
              <a:ext cx="0" cy="454"/>
            </a:xfrm>
            <a:prstGeom prst="line">
              <a:avLst/>
            </a:prstGeom>
            <a:ln w="28575" cap="flat" cmpd="sng">
              <a:solidFill>
                <a:srgbClr val="FFCC00"/>
              </a:solidFill>
              <a:prstDash val="solid"/>
              <a:headEnd type="none" w="med" len="med"/>
              <a:tailEnd type="oval" w="med" len="med"/>
            </a:ln>
          </p:spPr>
        </p:sp>
        <p:sp>
          <p:nvSpPr>
            <p:cNvPr id="43063" name="Line 44"/>
            <p:cNvSpPr/>
            <p:nvPr/>
          </p:nvSpPr>
          <p:spPr>
            <a:xfrm flipH="1">
              <a:off x="3696" y="845"/>
              <a:ext cx="273" cy="227"/>
            </a:xfrm>
            <a:prstGeom prst="line">
              <a:avLst/>
            </a:prstGeom>
            <a:ln w="38100" cap="flat" cmpd="sng">
              <a:solidFill>
                <a:srgbClr val="FFCC00"/>
              </a:solidFill>
              <a:prstDash val="solid"/>
              <a:headEnd type="none" w="med" len="med"/>
              <a:tailEnd type="none" w="med" len="med"/>
            </a:ln>
          </p:spPr>
        </p:sp>
        <p:sp>
          <p:nvSpPr>
            <p:cNvPr id="43064" name="Rectangle 45"/>
            <p:cNvSpPr/>
            <p:nvPr/>
          </p:nvSpPr>
          <p:spPr>
            <a:xfrm>
              <a:off x="4513" y="1389"/>
              <a:ext cx="90" cy="273"/>
            </a:xfrm>
            <a:prstGeom prst="rect">
              <a:avLst/>
            </a:prstGeom>
            <a:solidFill>
              <a:srgbClr val="FF9900"/>
            </a:solidFill>
            <a:ln w="254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dirty="0">
                <a:solidFill>
                  <a:schemeClr val="bg1"/>
                </a:solidFill>
                <a:latin typeface="Times New Roman" panose="02020603050405020304" pitchFamily="18" charset="0"/>
              </a:endParaRPr>
            </a:p>
          </p:txBody>
        </p:sp>
        <p:sp>
          <p:nvSpPr>
            <p:cNvPr id="43065" name="Line 47"/>
            <p:cNvSpPr/>
            <p:nvPr/>
          </p:nvSpPr>
          <p:spPr>
            <a:xfrm>
              <a:off x="3334" y="1071"/>
              <a:ext cx="408" cy="0"/>
            </a:xfrm>
            <a:prstGeom prst="line">
              <a:avLst/>
            </a:prstGeom>
            <a:ln w="28575" cap="flat" cmpd="sng">
              <a:solidFill>
                <a:srgbClr val="FFCC00"/>
              </a:solidFill>
              <a:prstDash val="solid"/>
              <a:headEnd type="none" w="med" len="med"/>
              <a:tailEnd type="none" w="med" len="med"/>
            </a:ln>
          </p:spPr>
        </p:sp>
        <p:sp>
          <p:nvSpPr>
            <p:cNvPr id="43066" name="Text Box 49"/>
            <p:cNvSpPr txBox="1"/>
            <p:nvPr/>
          </p:nvSpPr>
          <p:spPr>
            <a:xfrm>
              <a:off x="3288" y="1616"/>
              <a:ext cx="318" cy="250"/>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dirty="0">
                <a:solidFill>
                  <a:schemeClr val="bg1"/>
                </a:solidFill>
                <a:latin typeface="Times New Roman" panose="02020603050405020304" pitchFamily="18" charset="0"/>
              </a:endParaRPr>
            </a:p>
          </p:txBody>
        </p:sp>
        <p:sp>
          <p:nvSpPr>
            <p:cNvPr id="43067" name="Text Box 51"/>
            <p:cNvSpPr txBox="1"/>
            <p:nvPr/>
          </p:nvSpPr>
          <p:spPr>
            <a:xfrm>
              <a:off x="4740" y="1117"/>
              <a:ext cx="2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dirty="0">
                <a:solidFill>
                  <a:schemeClr val="bg1"/>
                </a:solidFill>
                <a:latin typeface="Times New Roman" panose="02020603050405020304" pitchFamily="18" charset="0"/>
              </a:endParaRPr>
            </a:p>
          </p:txBody>
        </p:sp>
        <p:sp>
          <p:nvSpPr>
            <p:cNvPr id="43068" name="Text Box 52"/>
            <p:cNvSpPr txBox="1"/>
            <p:nvPr/>
          </p:nvSpPr>
          <p:spPr>
            <a:xfrm>
              <a:off x="4105" y="618"/>
              <a:ext cx="2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dirty="0">
                <a:solidFill>
                  <a:schemeClr val="bg1"/>
                </a:solidFill>
                <a:latin typeface="Times New Roman" panose="02020603050405020304" pitchFamily="18" charset="0"/>
              </a:endParaRPr>
            </a:p>
          </p:txBody>
        </p:sp>
        <p:sp>
          <p:nvSpPr>
            <p:cNvPr id="43069" name="Line 53"/>
            <p:cNvSpPr/>
            <p:nvPr/>
          </p:nvSpPr>
          <p:spPr>
            <a:xfrm>
              <a:off x="4740" y="1162"/>
              <a:ext cx="317" cy="0"/>
            </a:xfrm>
            <a:prstGeom prst="line">
              <a:avLst/>
            </a:prstGeom>
            <a:ln w="38100" cap="flat" cmpd="sng">
              <a:solidFill>
                <a:srgbClr val="00FFFF"/>
              </a:solidFill>
              <a:prstDash val="solid"/>
              <a:headEnd type="none" w="med" len="med"/>
              <a:tailEnd type="triangle" w="med" len="med"/>
            </a:ln>
          </p:spPr>
        </p:sp>
        <p:sp>
          <p:nvSpPr>
            <p:cNvPr id="43070" name="Line 54"/>
            <p:cNvSpPr/>
            <p:nvPr/>
          </p:nvSpPr>
          <p:spPr>
            <a:xfrm>
              <a:off x="4468" y="1706"/>
              <a:ext cx="0" cy="227"/>
            </a:xfrm>
            <a:prstGeom prst="line">
              <a:avLst/>
            </a:prstGeom>
            <a:ln w="38100" cap="flat" cmpd="sng">
              <a:solidFill>
                <a:srgbClr val="00FFFF"/>
              </a:solidFill>
              <a:prstDash val="solid"/>
              <a:headEnd type="none" w="med" len="med"/>
              <a:tailEnd type="triangle" w="med" len="med"/>
            </a:ln>
          </p:spPr>
        </p:sp>
      </p:grpSp>
      <p:grpSp>
        <p:nvGrpSpPr>
          <p:cNvPr id="4" name="Group 87"/>
          <p:cNvGrpSpPr/>
          <p:nvPr/>
        </p:nvGrpSpPr>
        <p:grpSpPr>
          <a:xfrm>
            <a:off x="6588125" y="4437063"/>
            <a:ext cx="2120900" cy="1512887"/>
            <a:chOff x="3941" y="2931"/>
            <a:chExt cx="1336" cy="953"/>
          </a:xfrm>
        </p:grpSpPr>
        <p:sp>
          <p:nvSpPr>
            <p:cNvPr id="43028" name="Line 62"/>
            <p:cNvSpPr/>
            <p:nvPr/>
          </p:nvSpPr>
          <p:spPr>
            <a:xfrm>
              <a:off x="4649" y="3022"/>
              <a:ext cx="317" cy="0"/>
            </a:xfrm>
            <a:prstGeom prst="line">
              <a:avLst/>
            </a:prstGeom>
            <a:ln w="38100" cap="flat" cmpd="sng">
              <a:solidFill>
                <a:srgbClr val="00FFFF"/>
              </a:solidFill>
              <a:prstDash val="solid"/>
              <a:headEnd type="none" w="med" len="med"/>
              <a:tailEnd type="triangle" w="med" len="med"/>
            </a:ln>
          </p:spPr>
        </p:sp>
        <p:sp>
          <p:nvSpPr>
            <p:cNvPr id="43029" name="Text Box 64"/>
            <p:cNvSpPr txBox="1"/>
            <p:nvPr/>
          </p:nvSpPr>
          <p:spPr>
            <a:xfrm>
              <a:off x="4259" y="2977"/>
              <a:ext cx="244"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43030" name="Line 65"/>
            <p:cNvSpPr/>
            <p:nvPr/>
          </p:nvSpPr>
          <p:spPr>
            <a:xfrm flipV="1">
              <a:off x="5231" y="2931"/>
              <a:ext cx="8" cy="953"/>
            </a:xfrm>
            <a:prstGeom prst="line">
              <a:avLst/>
            </a:prstGeom>
            <a:ln w="28575" cap="flat" cmpd="sng">
              <a:solidFill>
                <a:srgbClr val="FFCC00"/>
              </a:solidFill>
              <a:prstDash val="solid"/>
              <a:headEnd type="none" w="med" len="med"/>
              <a:tailEnd type="none" w="med" len="med"/>
            </a:ln>
          </p:spPr>
        </p:sp>
        <p:sp>
          <p:nvSpPr>
            <p:cNvPr id="43031" name="Line 67"/>
            <p:cNvSpPr/>
            <p:nvPr/>
          </p:nvSpPr>
          <p:spPr>
            <a:xfrm>
              <a:off x="4286" y="3884"/>
              <a:ext cx="953" cy="0"/>
            </a:xfrm>
            <a:prstGeom prst="line">
              <a:avLst/>
            </a:prstGeom>
            <a:ln w="28575" cap="flat" cmpd="sng">
              <a:solidFill>
                <a:srgbClr val="FFCC00"/>
              </a:solidFill>
              <a:prstDash val="solid"/>
              <a:headEnd type="none" w="med" len="med"/>
              <a:tailEnd type="none" w="med" len="med"/>
            </a:ln>
          </p:spPr>
        </p:sp>
        <p:grpSp>
          <p:nvGrpSpPr>
            <p:cNvPr id="43032" name="Group 68"/>
            <p:cNvGrpSpPr/>
            <p:nvPr/>
          </p:nvGrpSpPr>
          <p:grpSpPr>
            <a:xfrm rot="5400000">
              <a:off x="4213" y="3248"/>
              <a:ext cx="90" cy="273"/>
              <a:chOff x="4014" y="2387"/>
              <a:chExt cx="91" cy="227"/>
            </a:xfrm>
          </p:grpSpPr>
          <p:sp>
            <p:nvSpPr>
              <p:cNvPr id="43042" name="Line 69"/>
              <p:cNvSpPr/>
              <p:nvPr/>
            </p:nvSpPr>
            <p:spPr>
              <a:xfrm>
                <a:off x="4014" y="2387"/>
                <a:ext cx="0" cy="227"/>
              </a:xfrm>
              <a:prstGeom prst="line">
                <a:avLst/>
              </a:prstGeom>
              <a:ln w="57150" cap="flat" cmpd="sng">
                <a:solidFill>
                  <a:srgbClr val="FF9900"/>
                </a:solidFill>
                <a:prstDash val="solid"/>
                <a:headEnd type="none" w="med" len="med"/>
                <a:tailEnd type="none" w="med" len="med"/>
              </a:ln>
            </p:spPr>
          </p:sp>
          <p:sp>
            <p:nvSpPr>
              <p:cNvPr id="43043" name="Line 70"/>
              <p:cNvSpPr/>
              <p:nvPr/>
            </p:nvSpPr>
            <p:spPr>
              <a:xfrm>
                <a:off x="4105" y="2387"/>
                <a:ext cx="0" cy="227"/>
              </a:xfrm>
              <a:prstGeom prst="line">
                <a:avLst/>
              </a:prstGeom>
              <a:ln w="57150" cap="flat" cmpd="sng">
                <a:solidFill>
                  <a:srgbClr val="FF9900"/>
                </a:solidFill>
                <a:prstDash val="solid"/>
                <a:headEnd type="none" w="med" len="med"/>
                <a:tailEnd type="none" w="med" len="med"/>
              </a:ln>
            </p:spPr>
          </p:sp>
        </p:grpSp>
        <p:sp>
          <p:nvSpPr>
            <p:cNvPr id="43033" name="Rectangle 72"/>
            <p:cNvSpPr/>
            <p:nvPr/>
          </p:nvSpPr>
          <p:spPr>
            <a:xfrm>
              <a:off x="5187" y="3249"/>
              <a:ext cx="90" cy="31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3034" name="Text Box 73"/>
            <p:cNvSpPr txBox="1"/>
            <p:nvPr/>
          </p:nvSpPr>
          <p:spPr>
            <a:xfrm>
              <a:off x="4349" y="3249"/>
              <a:ext cx="43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i="1" baseline="-25000" dirty="0">
                <a:solidFill>
                  <a:schemeClr val="bg1"/>
                </a:solidFill>
                <a:latin typeface="Times New Roman" panose="02020603050405020304" pitchFamily="18" charset="0"/>
              </a:endParaRPr>
            </a:p>
          </p:txBody>
        </p:sp>
        <p:sp>
          <p:nvSpPr>
            <p:cNvPr id="43035" name="Text Box 75"/>
            <p:cNvSpPr txBox="1"/>
            <p:nvPr/>
          </p:nvSpPr>
          <p:spPr>
            <a:xfrm>
              <a:off x="4876" y="3294"/>
              <a:ext cx="36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36" name="Text Box 76"/>
            <p:cNvSpPr txBox="1"/>
            <p:nvPr/>
          </p:nvSpPr>
          <p:spPr>
            <a:xfrm>
              <a:off x="3941" y="3113"/>
              <a:ext cx="32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5F</a:t>
              </a:r>
              <a:endParaRPr lang="en-US" altLang="zh-CN" sz="2400" dirty="0">
                <a:solidFill>
                  <a:schemeClr val="bg1"/>
                </a:solidFill>
                <a:latin typeface="Times New Roman" panose="02020603050405020304" pitchFamily="18" charset="0"/>
                <a:sym typeface="Symbol" panose="05050102010706020507" pitchFamily="18" charset="2"/>
              </a:endParaRPr>
            </a:p>
          </p:txBody>
        </p:sp>
        <p:sp>
          <p:nvSpPr>
            <p:cNvPr id="43037" name="Line 77"/>
            <p:cNvSpPr/>
            <p:nvPr/>
          </p:nvSpPr>
          <p:spPr>
            <a:xfrm>
              <a:off x="4259" y="2931"/>
              <a:ext cx="0" cy="363"/>
            </a:xfrm>
            <a:prstGeom prst="line">
              <a:avLst/>
            </a:prstGeom>
            <a:ln w="28575" cap="flat" cmpd="sng">
              <a:solidFill>
                <a:srgbClr val="FFCC00"/>
              </a:solidFill>
              <a:prstDash val="solid"/>
              <a:headEnd type="none" w="med" len="med"/>
              <a:tailEnd type="none" w="med" len="med"/>
            </a:ln>
          </p:spPr>
        </p:sp>
        <p:sp>
          <p:nvSpPr>
            <p:cNvPr id="43038" name="Line 78"/>
            <p:cNvSpPr/>
            <p:nvPr/>
          </p:nvSpPr>
          <p:spPr>
            <a:xfrm>
              <a:off x="4259" y="3430"/>
              <a:ext cx="0" cy="454"/>
            </a:xfrm>
            <a:prstGeom prst="line">
              <a:avLst/>
            </a:prstGeom>
            <a:ln w="28575" cap="flat" cmpd="sng">
              <a:solidFill>
                <a:srgbClr val="FFCC00"/>
              </a:solidFill>
              <a:prstDash val="solid"/>
              <a:headEnd type="none" w="med" len="med"/>
              <a:tailEnd type="oval" w="med" len="med"/>
            </a:ln>
          </p:spPr>
        </p:sp>
        <p:sp>
          <p:nvSpPr>
            <p:cNvPr id="43039" name="Line 81"/>
            <p:cNvSpPr/>
            <p:nvPr/>
          </p:nvSpPr>
          <p:spPr>
            <a:xfrm>
              <a:off x="4259" y="2931"/>
              <a:ext cx="980" cy="0"/>
            </a:xfrm>
            <a:prstGeom prst="line">
              <a:avLst/>
            </a:prstGeom>
            <a:ln w="28575" cap="flat" cmpd="sng">
              <a:solidFill>
                <a:srgbClr val="FFCC00"/>
              </a:solidFill>
              <a:prstDash val="solid"/>
              <a:headEnd type="none" w="med" len="med"/>
              <a:tailEnd type="none" w="med" len="med"/>
            </a:ln>
          </p:spPr>
        </p:sp>
        <p:sp>
          <p:nvSpPr>
            <p:cNvPr id="43040" name="Text Box 82"/>
            <p:cNvSpPr txBox="1"/>
            <p:nvPr/>
          </p:nvSpPr>
          <p:spPr>
            <a:xfrm>
              <a:off x="4213" y="3476"/>
              <a:ext cx="318" cy="250"/>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dirty="0">
                <a:solidFill>
                  <a:schemeClr val="bg1"/>
                </a:solidFill>
                <a:latin typeface="Times New Roman" panose="02020603050405020304" pitchFamily="18" charset="0"/>
              </a:endParaRPr>
            </a:p>
          </p:txBody>
        </p:sp>
        <p:sp>
          <p:nvSpPr>
            <p:cNvPr id="43041" name="Text Box 84"/>
            <p:cNvSpPr txBox="1"/>
            <p:nvPr/>
          </p:nvSpPr>
          <p:spPr>
            <a:xfrm>
              <a:off x="4694" y="3022"/>
              <a:ext cx="2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dirty="0">
                <a:solidFill>
                  <a:schemeClr val="bg1"/>
                </a:solidFill>
                <a:latin typeface="Times New Roman" panose="02020603050405020304" pitchFamily="18" charset="0"/>
              </a:endParaRPr>
            </a:p>
          </p:txBody>
        </p:sp>
      </p:grpSp>
      <p:grpSp>
        <p:nvGrpSpPr>
          <p:cNvPr id="6" name="Group 89"/>
          <p:cNvGrpSpPr/>
          <p:nvPr/>
        </p:nvGrpSpPr>
        <p:grpSpPr>
          <a:xfrm>
            <a:off x="6300788" y="3429000"/>
            <a:ext cx="2487612" cy="779463"/>
            <a:chOff x="3560" y="2205"/>
            <a:chExt cx="1567" cy="491"/>
          </a:xfrm>
        </p:grpSpPr>
        <p:sp>
          <p:nvSpPr>
            <p:cNvPr id="43025" name="AutoShape 56"/>
            <p:cNvSpPr/>
            <p:nvPr/>
          </p:nvSpPr>
          <p:spPr>
            <a:xfrm>
              <a:off x="4468" y="2205"/>
              <a:ext cx="181" cy="454"/>
            </a:xfrm>
            <a:prstGeom prst="downArrow">
              <a:avLst>
                <a:gd name="adj1" fmla="val 50000"/>
                <a:gd name="adj2" fmla="val 62707"/>
              </a:avLst>
            </a:prstGeom>
            <a:solidFill>
              <a:schemeClr val="accent1"/>
            </a:solidFill>
            <a:ln w="9525">
              <a:noFill/>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3026" name="Text Box 60"/>
            <p:cNvSpPr txBox="1"/>
            <p:nvPr/>
          </p:nvSpPr>
          <p:spPr>
            <a:xfrm>
              <a:off x="4694" y="2387"/>
              <a:ext cx="4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t &gt;0</a:t>
              </a:r>
              <a:endParaRPr lang="en-US" altLang="zh-CN" sz="2400" dirty="0">
                <a:solidFill>
                  <a:schemeClr val="bg1"/>
                </a:solidFill>
                <a:latin typeface="Times New Roman" panose="02020603050405020304" pitchFamily="18" charset="0"/>
              </a:endParaRPr>
            </a:p>
          </p:txBody>
        </p:sp>
        <p:sp>
          <p:nvSpPr>
            <p:cNvPr id="43027" name="Text Box 88"/>
            <p:cNvSpPr txBox="1"/>
            <p:nvPr/>
          </p:nvSpPr>
          <p:spPr>
            <a:xfrm>
              <a:off x="3560" y="2251"/>
              <a:ext cx="953" cy="4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000" dirty="0">
                  <a:solidFill>
                    <a:schemeClr val="bg1"/>
                  </a:solidFill>
                  <a:latin typeface="Times New Roman" panose="02020603050405020304" pitchFamily="18" charset="0"/>
                  <a:cs typeface="Times New Roman" panose="02020603050405020304" pitchFamily="18" charset="0"/>
                </a:rPr>
                <a:t>equivalent circuit</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73818" name="Object 90"/>
          <p:cNvGraphicFramePr>
            <a:graphicFrameLocks noChangeAspect="1"/>
          </p:cNvGraphicFramePr>
          <p:nvPr/>
        </p:nvGraphicFramePr>
        <p:xfrm>
          <a:off x="1180346" y="2518251"/>
          <a:ext cx="3024187" cy="969963"/>
        </p:xfrm>
        <a:graphic>
          <a:graphicData uri="http://schemas.openxmlformats.org/presentationml/2006/ole">
            <mc:AlternateContent xmlns:mc="http://schemas.openxmlformats.org/markup-compatibility/2006">
              <mc:Choice xmlns:v="urn:schemas-microsoft-com:vml" Requires="v">
                <p:oleObj spid="_x0000_s37926" name="" r:id="rId1" imgW="1651000" imgH="469900" progId="Equation.3">
                  <p:embed/>
                </p:oleObj>
              </mc:Choice>
              <mc:Fallback>
                <p:oleObj name="" r:id="rId1" imgW="1651000" imgH="469900" progId="Equation.3">
                  <p:embed/>
                  <p:pic>
                    <p:nvPicPr>
                      <p:cNvPr id="0" name="图片 3170"/>
                      <p:cNvPicPr/>
                      <p:nvPr/>
                    </p:nvPicPr>
                    <p:blipFill>
                      <a:blip r:embed="rId2">
                        <a:clrChange>
                          <a:clrFrom>
                            <a:srgbClr val="000000"/>
                          </a:clrFrom>
                          <a:clrTo>
                            <a:srgbClr val="FFFFFF"/>
                          </a:clrTo>
                        </a:clrChange>
                      </a:blip>
                      <a:stretch>
                        <a:fillRect/>
                      </a:stretch>
                    </p:blipFill>
                    <p:spPr>
                      <a:xfrm>
                        <a:off x="1180346" y="2518251"/>
                        <a:ext cx="3024187" cy="969963"/>
                      </a:xfrm>
                      <a:prstGeom prst="rect">
                        <a:avLst/>
                      </a:prstGeom>
                      <a:noFill/>
                      <a:ln w="38100">
                        <a:noFill/>
                        <a:miter/>
                      </a:ln>
                    </p:spPr>
                  </p:pic>
                </p:oleObj>
              </mc:Fallback>
            </mc:AlternateContent>
          </a:graphicData>
        </a:graphic>
      </p:graphicFrame>
      <p:graphicFrame>
        <p:nvGraphicFramePr>
          <p:cNvPr id="73820" name="Object 92"/>
          <p:cNvGraphicFramePr>
            <a:graphicFrameLocks noChangeAspect="1"/>
          </p:cNvGraphicFramePr>
          <p:nvPr/>
        </p:nvGraphicFramePr>
        <p:xfrm>
          <a:off x="1369102" y="4013343"/>
          <a:ext cx="3457575" cy="904875"/>
        </p:xfrm>
        <a:graphic>
          <a:graphicData uri="http://schemas.openxmlformats.org/presentationml/2006/ole">
            <mc:AlternateContent xmlns:mc="http://schemas.openxmlformats.org/markup-compatibility/2006">
              <mc:Choice xmlns:v="urn:schemas-microsoft-com:vml" Requires="v">
                <p:oleObj spid="_x0000_s37927" name="" r:id="rId3" imgW="2019300" imgH="469900" progId="Equation.3">
                  <p:embed/>
                </p:oleObj>
              </mc:Choice>
              <mc:Fallback>
                <p:oleObj name="" r:id="rId3" imgW="2019300" imgH="469900" progId="Equation.3">
                  <p:embed/>
                  <p:pic>
                    <p:nvPicPr>
                      <p:cNvPr id="0" name="图片 3168"/>
                      <p:cNvPicPr/>
                      <p:nvPr/>
                    </p:nvPicPr>
                    <p:blipFill>
                      <a:blip r:embed="rId4">
                        <a:clrChange>
                          <a:clrFrom>
                            <a:srgbClr val="000000"/>
                          </a:clrFrom>
                          <a:clrTo>
                            <a:srgbClr val="FFFFFF"/>
                          </a:clrTo>
                        </a:clrChange>
                      </a:blip>
                      <a:stretch>
                        <a:fillRect/>
                      </a:stretch>
                    </p:blipFill>
                    <p:spPr>
                      <a:xfrm>
                        <a:off x="1369102" y="4013343"/>
                        <a:ext cx="3457575" cy="904875"/>
                      </a:xfrm>
                      <a:prstGeom prst="rect">
                        <a:avLst/>
                      </a:prstGeom>
                      <a:noFill/>
                      <a:ln w="38100">
                        <a:noFill/>
                        <a:miter/>
                      </a:ln>
                    </p:spPr>
                  </p:pic>
                </p:oleObj>
              </mc:Fallback>
            </mc:AlternateContent>
          </a:graphicData>
        </a:graphic>
      </p:graphicFrame>
      <p:sp>
        <p:nvSpPr>
          <p:cNvPr id="73822" name="AutoShape 94"/>
          <p:cNvSpPr/>
          <p:nvPr/>
        </p:nvSpPr>
        <p:spPr>
          <a:xfrm>
            <a:off x="682308" y="4473575"/>
            <a:ext cx="576262" cy="215900"/>
          </a:xfrm>
          <a:prstGeom prst="rightArrow">
            <a:avLst>
              <a:gd name="adj1" fmla="val 50000"/>
              <a:gd name="adj2" fmla="val 66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aphicFrame>
        <p:nvGraphicFramePr>
          <p:cNvPr id="73823" name="Object 95"/>
          <p:cNvGraphicFramePr>
            <a:graphicFrameLocks noChangeAspect="1"/>
          </p:cNvGraphicFramePr>
          <p:nvPr/>
        </p:nvGraphicFramePr>
        <p:xfrm>
          <a:off x="1457917" y="4756795"/>
          <a:ext cx="3290888" cy="949325"/>
        </p:xfrm>
        <a:graphic>
          <a:graphicData uri="http://schemas.openxmlformats.org/presentationml/2006/ole">
            <mc:AlternateContent xmlns:mc="http://schemas.openxmlformats.org/markup-compatibility/2006">
              <mc:Choice xmlns:v="urn:schemas-microsoft-com:vml" Requires="v">
                <p:oleObj spid="_x0000_s37928" name="" r:id="rId5" imgW="1841500" imgH="469900" progId="Equation.3">
                  <p:embed/>
                </p:oleObj>
              </mc:Choice>
              <mc:Fallback>
                <p:oleObj name="" r:id="rId5" imgW="1841500" imgH="469900" progId="Equation.3">
                  <p:embed/>
                  <p:pic>
                    <p:nvPicPr>
                      <p:cNvPr id="0" name="图片 3173"/>
                      <p:cNvPicPr/>
                      <p:nvPr/>
                    </p:nvPicPr>
                    <p:blipFill>
                      <a:blip r:embed="rId6">
                        <a:clrChange>
                          <a:clrFrom>
                            <a:srgbClr val="000000"/>
                          </a:clrFrom>
                          <a:clrTo>
                            <a:srgbClr val="FFFFFF"/>
                          </a:clrTo>
                        </a:clrChange>
                      </a:blip>
                      <a:stretch>
                        <a:fillRect/>
                      </a:stretch>
                    </p:blipFill>
                    <p:spPr>
                      <a:xfrm>
                        <a:off x="1457917" y="4756795"/>
                        <a:ext cx="3290888" cy="949325"/>
                      </a:xfrm>
                      <a:prstGeom prst="rect">
                        <a:avLst/>
                      </a:prstGeom>
                      <a:noFill/>
                      <a:ln w="38100">
                        <a:noFill/>
                        <a:miter/>
                      </a:ln>
                    </p:spPr>
                  </p:pic>
                </p:oleObj>
              </mc:Fallback>
            </mc:AlternateContent>
          </a:graphicData>
        </a:graphic>
      </p:graphicFrame>
      <p:graphicFrame>
        <p:nvGraphicFramePr>
          <p:cNvPr id="73824" name="Object 96"/>
          <p:cNvGraphicFramePr>
            <a:graphicFrameLocks noChangeAspect="1"/>
          </p:cNvGraphicFramePr>
          <p:nvPr/>
        </p:nvGraphicFramePr>
        <p:xfrm>
          <a:off x="1519110" y="5745216"/>
          <a:ext cx="2641600" cy="1068388"/>
        </p:xfrm>
        <a:graphic>
          <a:graphicData uri="http://schemas.openxmlformats.org/presentationml/2006/ole">
            <mc:AlternateContent xmlns:mc="http://schemas.openxmlformats.org/markup-compatibility/2006">
              <mc:Choice xmlns:v="urn:schemas-microsoft-com:vml" Requires="v">
                <p:oleObj spid="_x0000_s37929" name="" r:id="rId7" imgW="1257300" imgH="444500" progId="Equation.DSMT4">
                  <p:embed/>
                </p:oleObj>
              </mc:Choice>
              <mc:Fallback>
                <p:oleObj name="" r:id="rId7" imgW="1257300" imgH="444500" progId="Equation.DSMT4">
                  <p:embed/>
                  <p:pic>
                    <p:nvPicPr>
                      <p:cNvPr id="0" name="图片 3167"/>
                      <p:cNvPicPr/>
                      <p:nvPr/>
                    </p:nvPicPr>
                    <p:blipFill>
                      <a:blip r:embed="rId8">
                        <a:clrChange>
                          <a:clrFrom>
                            <a:srgbClr val="000000"/>
                          </a:clrFrom>
                          <a:clrTo>
                            <a:srgbClr val="FFFFFF"/>
                          </a:clrTo>
                        </a:clrChange>
                      </a:blip>
                      <a:stretch>
                        <a:fillRect/>
                      </a:stretch>
                    </p:blipFill>
                    <p:spPr>
                      <a:xfrm>
                        <a:off x="1519110" y="5745216"/>
                        <a:ext cx="2641600" cy="1068388"/>
                      </a:xfrm>
                      <a:prstGeom prst="rect">
                        <a:avLst/>
                      </a:prstGeom>
                      <a:noFill/>
                      <a:ln w="38100">
                        <a:noFill/>
                        <a:miter/>
                      </a:ln>
                    </p:spPr>
                  </p:pic>
                </p:oleObj>
              </mc:Fallback>
            </mc:AlternateContent>
          </a:graphicData>
        </a:graphic>
      </p:graphicFrame>
      <p:graphicFrame>
        <p:nvGraphicFramePr>
          <p:cNvPr id="73825" name="Object 97"/>
          <p:cNvGraphicFramePr>
            <a:graphicFrameLocks noChangeAspect="1"/>
          </p:cNvGraphicFramePr>
          <p:nvPr/>
        </p:nvGraphicFramePr>
        <p:xfrm>
          <a:off x="4160710" y="5729341"/>
          <a:ext cx="2598738" cy="1065212"/>
        </p:xfrm>
        <a:graphic>
          <a:graphicData uri="http://schemas.openxmlformats.org/presentationml/2006/ole">
            <mc:AlternateContent xmlns:mc="http://schemas.openxmlformats.org/markup-compatibility/2006">
              <mc:Choice xmlns:v="urn:schemas-microsoft-com:vml" Requires="v">
                <p:oleObj spid="_x0000_s37930" name="" r:id="rId9" imgW="1244600" imgH="444500" progId="Equation.DSMT4">
                  <p:embed/>
                </p:oleObj>
              </mc:Choice>
              <mc:Fallback>
                <p:oleObj name="" r:id="rId9" imgW="1244600" imgH="444500" progId="Equation.DSMT4">
                  <p:embed/>
                  <p:pic>
                    <p:nvPicPr>
                      <p:cNvPr id="0" name="图片 3169"/>
                      <p:cNvPicPr/>
                      <p:nvPr/>
                    </p:nvPicPr>
                    <p:blipFill>
                      <a:blip r:embed="rId10">
                        <a:clrChange>
                          <a:clrFrom>
                            <a:srgbClr val="000000"/>
                          </a:clrFrom>
                          <a:clrTo>
                            <a:srgbClr val="FFFFFF"/>
                          </a:clrTo>
                        </a:clrChange>
                      </a:blip>
                      <a:stretch>
                        <a:fillRect/>
                      </a:stretch>
                    </p:blipFill>
                    <p:spPr>
                      <a:xfrm>
                        <a:off x="4160710" y="5729341"/>
                        <a:ext cx="2598738" cy="1065212"/>
                      </a:xfrm>
                      <a:prstGeom prst="rect">
                        <a:avLst/>
                      </a:prstGeom>
                      <a:noFill/>
                      <a:ln w="38100">
                        <a:noFill/>
                        <a:miter/>
                      </a:ln>
                    </p:spPr>
                  </p:pic>
                </p:oleObj>
              </mc:Fallback>
            </mc:AlternateContent>
          </a:graphicData>
        </a:graphic>
      </p:graphicFrame>
      <p:grpSp>
        <p:nvGrpSpPr>
          <p:cNvPr id="7" name="组合 6"/>
          <p:cNvGrpSpPr/>
          <p:nvPr/>
        </p:nvGrpSpPr>
        <p:grpSpPr>
          <a:xfrm>
            <a:off x="0" y="3637280"/>
            <a:ext cx="5403215" cy="512445"/>
            <a:chOff x="-61" y="5288"/>
            <a:chExt cx="8509" cy="807"/>
          </a:xfrm>
        </p:grpSpPr>
        <p:graphicFrame>
          <p:nvGraphicFramePr>
            <p:cNvPr id="73819" name="Object 91"/>
            <p:cNvGraphicFramePr>
              <a:graphicFrameLocks noChangeAspect="1"/>
            </p:cNvGraphicFramePr>
            <p:nvPr/>
          </p:nvGraphicFramePr>
          <p:xfrm>
            <a:off x="738" y="5288"/>
            <a:ext cx="7710" cy="807"/>
          </p:xfrm>
          <a:graphic>
            <a:graphicData uri="http://schemas.openxmlformats.org/presentationml/2006/ole">
              <mc:AlternateContent xmlns:mc="http://schemas.openxmlformats.org/markup-compatibility/2006">
                <mc:Choice xmlns:v="urn:schemas-microsoft-com:vml" Requires="v">
                  <p:oleObj spid="_x0000_s37931" name="" r:id="rId11" imgW="3238500" imgH="292100" progId="Equation.3">
                    <p:embed/>
                  </p:oleObj>
                </mc:Choice>
                <mc:Fallback>
                  <p:oleObj name="" r:id="rId11" imgW="3238500" imgH="292100" progId="Equation.3">
                    <p:embed/>
                    <p:pic>
                      <p:nvPicPr>
                        <p:cNvPr id="0" name="图片 3172"/>
                        <p:cNvPicPr/>
                        <p:nvPr/>
                      </p:nvPicPr>
                      <p:blipFill>
                        <a:blip r:embed="rId12">
                          <a:clrChange>
                            <a:clrFrom>
                              <a:srgbClr val="000000"/>
                            </a:clrFrom>
                            <a:clrTo>
                              <a:srgbClr val="FFFFFF"/>
                            </a:clrTo>
                          </a:clrChange>
                        </a:blip>
                        <a:stretch>
                          <a:fillRect/>
                        </a:stretch>
                      </p:blipFill>
                      <p:spPr>
                        <a:xfrm>
                          <a:off x="738" y="5288"/>
                          <a:ext cx="7710" cy="807"/>
                        </a:xfrm>
                        <a:prstGeom prst="rect">
                          <a:avLst/>
                        </a:prstGeom>
                        <a:noFill/>
                        <a:ln w="38100">
                          <a:noFill/>
                          <a:miter/>
                        </a:ln>
                      </p:spPr>
                    </p:pic>
                  </p:oleObj>
                </mc:Fallback>
              </mc:AlternateContent>
            </a:graphicData>
          </a:graphic>
        </p:graphicFrame>
        <p:sp>
          <p:nvSpPr>
            <p:cNvPr id="3" name="文本框 2"/>
            <p:cNvSpPr txBox="1"/>
            <p:nvPr/>
          </p:nvSpPr>
          <p:spPr>
            <a:xfrm>
              <a:off x="-61" y="5318"/>
              <a:ext cx="2245" cy="630"/>
            </a:xfrm>
            <a:prstGeom prst="rect">
              <a:avLst/>
            </a:prstGeom>
            <a:solidFill>
              <a:srgbClr val="2121FF"/>
            </a:solidFill>
          </p:spPr>
          <p:txBody>
            <a:bodyPr wrap="square" rtlCol="0">
              <a:spAutoFit/>
            </a:bodyPr>
            <a:lstStyle/>
            <a:p>
              <a:r>
                <a:rPr lang="en-US" altLang="zh-CN" sz="2000" dirty="0">
                  <a:solidFill>
                    <a:schemeClr val="bg1"/>
                  </a:solidFill>
                  <a:latin typeface="Times New Roman" panose="02020603050405020304" pitchFamily="18" charset="0"/>
                  <a:cs typeface="Times New Roman" panose="02020603050405020304" pitchFamily="18" charset="0"/>
                </a:rPr>
                <a:t>Substitute</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 calcmode="lin" valueType="num">
                                      <p:cBhvr additive="base">
                                        <p:cTn id="7" dur="500" fill="hold"/>
                                        <p:tgtEl>
                                          <p:spTgt spid="73731"/>
                                        </p:tgtEl>
                                        <p:attrNameLst>
                                          <p:attrName>ppt_x</p:attrName>
                                        </p:attrNameLst>
                                      </p:cBhvr>
                                      <p:tavLst>
                                        <p:tav tm="0">
                                          <p:val>
                                            <p:strVal val="1+#ppt_w/2"/>
                                          </p:val>
                                        </p:tav>
                                        <p:tav tm="100000">
                                          <p:val>
                                            <p:strVal val="#ppt_x"/>
                                          </p:val>
                                        </p:tav>
                                      </p:tavLst>
                                    </p:anim>
                                    <p:anim calcmode="lin" valueType="num">
                                      <p:cBhvr additive="base">
                                        <p:cTn id="8" dur="500" fill="hold"/>
                                        <p:tgtEl>
                                          <p:spTgt spid="737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3732"/>
                                        </p:tgtEl>
                                        <p:attrNameLst>
                                          <p:attrName>style.visibility</p:attrName>
                                        </p:attrNameLst>
                                      </p:cBhvr>
                                      <p:to>
                                        <p:strVal val="visible"/>
                                      </p:to>
                                    </p:set>
                                    <p:anim calcmode="lin" valueType="num">
                                      <p:cBhvr>
                                        <p:cTn id="17" dur="1000" fill="hold"/>
                                        <p:tgtEl>
                                          <p:spTgt spid="73732"/>
                                        </p:tgtEl>
                                        <p:attrNameLst>
                                          <p:attrName>ppt_w</p:attrName>
                                        </p:attrNameLst>
                                      </p:cBhvr>
                                      <p:tavLst>
                                        <p:tav tm="0">
                                          <p:val>
                                            <p:fltVal val="0"/>
                                          </p:val>
                                        </p:tav>
                                        <p:tav tm="100000">
                                          <p:val>
                                            <p:strVal val="#ppt_w"/>
                                          </p:val>
                                        </p:tav>
                                      </p:tavLst>
                                    </p:anim>
                                    <p:anim calcmode="lin" valueType="num">
                                      <p:cBhvr>
                                        <p:cTn id="18" dur="1000" fill="hold"/>
                                        <p:tgtEl>
                                          <p:spTgt spid="73732"/>
                                        </p:tgtEl>
                                        <p:attrNameLst>
                                          <p:attrName>ppt_h</p:attrName>
                                        </p:attrNameLst>
                                      </p:cBhvr>
                                      <p:tavLst>
                                        <p:tav tm="0">
                                          <p:val>
                                            <p:fltVal val="0"/>
                                          </p:val>
                                        </p:tav>
                                        <p:tav tm="100000">
                                          <p:val>
                                            <p:strVal val="#ppt_h"/>
                                          </p:val>
                                        </p:tav>
                                      </p:tavLst>
                                    </p:anim>
                                    <p:anim calcmode="lin" valueType="num">
                                      <p:cBhvr>
                                        <p:cTn id="19" dur="1000" fill="hold"/>
                                        <p:tgtEl>
                                          <p:spTgt spid="7373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3732"/>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2" presetClass="entr" presetSubtype="2" fill="hold" grpId="0" nodeType="afterEffect">
                                  <p:stCondLst>
                                    <p:cond delay="0"/>
                                  </p:stCondLst>
                                  <p:childTnLst>
                                    <p:set>
                                      <p:cBhvr>
                                        <p:cTn id="23" dur="1" fill="hold">
                                          <p:stCondLst>
                                            <p:cond delay="0"/>
                                          </p:stCondLst>
                                        </p:cTn>
                                        <p:tgtEl>
                                          <p:spTgt spid="73733"/>
                                        </p:tgtEl>
                                        <p:attrNameLst>
                                          <p:attrName>style.visibility</p:attrName>
                                        </p:attrNameLst>
                                      </p:cBhvr>
                                      <p:to>
                                        <p:strVal val="visible"/>
                                      </p:to>
                                    </p:set>
                                    <p:anim calcmode="lin" valueType="num">
                                      <p:cBhvr additive="base">
                                        <p:cTn id="24" dur="500" fill="hold"/>
                                        <p:tgtEl>
                                          <p:spTgt spid="73733"/>
                                        </p:tgtEl>
                                        <p:attrNameLst>
                                          <p:attrName>ppt_x</p:attrName>
                                        </p:attrNameLst>
                                      </p:cBhvr>
                                      <p:tavLst>
                                        <p:tav tm="0">
                                          <p:val>
                                            <p:strVal val="1+#ppt_w/2"/>
                                          </p:val>
                                        </p:tav>
                                        <p:tav tm="100000">
                                          <p:val>
                                            <p:strVal val="#ppt_x"/>
                                          </p:val>
                                        </p:tav>
                                      </p:tavLst>
                                    </p:anim>
                                    <p:anim calcmode="lin" valueType="num">
                                      <p:cBhvr additive="base">
                                        <p:cTn id="25" dur="500" fill="hold"/>
                                        <p:tgtEl>
                                          <p:spTgt spid="7373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lide(fromTop)">
                                      <p:cBhvr>
                                        <p:cTn id="30" dur="500"/>
                                        <p:tgtEl>
                                          <p:spTgt spid="6"/>
                                        </p:tgtEl>
                                      </p:cBhvr>
                                    </p:animEffect>
                                  </p:childTnLst>
                                </p:cTn>
                              </p:par>
                            </p:childTnLst>
                          </p:cTn>
                        </p:par>
                        <p:par>
                          <p:cTn id="31" fill="hold">
                            <p:stCondLst>
                              <p:cond delay="500"/>
                            </p:stCondLst>
                            <p:childTnLst>
                              <p:par>
                                <p:cTn id="32" presetID="2" presetClass="entr" presetSubtype="2"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1+#ppt_w/2"/>
                                          </p:val>
                                        </p:tav>
                                        <p:tav tm="100000">
                                          <p:val>
                                            <p:strVal val="#ppt_x"/>
                                          </p:val>
                                        </p:tav>
                                      </p:tavLst>
                                    </p:anim>
                                    <p:anim calcmode="lin" valueType="num">
                                      <p:cBhvr additive="base">
                                        <p:cTn id="3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73818"/>
                                        </p:tgtEl>
                                        <p:attrNameLst>
                                          <p:attrName>style.visibility</p:attrName>
                                        </p:attrNameLst>
                                      </p:cBhvr>
                                      <p:to>
                                        <p:strVal val="visible"/>
                                      </p:to>
                                    </p:set>
                                    <p:animEffect transition="in" filter="strips(downRight)">
                                      <p:cBhvr>
                                        <p:cTn id="40" dur="3000"/>
                                        <p:tgtEl>
                                          <p:spTgt spid="73818"/>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73822"/>
                                        </p:tgtEl>
                                        <p:attrNameLst>
                                          <p:attrName>style.visibility</p:attrName>
                                        </p:attrNameLst>
                                      </p:cBhvr>
                                      <p:to>
                                        <p:strVal val="visible"/>
                                      </p:to>
                                    </p:set>
                                    <p:animEffect transition="in" filter="slide(fromLeft)">
                                      <p:cBhvr>
                                        <p:cTn id="51" dur="500"/>
                                        <p:tgtEl>
                                          <p:spTgt spid="73822"/>
                                        </p:tgtEl>
                                      </p:cBhvr>
                                    </p:animEffect>
                                  </p:childTnLst>
                                </p:cTn>
                              </p:par>
                            </p:childTnLst>
                          </p:cTn>
                        </p:par>
                        <p:par>
                          <p:cTn id="52" fill="hold">
                            <p:stCondLst>
                              <p:cond delay="500"/>
                            </p:stCondLst>
                            <p:childTnLst>
                              <p:par>
                                <p:cTn id="53" presetID="18" presetClass="entr" presetSubtype="6" fill="hold" nodeType="afterEffect">
                                  <p:stCondLst>
                                    <p:cond delay="0"/>
                                  </p:stCondLst>
                                  <p:childTnLst>
                                    <p:set>
                                      <p:cBhvr>
                                        <p:cTn id="54" dur="1" fill="hold">
                                          <p:stCondLst>
                                            <p:cond delay="0"/>
                                          </p:stCondLst>
                                        </p:cTn>
                                        <p:tgtEl>
                                          <p:spTgt spid="73820"/>
                                        </p:tgtEl>
                                        <p:attrNameLst>
                                          <p:attrName>style.visibility</p:attrName>
                                        </p:attrNameLst>
                                      </p:cBhvr>
                                      <p:to>
                                        <p:strVal val="visible"/>
                                      </p:to>
                                    </p:set>
                                    <p:animEffect transition="in" filter="strips(downRight)">
                                      <p:cBhvr>
                                        <p:cTn id="55" dur="2000"/>
                                        <p:tgtEl>
                                          <p:spTgt spid="73820"/>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73823"/>
                                        </p:tgtEl>
                                        <p:attrNameLst>
                                          <p:attrName>style.visibility</p:attrName>
                                        </p:attrNameLst>
                                      </p:cBhvr>
                                      <p:to>
                                        <p:strVal val="visible"/>
                                      </p:to>
                                    </p:set>
                                    <p:animEffect transition="in" filter="strips(downRight)">
                                      <p:cBhvr>
                                        <p:cTn id="60" dur="2000"/>
                                        <p:tgtEl>
                                          <p:spTgt spid="73823"/>
                                        </p:tgtEl>
                                      </p:cBhvr>
                                    </p:animEffect>
                                  </p:childTnLst>
                                </p:cTn>
                              </p:par>
                            </p:childTnLst>
                          </p:cTn>
                        </p:par>
                        <p:par>
                          <p:cTn id="61" fill="hold">
                            <p:stCondLst>
                              <p:cond delay="2000"/>
                            </p:stCondLst>
                            <p:childTnLst>
                              <p:par>
                                <p:cTn id="62" presetID="18" presetClass="entr" presetSubtype="6" fill="hold" nodeType="afterEffect">
                                  <p:stCondLst>
                                    <p:cond delay="0"/>
                                  </p:stCondLst>
                                  <p:childTnLst>
                                    <p:set>
                                      <p:cBhvr>
                                        <p:cTn id="63" dur="1" fill="hold">
                                          <p:stCondLst>
                                            <p:cond delay="0"/>
                                          </p:stCondLst>
                                        </p:cTn>
                                        <p:tgtEl>
                                          <p:spTgt spid="73824"/>
                                        </p:tgtEl>
                                        <p:attrNameLst>
                                          <p:attrName>style.visibility</p:attrName>
                                        </p:attrNameLst>
                                      </p:cBhvr>
                                      <p:to>
                                        <p:strVal val="visible"/>
                                      </p:to>
                                    </p:set>
                                    <p:animEffect transition="in" filter="strips(downRight)">
                                      <p:cBhvr>
                                        <p:cTn id="64" dur="2000"/>
                                        <p:tgtEl>
                                          <p:spTgt spid="73824"/>
                                        </p:tgtEl>
                                      </p:cBhvr>
                                    </p:animEffect>
                                  </p:childTnLst>
                                </p:cTn>
                              </p:par>
                            </p:childTnLst>
                          </p:cTn>
                        </p:par>
                        <p:par>
                          <p:cTn id="65" fill="hold">
                            <p:stCondLst>
                              <p:cond delay="4000"/>
                            </p:stCondLst>
                            <p:childTnLst>
                              <p:par>
                                <p:cTn id="66" presetID="18" presetClass="entr" presetSubtype="6" fill="hold" nodeType="afterEffect">
                                  <p:stCondLst>
                                    <p:cond delay="0"/>
                                  </p:stCondLst>
                                  <p:childTnLst>
                                    <p:set>
                                      <p:cBhvr>
                                        <p:cTn id="67" dur="1" fill="hold">
                                          <p:stCondLst>
                                            <p:cond delay="0"/>
                                          </p:stCondLst>
                                        </p:cTn>
                                        <p:tgtEl>
                                          <p:spTgt spid="73825"/>
                                        </p:tgtEl>
                                        <p:attrNameLst>
                                          <p:attrName>style.visibility</p:attrName>
                                        </p:attrNameLst>
                                      </p:cBhvr>
                                      <p:to>
                                        <p:strVal val="visible"/>
                                      </p:to>
                                    </p:set>
                                    <p:animEffect transition="in" filter="strips(downRight)">
                                      <p:cBhvr>
                                        <p:cTn id="68" dur="2000"/>
                                        <p:tgtEl>
                                          <p:spTgt spid="73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2" grpId="0" bldLvl="0" animBg="1"/>
      <p:bldP spid="73733" grpId="0"/>
      <p:bldP spid="73822"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Text Box 4"/>
          <p:cNvSpPr txBox="1"/>
          <p:nvPr/>
        </p:nvSpPr>
        <p:spPr>
          <a:xfrm>
            <a:off x="248211" y="113095"/>
            <a:ext cx="5360670" cy="460375"/>
          </a:xfrm>
          <a:prstGeom prst="rect">
            <a:avLst/>
          </a:prstGeom>
          <a:solidFill>
            <a:srgbClr val="FF33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Zero-input response of the RL circuit</a:t>
            </a:r>
            <a:endParaRPr lang="zh-CN" altLang="en-US" sz="2800" b="1" dirty="0">
              <a:solidFill>
                <a:schemeClr val="bg1"/>
              </a:solidFill>
              <a:latin typeface="仿宋_GB2312" panose="02010609030101010101" pitchFamily="49" charset="-122"/>
              <a:ea typeface="仿宋_GB2312" panose="02010609030101010101" pitchFamily="49" charset="-122"/>
            </a:endParaRPr>
          </a:p>
        </p:txBody>
      </p:sp>
      <p:sp>
        <p:nvSpPr>
          <p:cNvPr id="74757" name="Text Box 5"/>
          <p:cNvSpPr txBox="1"/>
          <p:nvPr/>
        </p:nvSpPr>
        <p:spPr>
          <a:xfrm>
            <a:off x="4364355" y="2641600"/>
            <a:ext cx="3888105" cy="8915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ctr" eaLnBrk="1" hangingPunct="1">
              <a:spcBef>
                <a:spcPct val="0"/>
              </a:spcBef>
              <a:buNone/>
            </a:pPr>
            <a:r>
              <a:rPr lang="en-US" altLang="zh-CN" sz="2400" b="1" dirty="0">
                <a:solidFill>
                  <a:schemeClr val="bg1"/>
                </a:solidFill>
                <a:latin typeface="Times New Roman" panose="02020603050405020304" pitchFamily="18" charset="0"/>
                <a:sym typeface="+mn-ea"/>
              </a:rPr>
              <a:t>C</a:t>
            </a:r>
            <a:r>
              <a:rPr lang="zh-CN" altLang="zh-CN" sz="2400" b="1" dirty="0">
                <a:solidFill>
                  <a:schemeClr val="bg1"/>
                </a:solidFill>
                <a:latin typeface="Times New Roman" panose="02020603050405020304" pitchFamily="18" charset="0"/>
                <a:sym typeface="+mn-ea"/>
              </a:rPr>
              <a:t>haracteristic </a:t>
            </a:r>
            <a:r>
              <a:rPr lang="en-US" altLang="zh-CN" sz="2400" b="1" dirty="0">
                <a:solidFill>
                  <a:schemeClr val="bg1"/>
                </a:solidFill>
                <a:latin typeface="Times New Roman" panose="02020603050405020304" pitchFamily="18" charset="0"/>
                <a:sym typeface="+mn-ea"/>
              </a:rPr>
              <a:t>E</a:t>
            </a:r>
            <a:r>
              <a:rPr lang="zh-CN" altLang="zh-CN" sz="2400" b="1" dirty="0">
                <a:solidFill>
                  <a:schemeClr val="bg1"/>
                </a:solidFill>
                <a:latin typeface="Times New Roman" panose="02020603050405020304" pitchFamily="18" charset="0"/>
                <a:sym typeface="+mn-ea"/>
              </a:rPr>
              <a:t>quation</a:t>
            </a:r>
            <a:r>
              <a:rPr lang="en-US" altLang="zh-CN" sz="2400" b="1" dirty="0">
                <a:solidFill>
                  <a:schemeClr val="bg1"/>
                </a:solidFill>
                <a:latin typeface="Times New Roman" panose="02020603050405020304" pitchFamily="18" charset="0"/>
                <a:sym typeface="+mn-ea"/>
              </a:rPr>
              <a:t>:</a:t>
            </a:r>
            <a:r>
              <a:rPr lang="zh-CN" altLang="zh-CN" sz="24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Lp+R=</a:t>
            </a:r>
            <a:r>
              <a:rPr lang="en-US" altLang="zh-CN" sz="2800" b="1" dirty="0">
                <a:solidFill>
                  <a:schemeClr val="bg1"/>
                </a:solidFill>
                <a:latin typeface="Times New Roman" panose="02020603050405020304" pitchFamily="18" charset="0"/>
              </a:rPr>
              <a:t>0</a:t>
            </a:r>
            <a:endParaRPr lang="en-US" altLang="zh-CN" sz="2800" b="1" i="1" dirty="0">
              <a:solidFill>
                <a:schemeClr val="bg1"/>
              </a:solidFill>
              <a:latin typeface="Times New Roman" panose="02020603050405020304" pitchFamily="18" charset="0"/>
            </a:endParaRPr>
          </a:p>
        </p:txBody>
      </p:sp>
      <p:grpSp>
        <p:nvGrpSpPr>
          <p:cNvPr id="2" name="Group 61"/>
          <p:cNvGrpSpPr/>
          <p:nvPr/>
        </p:nvGrpSpPr>
        <p:grpSpPr>
          <a:xfrm>
            <a:off x="3958466" y="3321912"/>
            <a:ext cx="4493384" cy="867818"/>
            <a:chOff x="1321" y="2069"/>
            <a:chExt cx="3283" cy="639"/>
          </a:xfrm>
        </p:grpSpPr>
        <p:graphicFrame>
          <p:nvGraphicFramePr>
            <p:cNvPr id="44115" name="Object 7"/>
            <p:cNvGraphicFramePr>
              <a:graphicFrameLocks noChangeAspect="1"/>
            </p:cNvGraphicFramePr>
            <p:nvPr/>
          </p:nvGraphicFramePr>
          <p:xfrm>
            <a:off x="3625" y="2069"/>
            <a:ext cx="979" cy="639"/>
          </p:xfrm>
          <a:graphic>
            <a:graphicData uri="http://schemas.openxmlformats.org/presentationml/2006/ole">
              <mc:AlternateContent xmlns:mc="http://schemas.openxmlformats.org/markup-compatibility/2006">
                <mc:Choice xmlns:v="urn:schemas-microsoft-com:vml" Requires="v">
                  <p:oleObj spid="_x0000_s38944" name="" r:id="rId1" imgW="723900" imgH="533400" progId="Equation.3">
                    <p:embed/>
                  </p:oleObj>
                </mc:Choice>
                <mc:Fallback>
                  <p:oleObj name="" r:id="rId1" imgW="723900" imgH="533400" progId="Equation.3">
                    <p:embed/>
                    <p:pic>
                      <p:nvPicPr>
                        <p:cNvPr id="0" name="图片 3171"/>
                        <p:cNvPicPr/>
                        <p:nvPr/>
                      </p:nvPicPr>
                      <p:blipFill>
                        <a:blip r:embed="rId2">
                          <a:clrChange>
                            <a:clrFrom>
                              <a:srgbClr val="000000"/>
                            </a:clrFrom>
                            <a:clrTo>
                              <a:srgbClr val="FFFFFF"/>
                            </a:clrTo>
                          </a:clrChange>
                        </a:blip>
                        <a:stretch>
                          <a:fillRect/>
                        </a:stretch>
                      </p:blipFill>
                      <p:spPr>
                        <a:xfrm>
                          <a:off x="3625" y="2069"/>
                          <a:ext cx="979" cy="639"/>
                        </a:xfrm>
                        <a:prstGeom prst="rect">
                          <a:avLst/>
                        </a:prstGeom>
                        <a:noFill/>
                        <a:ln w="38100">
                          <a:noFill/>
                          <a:miter/>
                        </a:ln>
                      </p:spPr>
                    </p:pic>
                  </p:oleObj>
                </mc:Fallback>
              </mc:AlternateContent>
            </a:graphicData>
          </a:graphic>
        </p:graphicFrame>
        <p:sp>
          <p:nvSpPr>
            <p:cNvPr id="44116" name="Text Box 8"/>
            <p:cNvSpPr txBox="1"/>
            <p:nvPr/>
          </p:nvSpPr>
          <p:spPr>
            <a:xfrm>
              <a:off x="1321" y="2247"/>
              <a:ext cx="2577" cy="33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sym typeface="+mn-ea"/>
                </a:rPr>
                <a:t>C</a:t>
              </a:r>
              <a:r>
                <a:rPr lang="zh-CN" altLang="zh-CN" sz="2400" b="1" dirty="0">
                  <a:solidFill>
                    <a:schemeClr val="bg1"/>
                  </a:solidFill>
                  <a:latin typeface="Times New Roman" panose="02020603050405020304" pitchFamily="18" charset="0"/>
                  <a:sym typeface="+mn-ea"/>
                </a:rPr>
                <a:t>haracteristic </a:t>
              </a:r>
              <a:r>
                <a:rPr lang="en-US" altLang="zh-CN" sz="2400" b="1" dirty="0">
                  <a:solidFill>
                    <a:schemeClr val="bg1"/>
                  </a:solidFill>
                  <a:latin typeface="Times New Roman" panose="02020603050405020304" pitchFamily="18" charset="0"/>
                  <a:sym typeface="+mn-ea"/>
                </a:rPr>
                <a:t>R</a:t>
              </a:r>
              <a:r>
                <a:rPr lang="zh-CN" altLang="zh-CN" sz="2400" b="1" dirty="0">
                  <a:solidFill>
                    <a:schemeClr val="bg1"/>
                  </a:solidFill>
                  <a:latin typeface="Times New Roman" panose="02020603050405020304" pitchFamily="18" charset="0"/>
                  <a:sym typeface="+mn-ea"/>
                </a:rPr>
                <a:t>oot</a:t>
              </a:r>
              <a:r>
                <a:rPr lang="en-US" altLang="zh-CN" sz="2400" b="1" dirty="0">
                  <a:solidFill>
                    <a:schemeClr val="bg1"/>
                  </a:solidFill>
                  <a:latin typeface="Times New Roman" panose="02020603050405020304" pitchFamily="18" charset="0"/>
                  <a:sym typeface="+mn-ea"/>
                </a:rPr>
                <a:t>:</a:t>
              </a:r>
              <a:endParaRPr lang="en-US" altLang="zh-CN" sz="2400" b="1" dirty="0">
                <a:solidFill>
                  <a:schemeClr val="bg1"/>
                </a:solidFill>
                <a:latin typeface="Times New Roman" panose="02020603050405020304" pitchFamily="18" charset="0"/>
                <a:sym typeface="+mn-ea"/>
              </a:endParaRPr>
            </a:p>
          </p:txBody>
        </p:sp>
      </p:grpSp>
      <p:sp>
        <p:nvSpPr>
          <p:cNvPr id="74761" name="Text Box 9"/>
          <p:cNvSpPr txBox="1"/>
          <p:nvPr/>
        </p:nvSpPr>
        <p:spPr>
          <a:xfrm>
            <a:off x="0" y="5117465"/>
            <a:ext cx="4715510" cy="5835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sym typeface="+mn-ea"/>
              </a:rPr>
              <a:t>Substitute initial value:</a:t>
            </a:r>
            <a:r>
              <a:rPr lang="zh-CN" altLang="en-US" sz="2400" b="1" dirty="0">
                <a:solidFill>
                  <a:schemeClr val="bg1"/>
                </a:solidFill>
                <a:latin typeface="Times New Roman" panose="02020603050405020304" pitchFamily="18" charset="0"/>
              </a:rPr>
              <a:t>  </a:t>
            </a:r>
            <a:r>
              <a:rPr lang="en-US" altLang="zh-CN" b="1" i="1" dirty="0">
                <a:solidFill>
                  <a:schemeClr val="bg1"/>
                </a:solidFill>
                <a:latin typeface="Times New Roman" panose="02020603050405020304" pitchFamily="18" charset="0"/>
              </a:rPr>
              <a:t>i</a:t>
            </a:r>
            <a:r>
              <a:rPr lang="en-US" altLang="zh-CN" sz="2400" b="1" dirty="0">
                <a:solidFill>
                  <a:schemeClr val="bg1"/>
                </a:solidFill>
                <a:latin typeface="Times New Roman" panose="02020603050405020304" pitchFamily="18" charset="0"/>
              </a:rPr>
              <a:t>(0</a:t>
            </a:r>
            <a:r>
              <a:rPr lang="en-US" altLang="zh-CN" sz="16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 </a:t>
            </a: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0</a:t>
            </a:r>
            <a:endParaRPr lang="en-US" altLang="zh-CN" sz="2400" b="1" baseline="-25000" dirty="0">
              <a:solidFill>
                <a:schemeClr val="bg1"/>
              </a:solidFill>
              <a:latin typeface="Times New Roman" panose="02020603050405020304" pitchFamily="18" charset="0"/>
            </a:endParaRPr>
          </a:p>
        </p:txBody>
      </p:sp>
      <p:sp>
        <p:nvSpPr>
          <p:cNvPr id="74762" name="Text Box 10"/>
          <p:cNvSpPr txBox="1"/>
          <p:nvPr/>
        </p:nvSpPr>
        <p:spPr>
          <a:xfrm>
            <a:off x="5789963" y="5178742"/>
            <a:ext cx="2019300" cy="522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A= </a:t>
            </a:r>
            <a:r>
              <a:rPr lang="en-US" altLang="zh-CN" sz="2800" b="1" i="1" dirty="0">
                <a:solidFill>
                  <a:schemeClr val="bg1"/>
                </a:solidFill>
                <a:latin typeface="Times New Roman" panose="02020603050405020304" pitchFamily="18" charset="0"/>
              </a:rPr>
              <a:t>i</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graphicFrame>
        <p:nvGraphicFramePr>
          <p:cNvPr id="74765" name="Object 13"/>
          <p:cNvGraphicFramePr>
            <a:graphicFrameLocks noChangeAspect="1"/>
          </p:cNvGraphicFramePr>
          <p:nvPr/>
        </p:nvGraphicFramePr>
        <p:xfrm>
          <a:off x="4364038" y="706438"/>
          <a:ext cx="4087812" cy="941387"/>
        </p:xfrm>
        <a:graphic>
          <a:graphicData uri="http://schemas.openxmlformats.org/presentationml/2006/ole">
            <mc:AlternateContent xmlns:mc="http://schemas.openxmlformats.org/markup-compatibility/2006">
              <mc:Choice xmlns:v="urn:schemas-microsoft-com:vml" Requires="v">
                <p:oleObj spid="_x0000_s38945" name="" r:id="rId3" imgW="2273300" imgH="520700" progId="Equation.DSMT4">
                  <p:embed/>
                </p:oleObj>
              </mc:Choice>
              <mc:Fallback>
                <p:oleObj name="" r:id="rId3" imgW="2273300" imgH="520700" progId="Equation.DSMT4">
                  <p:embed/>
                  <p:pic>
                    <p:nvPicPr>
                      <p:cNvPr id="0" name="图片 3175"/>
                      <p:cNvPicPr/>
                      <p:nvPr/>
                    </p:nvPicPr>
                    <p:blipFill>
                      <a:blip r:embed="rId4">
                        <a:clrChange>
                          <a:clrFrom>
                            <a:srgbClr val="000000"/>
                          </a:clrFrom>
                          <a:clrTo>
                            <a:srgbClr val="FFFFFF"/>
                          </a:clrTo>
                        </a:clrChange>
                      </a:blip>
                      <a:stretch>
                        <a:fillRect/>
                      </a:stretch>
                    </p:blipFill>
                    <p:spPr>
                      <a:xfrm>
                        <a:off x="4364038" y="706438"/>
                        <a:ext cx="4087812" cy="941387"/>
                      </a:xfrm>
                      <a:prstGeom prst="rect">
                        <a:avLst/>
                      </a:prstGeom>
                      <a:noFill/>
                      <a:ln w="38100">
                        <a:noFill/>
                        <a:miter/>
                      </a:ln>
                    </p:spPr>
                  </p:pic>
                </p:oleObj>
              </mc:Fallback>
            </mc:AlternateContent>
          </a:graphicData>
        </a:graphic>
      </p:graphicFrame>
      <p:graphicFrame>
        <p:nvGraphicFramePr>
          <p:cNvPr id="74766" name="Object 14"/>
          <p:cNvGraphicFramePr>
            <a:graphicFrameLocks noChangeAspect="1"/>
          </p:cNvGraphicFramePr>
          <p:nvPr/>
        </p:nvGraphicFramePr>
        <p:xfrm>
          <a:off x="4572000" y="1700213"/>
          <a:ext cx="3614738" cy="941387"/>
        </p:xfrm>
        <a:graphic>
          <a:graphicData uri="http://schemas.openxmlformats.org/presentationml/2006/ole">
            <mc:AlternateContent xmlns:mc="http://schemas.openxmlformats.org/markup-compatibility/2006">
              <mc:Choice xmlns:v="urn:schemas-microsoft-com:vml" Requires="v">
                <p:oleObj spid="_x0000_s38946" name="" r:id="rId5" imgW="1752600" imgH="533400" progId="Equation.3">
                  <p:embed/>
                </p:oleObj>
              </mc:Choice>
              <mc:Fallback>
                <p:oleObj name="" r:id="rId5" imgW="1752600" imgH="533400" progId="Equation.3">
                  <p:embed/>
                  <p:pic>
                    <p:nvPicPr>
                      <p:cNvPr id="0" name="图片 3174"/>
                      <p:cNvPicPr/>
                      <p:nvPr/>
                    </p:nvPicPr>
                    <p:blipFill>
                      <a:blip r:embed="rId6">
                        <a:clrChange>
                          <a:clrFrom>
                            <a:srgbClr val="000000"/>
                          </a:clrFrom>
                          <a:clrTo>
                            <a:srgbClr val="FFFFFF"/>
                          </a:clrTo>
                        </a:clrChange>
                      </a:blip>
                      <a:stretch>
                        <a:fillRect/>
                      </a:stretch>
                    </p:blipFill>
                    <p:spPr>
                      <a:xfrm>
                        <a:off x="4572000" y="1700213"/>
                        <a:ext cx="3614738" cy="941387"/>
                      </a:xfrm>
                      <a:prstGeom prst="rect">
                        <a:avLst/>
                      </a:prstGeom>
                      <a:noFill/>
                      <a:ln w="38100">
                        <a:noFill/>
                        <a:miter/>
                      </a:ln>
                    </p:spPr>
                  </p:pic>
                </p:oleObj>
              </mc:Fallback>
            </mc:AlternateContent>
          </a:graphicData>
        </a:graphic>
      </p:graphicFrame>
      <p:grpSp>
        <p:nvGrpSpPr>
          <p:cNvPr id="3" name="Group 15"/>
          <p:cNvGrpSpPr/>
          <p:nvPr/>
        </p:nvGrpSpPr>
        <p:grpSpPr>
          <a:xfrm>
            <a:off x="611188" y="765175"/>
            <a:ext cx="3430587" cy="1858963"/>
            <a:chOff x="432" y="384"/>
            <a:chExt cx="2161" cy="1171"/>
          </a:xfrm>
        </p:grpSpPr>
        <p:sp>
          <p:nvSpPr>
            <p:cNvPr id="44072" name="Line 16"/>
            <p:cNvSpPr/>
            <p:nvPr/>
          </p:nvSpPr>
          <p:spPr>
            <a:xfrm>
              <a:off x="1667" y="816"/>
              <a:ext cx="396" cy="0"/>
            </a:xfrm>
            <a:prstGeom prst="line">
              <a:avLst/>
            </a:prstGeom>
            <a:ln w="28575" cap="flat" cmpd="sng">
              <a:solidFill>
                <a:srgbClr val="FFCC00"/>
              </a:solidFill>
              <a:prstDash val="solid"/>
              <a:headEnd type="none" w="med" len="med"/>
              <a:tailEnd type="none" w="med" len="med"/>
            </a:ln>
          </p:spPr>
        </p:sp>
        <p:sp>
          <p:nvSpPr>
            <p:cNvPr id="44073" name="Line 17"/>
            <p:cNvSpPr/>
            <p:nvPr/>
          </p:nvSpPr>
          <p:spPr>
            <a:xfrm>
              <a:off x="1964" y="816"/>
              <a:ext cx="247" cy="0"/>
            </a:xfrm>
            <a:prstGeom prst="line">
              <a:avLst/>
            </a:prstGeom>
            <a:ln w="28575" cap="flat" cmpd="sng">
              <a:solidFill>
                <a:srgbClr val="FFCC00"/>
              </a:solidFill>
              <a:prstDash val="solid"/>
              <a:headEnd type="none" w="med" len="med"/>
              <a:tailEnd type="none" w="med" len="med"/>
            </a:ln>
          </p:spPr>
        </p:sp>
        <p:grpSp>
          <p:nvGrpSpPr>
            <p:cNvPr id="44074" name="Group 18"/>
            <p:cNvGrpSpPr/>
            <p:nvPr/>
          </p:nvGrpSpPr>
          <p:grpSpPr>
            <a:xfrm>
              <a:off x="2013" y="384"/>
              <a:ext cx="247" cy="373"/>
              <a:chOff x="1872" y="467"/>
              <a:chExt cx="240" cy="301"/>
            </a:xfrm>
          </p:grpSpPr>
          <p:sp>
            <p:nvSpPr>
              <p:cNvPr id="44113" name="Line 19"/>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44114" name="Text Box 20"/>
              <p:cNvSpPr txBox="1"/>
              <p:nvPr/>
            </p:nvSpPr>
            <p:spPr>
              <a:xfrm>
                <a:off x="1873" y="467"/>
                <a:ext cx="182" cy="29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sp>
          <p:nvSpPr>
            <p:cNvPr id="44075" name="Text Box 21"/>
            <p:cNvSpPr txBox="1"/>
            <p:nvPr/>
          </p:nvSpPr>
          <p:spPr>
            <a:xfrm>
              <a:off x="1324" y="1087"/>
              <a:ext cx="6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44076" name="Text Box 22"/>
            <p:cNvSpPr txBox="1"/>
            <p:nvPr/>
          </p:nvSpPr>
          <p:spPr>
            <a:xfrm>
              <a:off x="586" y="970"/>
              <a:ext cx="32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44077" name="Group 23"/>
            <p:cNvGrpSpPr/>
            <p:nvPr/>
          </p:nvGrpSpPr>
          <p:grpSpPr>
            <a:xfrm>
              <a:off x="1576" y="790"/>
              <a:ext cx="505" cy="296"/>
              <a:chOff x="871" y="795"/>
              <a:chExt cx="491" cy="240"/>
            </a:xfrm>
          </p:grpSpPr>
          <p:grpSp>
            <p:nvGrpSpPr>
              <p:cNvPr id="44109" name="Group 24"/>
              <p:cNvGrpSpPr/>
              <p:nvPr/>
            </p:nvGrpSpPr>
            <p:grpSpPr>
              <a:xfrm>
                <a:off x="871" y="795"/>
                <a:ext cx="491" cy="234"/>
                <a:chOff x="871" y="795"/>
                <a:chExt cx="491" cy="234"/>
              </a:xfrm>
            </p:grpSpPr>
            <p:sp>
              <p:nvSpPr>
                <p:cNvPr id="44111" name="Text Box 25"/>
                <p:cNvSpPr txBox="1"/>
                <p:nvPr/>
              </p:nvSpPr>
              <p:spPr>
                <a:xfrm>
                  <a:off x="871" y="795"/>
                  <a:ext cx="113" cy="23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sp>
              <p:nvSpPr>
                <p:cNvPr id="44112" name="Text Box 26"/>
                <p:cNvSpPr txBox="1"/>
                <p:nvPr/>
              </p:nvSpPr>
              <p:spPr>
                <a:xfrm>
                  <a:off x="1249" y="795"/>
                  <a:ext cx="113" cy="23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44110" name="Text Box 27"/>
              <p:cNvSpPr txBox="1"/>
              <p:nvPr/>
            </p:nvSpPr>
            <p:spPr>
              <a:xfrm>
                <a:off x="1065" y="863"/>
                <a:ext cx="113" cy="17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baseline="-25000" dirty="0">
                  <a:solidFill>
                    <a:schemeClr val="bg1"/>
                  </a:solidFill>
                  <a:latin typeface="Times New Roman" panose="02020603050405020304" pitchFamily="18" charset="0"/>
                </a:endParaRPr>
              </a:p>
            </p:txBody>
          </p:sp>
        </p:grpSp>
        <p:sp>
          <p:nvSpPr>
            <p:cNvPr id="44078" name="Text Box 28"/>
            <p:cNvSpPr txBox="1"/>
            <p:nvPr/>
          </p:nvSpPr>
          <p:spPr>
            <a:xfrm>
              <a:off x="2016" y="1029"/>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44079" name="Group 29"/>
            <p:cNvGrpSpPr/>
            <p:nvPr/>
          </p:nvGrpSpPr>
          <p:grpSpPr>
            <a:xfrm>
              <a:off x="2257" y="791"/>
              <a:ext cx="336" cy="764"/>
              <a:chOff x="1968" y="748"/>
              <a:chExt cx="326" cy="616"/>
            </a:xfrm>
          </p:grpSpPr>
          <p:grpSp>
            <p:nvGrpSpPr>
              <p:cNvPr id="44105" name="Group 30"/>
              <p:cNvGrpSpPr/>
              <p:nvPr/>
            </p:nvGrpSpPr>
            <p:grpSpPr>
              <a:xfrm>
                <a:off x="2069" y="748"/>
                <a:ext cx="218" cy="616"/>
                <a:chOff x="1637" y="1276"/>
                <a:chExt cx="218" cy="616"/>
              </a:xfrm>
            </p:grpSpPr>
            <p:sp>
              <p:nvSpPr>
                <p:cNvPr id="44107" name="Text Box 31"/>
                <p:cNvSpPr txBox="1"/>
                <p:nvPr/>
              </p:nvSpPr>
              <p:spPr>
                <a:xfrm>
                  <a:off x="1637" y="1276"/>
                  <a:ext cx="218"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4108" name="Text Box 32"/>
                <p:cNvSpPr txBox="1"/>
                <p:nvPr/>
              </p:nvSpPr>
              <p:spPr>
                <a:xfrm>
                  <a:off x="1639" y="1659"/>
                  <a:ext cx="205"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44106" name="Text Box 33"/>
              <p:cNvSpPr txBox="1"/>
              <p:nvPr/>
            </p:nvSpPr>
            <p:spPr>
              <a:xfrm>
                <a:off x="1968" y="900"/>
                <a:ext cx="326" cy="29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sp>
          <p:nvSpPr>
            <p:cNvPr id="44080" name="Line 34"/>
            <p:cNvSpPr/>
            <p:nvPr/>
          </p:nvSpPr>
          <p:spPr>
            <a:xfrm>
              <a:off x="1025" y="816"/>
              <a:ext cx="692" cy="0"/>
            </a:xfrm>
            <a:prstGeom prst="line">
              <a:avLst/>
            </a:prstGeom>
            <a:ln w="28575" cap="flat" cmpd="sng">
              <a:solidFill>
                <a:srgbClr val="FFCC00"/>
              </a:solidFill>
              <a:prstDash val="solid"/>
              <a:headEnd type="none" w="med" len="med"/>
              <a:tailEnd type="none" w="med" len="med"/>
            </a:ln>
          </p:spPr>
        </p:sp>
        <p:sp>
          <p:nvSpPr>
            <p:cNvPr id="44081" name="Line 35"/>
            <p:cNvSpPr/>
            <p:nvPr/>
          </p:nvSpPr>
          <p:spPr>
            <a:xfrm>
              <a:off x="531" y="816"/>
              <a:ext cx="346" cy="0"/>
            </a:xfrm>
            <a:prstGeom prst="line">
              <a:avLst/>
            </a:prstGeom>
            <a:ln w="28575" cap="flat" cmpd="sng">
              <a:solidFill>
                <a:srgbClr val="FFCC00"/>
              </a:solidFill>
              <a:prstDash val="solid"/>
              <a:headEnd type="none" w="med" len="med"/>
              <a:tailEnd type="none" w="med" len="med"/>
            </a:ln>
          </p:spPr>
        </p:sp>
        <p:sp>
          <p:nvSpPr>
            <p:cNvPr id="44082" name="Line 36"/>
            <p:cNvSpPr/>
            <p:nvPr/>
          </p:nvSpPr>
          <p:spPr>
            <a:xfrm>
              <a:off x="531" y="816"/>
              <a:ext cx="0" cy="297"/>
            </a:xfrm>
            <a:prstGeom prst="line">
              <a:avLst/>
            </a:prstGeom>
            <a:ln w="28575" cap="flat" cmpd="sng">
              <a:solidFill>
                <a:srgbClr val="FFCC00"/>
              </a:solidFill>
              <a:prstDash val="solid"/>
              <a:headEnd type="none" w="med" len="med"/>
              <a:tailEnd type="none" w="med" len="med"/>
            </a:ln>
          </p:spPr>
        </p:sp>
        <p:grpSp>
          <p:nvGrpSpPr>
            <p:cNvPr id="44083" name="Group 37"/>
            <p:cNvGrpSpPr/>
            <p:nvPr/>
          </p:nvGrpSpPr>
          <p:grpSpPr>
            <a:xfrm>
              <a:off x="432" y="1113"/>
              <a:ext cx="198" cy="60"/>
              <a:chOff x="528" y="1488"/>
              <a:chExt cx="192" cy="48"/>
            </a:xfrm>
          </p:grpSpPr>
          <p:sp>
            <p:nvSpPr>
              <p:cNvPr id="44103" name="Line 38"/>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44104" name="Line 39"/>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44084" name="Line 40"/>
            <p:cNvSpPr/>
            <p:nvPr/>
          </p:nvSpPr>
          <p:spPr>
            <a:xfrm>
              <a:off x="531" y="1173"/>
              <a:ext cx="0" cy="297"/>
            </a:xfrm>
            <a:prstGeom prst="line">
              <a:avLst/>
            </a:prstGeom>
            <a:ln w="28575" cap="flat" cmpd="sng">
              <a:solidFill>
                <a:srgbClr val="FFCC00"/>
              </a:solidFill>
              <a:prstDash val="solid"/>
              <a:headEnd type="none" w="med" len="med"/>
              <a:tailEnd type="none" w="med" len="med"/>
            </a:ln>
          </p:spPr>
        </p:sp>
        <p:sp>
          <p:nvSpPr>
            <p:cNvPr id="44085" name="Line 41"/>
            <p:cNvSpPr/>
            <p:nvPr/>
          </p:nvSpPr>
          <p:spPr>
            <a:xfrm>
              <a:off x="531" y="1470"/>
              <a:ext cx="1680" cy="0"/>
            </a:xfrm>
            <a:prstGeom prst="line">
              <a:avLst/>
            </a:prstGeom>
            <a:ln w="28575" cap="flat" cmpd="sng">
              <a:solidFill>
                <a:srgbClr val="FFCC00"/>
              </a:solidFill>
              <a:prstDash val="solid"/>
              <a:headEnd type="none" w="med" len="med"/>
              <a:tailEnd type="none" w="med" len="med"/>
            </a:ln>
          </p:spPr>
        </p:sp>
        <p:grpSp>
          <p:nvGrpSpPr>
            <p:cNvPr id="44086" name="Group 42"/>
            <p:cNvGrpSpPr/>
            <p:nvPr/>
          </p:nvGrpSpPr>
          <p:grpSpPr>
            <a:xfrm flipH="1" flipV="1">
              <a:off x="2211" y="994"/>
              <a:ext cx="73" cy="357"/>
              <a:chOff x="2586" y="847"/>
              <a:chExt cx="71" cy="654"/>
            </a:xfrm>
          </p:grpSpPr>
          <p:sp>
            <p:nvSpPr>
              <p:cNvPr id="44100" name="Line 43"/>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4101" name="Line 44"/>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4102" name="Freeform 45"/>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4087" name="Line 46"/>
            <p:cNvSpPr/>
            <p:nvPr/>
          </p:nvSpPr>
          <p:spPr>
            <a:xfrm flipV="1">
              <a:off x="2211" y="1292"/>
              <a:ext cx="0" cy="178"/>
            </a:xfrm>
            <a:prstGeom prst="line">
              <a:avLst/>
            </a:prstGeom>
            <a:ln w="28575" cap="flat" cmpd="sng">
              <a:solidFill>
                <a:srgbClr val="FFCC00"/>
              </a:solidFill>
              <a:prstDash val="solid"/>
              <a:headEnd type="none" w="med" len="med"/>
              <a:tailEnd type="none" w="med" len="med"/>
            </a:ln>
          </p:spPr>
        </p:sp>
        <p:sp>
          <p:nvSpPr>
            <p:cNvPr id="44088" name="Line 47"/>
            <p:cNvSpPr/>
            <p:nvPr/>
          </p:nvSpPr>
          <p:spPr>
            <a:xfrm>
              <a:off x="2211" y="816"/>
              <a:ext cx="0" cy="178"/>
            </a:xfrm>
            <a:prstGeom prst="line">
              <a:avLst/>
            </a:prstGeom>
            <a:ln w="28575" cap="flat" cmpd="sng">
              <a:solidFill>
                <a:srgbClr val="FFCC00"/>
              </a:solidFill>
              <a:prstDash val="solid"/>
              <a:headEnd type="none" w="med" len="med"/>
              <a:tailEnd type="none" w="med" len="med"/>
            </a:ln>
          </p:spPr>
        </p:sp>
        <p:sp>
          <p:nvSpPr>
            <p:cNvPr id="44089" name="Line 48"/>
            <p:cNvSpPr/>
            <p:nvPr/>
          </p:nvSpPr>
          <p:spPr>
            <a:xfrm>
              <a:off x="778" y="816"/>
              <a:ext cx="395" cy="0"/>
            </a:xfrm>
            <a:prstGeom prst="line">
              <a:avLst/>
            </a:prstGeom>
            <a:ln w="28575" cap="flat" cmpd="sng">
              <a:solidFill>
                <a:srgbClr val="FFCC00"/>
              </a:solidFill>
              <a:prstDash val="solid"/>
              <a:headEnd type="none" w="med" len="med"/>
              <a:tailEnd type="none" w="med" len="med"/>
            </a:ln>
          </p:spPr>
        </p:sp>
        <p:sp>
          <p:nvSpPr>
            <p:cNvPr id="44090" name="Line 49"/>
            <p:cNvSpPr/>
            <p:nvPr/>
          </p:nvSpPr>
          <p:spPr>
            <a:xfrm flipV="1">
              <a:off x="1321" y="1173"/>
              <a:ext cx="0" cy="297"/>
            </a:xfrm>
            <a:prstGeom prst="line">
              <a:avLst/>
            </a:prstGeom>
            <a:ln w="28575" cap="flat" cmpd="sng">
              <a:solidFill>
                <a:srgbClr val="FFCC00"/>
              </a:solidFill>
              <a:prstDash val="solid"/>
              <a:headEnd type="oval" w="med" len="med"/>
              <a:tailEnd type="none" w="med" len="med"/>
            </a:ln>
          </p:spPr>
        </p:sp>
        <p:sp>
          <p:nvSpPr>
            <p:cNvPr id="44091" name="Line 50"/>
            <p:cNvSpPr/>
            <p:nvPr/>
          </p:nvSpPr>
          <p:spPr>
            <a:xfrm flipV="1">
              <a:off x="1321" y="935"/>
              <a:ext cx="149" cy="238"/>
            </a:xfrm>
            <a:prstGeom prst="line">
              <a:avLst/>
            </a:prstGeom>
            <a:ln w="38100" cap="flat" cmpd="sng">
              <a:solidFill>
                <a:srgbClr val="FFCC00"/>
              </a:solidFill>
              <a:prstDash val="solid"/>
              <a:headEnd type="none" w="med" len="med"/>
              <a:tailEnd type="none" w="med" len="med"/>
            </a:ln>
          </p:spPr>
        </p:sp>
        <p:sp>
          <p:nvSpPr>
            <p:cNvPr id="44092" name="Line 51"/>
            <p:cNvSpPr/>
            <p:nvPr/>
          </p:nvSpPr>
          <p:spPr>
            <a:xfrm flipH="1" flipV="1">
              <a:off x="1470" y="995"/>
              <a:ext cx="148" cy="118"/>
            </a:xfrm>
            <a:prstGeom prst="line">
              <a:avLst/>
            </a:prstGeom>
            <a:ln w="38100" cap="flat" cmpd="sng">
              <a:solidFill>
                <a:srgbClr val="FF3300"/>
              </a:solidFill>
              <a:prstDash val="solid"/>
              <a:headEnd type="none" w="med" len="med"/>
              <a:tailEnd type="triangle" w="med" len="med"/>
            </a:ln>
          </p:spPr>
        </p:sp>
        <p:grpSp>
          <p:nvGrpSpPr>
            <p:cNvPr id="44093" name="Group 52"/>
            <p:cNvGrpSpPr/>
            <p:nvPr/>
          </p:nvGrpSpPr>
          <p:grpSpPr>
            <a:xfrm>
              <a:off x="1667" y="494"/>
              <a:ext cx="348" cy="382"/>
              <a:chOff x="1008" y="556"/>
              <a:chExt cx="338" cy="308"/>
            </a:xfrm>
          </p:grpSpPr>
          <p:sp>
            <p:nvSpPr>
              <p:cNvPr id="44098" name="Text Box 53"/>
              <p:cNvSpPr txBox="1"/>
              <p:nvPr/>
            </p:nvSpPr>
            <p:spPr>
              <a:xfrm>
                <a:off x="1109" y="556"/>
                <a:ext cx="237"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44099" name="Rectangle 54"/>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nvGrpSpPr>
            <p:cNvPr id="44094" name="Group 55"/>
            <p:cNvGrpSpPr/>
            <p:nvPr/>
          </p:nvGrpSpPr>
          <p:grpSpPr>
            <a:xfrm>
              <a:off x="778" y="494"/>
              <a:ext cx="378" cy="382"/>
              <a:chOff x="1008" y="556"/>
              <a:chExt cx="367" cy="308"/>
            </a:xfrm>
          </p:grpSpPr>
          <p:sp>
            <p:nvSpPr>
              <p:cNvPr id="44096" name="Text Box 56"/>
              <p:cNvSpPr txBox="1"/>
              <p:nvPr/>
            </p:nvSpPr>
            <p:spPr>
              <a:xfrm>
                <a:off x="1076" y="556"/>
                <a:ext cx="299"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44097" name="Rectangle 57"/>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44095" name="Line 58"/>
            <p:cNvSpPr/>
            <p:nvPr/>
          </p:nvSpPr>
          <p:spPr>
            <a:xfrm>
              <a:off x="1304" y="800"/>
              <a:ext cx="0" cy="184"/>
            </a:xfrm>
            <a:prstGeom prst="line">
              <a:avLst/>
            </a:prstGeom>
            <a:ln w="28575" cap="flat" cmpd="sng">
              <a:solidFill>
                <a:srgbClr val="FFCC00"/>
              </a:solidFill>
              <a:prstDash val="solid"/>
              <a:headEnd type="oval" w="med" len="med"/>
              <a:tailEnd type="none" w="med" len="med"/>
            </a:ln>
          </p:spPr>
        </p:sp>
      </p:grpSp>
      <p:graphicFrame>
        <p:nvGraphicFramePr>
          <p:cNvPr id="74811" name="Object 59"/>
          <p:cNvGraphicFramePr>
            <a:graphicFrameLocks noChangeAspect="1"/>
          </p:cNvGraphicFramePr>
          <p:nvPr/>
        </p:nvGraphicFramePr>
        <p:xfrm>
          <a:off x="5409248" y="4298315"/>
          <a:ext cx="2232025" cy="706438"/>
        </p:xfrm>
        <a:graphic>
          <a:graphicData uri="http://schemas.openxmlformats.org/presentationml/2006/ole">
            <mc:AlternateContent xmlns:mc="http://schemas.openxmlformats.org/markup-compatibility/2006">
              <mc:Choice xmlns:v="urn:schemas-microsoft-com:vml" Requires="v">
                <p:oleObj spid="_x0000_s38947" name="" r:id="rId7" imgW="952500" imgH="292100" progId="Equation.3">
                  <p:embed/>
                </p:oleObj>
              </mc:Choice>
              <mc:Fallback>
                <p:oleObj name="" r:id="rId7" imgW="952500" imgH="292100" progId="Equation.3">
                  <p:embed/>
                  <p:pic>
                    <p:nvPicPr>
                      <p:cNvPr id="0" name="图片 3177"/>
                      <p:cNvPicPr/>
                      <p:nvPr/>
                    </p:nvPicPr>
                    <p:blipFill>
                      <a:blip r:embed="rId8">
                        <a:clrChange>
                          <a:clrFrom>
                            <a:srgbClr val="000000"/>
                          </a:clrFrom>
                          <a:clrTo>
                            <a:srgbClr val="FFFFFF"/>
                          </a:clrTo>
                        </a:clrChange>
                      </a:blip>
                      <a:stretch>
                        <a:fillRect/>
                      </a:stretch>
                    </p:blipFill>
                    <p:spPr>
                      <a:xfrm>
                        <a:off x="5409248" y="4298315"/>
                        <a:ext cx="2232025" cy="706438"/>
                      </a:xfrm>
                      <a:prstGeom prst="rect">
                        <a:avLst/>
                      </a:prstGeom>
                      <a:noFill/>
                      <a:ln w="38100">
                        <a:noFill/>
                        <a:miter/>
                      </a:ln>
                    </p:spPr>
                  </p:pic>
                </p:oleObj>
              </mc:Fallback>
            </mc:AlternateContent>
          </a:graphicData>
        </a:graphic>
      </p:graphicFrame>
      <p:grpSp>
        <p:nvGrpSpPr>
          <p:cNvPr id="13" name="Group 67"/>
          <p:cNvGrpSpPr/>
          <p:nvPr/>
        </p:nvGrpSpPr>
        <p:grpSpPr>
          <a:xfrm>
            <a:off x="2411413" y="2565400"/>
            <a:ext cx="1046162" cy="746125"/>
            <a:chOff x="1520" y="1706"/>
            <a:chExt cx="659" cy="470"/>
          </a:xfrm>
        </p:grpSpPr>
        <p:sp>
          <p:nvSpPr>
            <p:cNvPr id="44070" name="AutoShape 64"/>
            <p:cNvSpPr/>
            <p:nvPr/>
          </p:nvSpPr>
          <p:spPr>
            <a:xfrm>
              <a:off x="1520" y="1706"/>
              <a:ext cx="181" cy="454"/>
            </a:xfrm>
            <a:prstGeom prst="downArrow">
              <a:avLst>
                <a:gd name="adj1" fmla="val 50000"/>
                <a:gd name="adj2" fmla="val 62707"/>
              </a:avLst>
            </a:prstGeom>
            <a:solidFill>
              <a:schemeClr val="accent1"/>
            </a:solidFill>
            <a:ln w="9525">
              <a:noFill/>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sp>
          <p:nvSpPr>
            <p:cNvPr id="44071" name="Text Box 65"/>
            <p:cNvSpPr txBox="1"/>
            <p:nvPr/>
          </p:nvSpPr>
          <p:spPr>
            <a:xfrm>
              <a:off x="1746" y="1888"/>
              <a:ext cx="4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t &gt;0</a:t>
              </a:r>
              <a:endParaRPr lang="en-US" altLang="zh-CN" sz="2400" b="1" dirty="0">
                <a:solidFill>
                  <a:schemeClr val="bg1"/>
                </a:solidFill>
                <a:latin typeface="Times New Roman" panose="02020603050405020304" pitchFamily="18" charset="0"/>
              </a:endParaRPr>
            </a:p>
          </p:txBody>
        </p:sp>
      </p:grpSp>
      <p:grpSp>
        <p:nvGrpSpPr>
          <p:cNvPr id="14" name="Group 114"/>
          <p:cNvGrpSpPr/>
          <p:nvPr/>
        </p:nvGrpSpPr>
        <p:grpSpPr>
          <a:xfrm>
            <a:off x="900113" y="3068638"/>
            <a:ext cx="2493962" cy="1858962"/>
            <a:chOff x="1066" y="1933"/>
            <a:chExt cx="1571" cy="1171"/>
          </a:xfrm>
        </p:grpSpPr>
        <p:sp>
          <p:nvSpPr>
            <p:cNvPr id="44047" name="Line 69"/>
            <p:cNvSpPr/>
            <p:nvPr/>
          </p:nvSpPr>
          <p:spPr>
            <a:xfrm>
              <a:off x="1711" y="2365"/>
              <a:ext cx="396" cy="0"/>
            </a:xfrm>
            <a:prstGeom prst="line">
              <a:avLst/>
            </a:prstGeom>
            <a:ln w="28575" cap="flat" cmpd="sng">
              <a:solidFill>
                <a:srgbClr val="FFCC00"/>
              </a:solidFill>
              <a:prstDash val="solid"/>
              <a:headEnd type="none" w="med" len="med"/>
              <a:tailEnd type="none" w="med" len="med"/>
            </a:ln>
          </p:spPr>
        </p:sp>
        <p:sp>
          <p:nvSpPr>
            <p:cNvPr id="44048" name="Line 70"/>
            <p:cNvSpPr/>
            <p:nvPr/>
          </p:nvSpPr>
          <p:spPr>
            <a:xfrm>
              <a:off x="1973" y="2365"/>
              <a:ext cx="247" cy="0"/>
            </a:xfrm>
            <a:prstGeom prst="line">
              <a:avLst/>
            </a:prstGeom>
            <a:ln w="28575" cap="flat" cmpd="sng">
              <a:solidFill>
                <a:srgbClr val="FFCC00"/>
              </a:solidFill>
              <a:prstDash val="solid"/>
              <a:headEnd type="none" w="med" len="med"/>
              <a:tailEnd type="none" w="med" len="med"/>
            </a:ln>
          </p:spPr>
        </p:sp>
        <p:grpSp>
          <p:nvGrpSpPr>
            <p:cNvPr id="44049" name="Group 71"/>
            <p:cNvGrpSpPr/>
            <p:nvPr/>
          </p:nvGrpSpPr>
          <p:grpSpPr>
            <a:xfrm>
              <a:off x="1837" y="1933"/>
              <a:ext cx="247" cy="373"/>
              <a:chOff x="1872" y="467"/>
              <a:chExt cx="240" cy="301"/>
            </a:xfrm>
          </p:grpSpPr>
          <p:sp>
            <p:nvSpPr>
              <p:cNvPr id="44068" name="Line 72"/>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44069" name="Text Box 73"/>
              <p:cNvSpPr txBox="1"/>
              <p:nvPr/>
            </p:nvSpPr>
            <p:spPr>
              <a:xfrm>
                <a:off x="1873" y="467"/>
                <a:ext cx="182" cy="29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i="1" dirty="0">
                  <a:solidFill>
                    <a:schemeClr val="bg1"/>
                  </a:solidFill>
                  <a:latin typeface="Times New Roman" panose="02020603050405020304" pitchFamily="18" charset="0"/>
                </a:endParaRPr>
              </a:p>
            </p:txBody>
          </p:sp>
        </p:grpSp>
        <p:sp>
          <p:nvSpPr>
            <p:cNvPr id="44050" name="Text Box 81"/>
            <p:cNvSpPr txBox="1"/>
            <p:nvPr/>
          </p:nvSpPr>
          <p:spPr>
            <a:xfrm>
              <a:off x="2060" y="2578"/>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i="1" dirty="0">
                <a:solidFill>
                  <a:schemeClr val="bg1"/>
                </a:solidFill>
                <a:latin typeface="Times New Roman" panose="02020603050405020304" pitchFamily="18" charset="0"/>
              </a:endParaRPr>
            </a:p>
          </p:txBody>
        </p:sp>
        <p:grpSp>
          <p:nvGrpSpPr>
            <p:cNvPr id="44051" name="Group 82"/>
            <p:cNvGrpSpPr/>
            <p:nvPr/>
          </p:nvGrpSpPr>
          <p:grpSpPr>
            <a:xfrm>
              <a:off x="2301" y="2340"/>
              <a:ext cx="336" cy="764"/>
              <a:chOff x="1968" y="748"/>
              <a:chExt cx="326" cy="616"/>
            </a:xfrm>
          </p:grpSpPr>
          <p:grpSp>
            <p:nvGrpSpPr>
              <p:cNvPr id="44064" name="Group 83"/>
              <p:cNvGrpSpPr/>
              <p:nvPr/>
            </p:nvGrpSpPr>
            <p:grpSpPr>
              <a:xfrm>
                <a:off x="2069" y="748"/>
                <a:ext cx="218" cy="616"/>
                <a:chOff x="1637" y="1276"/>
                <a:chExt cx="218" cy="616"/>
              </a:xfrm>
            </p:grpSpPr>
            <p:sp>
              <p:nvSpPr>
                <p:cNvPr id="44066" name="Text Box 84"/>
                <p:cNvSpPr txBox="1"/>
                <p:nvPr/>
              </p:nvSpPr>
              <p:spPr>
                <a:xfrm>
                  <a:off x="1637" y="1276"/>
                  <a:ext cx="218"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4067" name="Text Box 85"/>
                <p:cNvSpPr txBox="1"/>
                <p:nvPr/>
              </p:nvSpPr>
              <p:spPr>
                <a:xfrm>
                  <a:off x="1639" y="1659"/>
                  <a:ext cx="205"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44065" name="Text Box 86"/>
              <p:cNvSpPr txBox="1"/>
              <p:nvPr/>
            </p:nvSpPr>
            <p:spPr>
              <a:xfrm>
                <a:off x="1968" y="900"/>
                <a:ext cx="326" cy="29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i="1" baseline="-25000" dirty="0">
                  <a:solidFill>
                    <a:schemeClr val="bg1"/>
                  </a:solidFill>
                  <a:latin typeface="Times New Roman" panose="02020603050405020304" pitchFamily="18" charset="0"/>
                </a:endParaRPr>
              </a:p>
            </p:txBody>
          </p:sp>
        </p:grpSp>
        <p:sp>
          <p:nvSpPr>
            <p:cNvPr id="44052" name="Line 87"/>
            <p:cNvSpPr/>
            <p:nvPr/>
          </p:nvSpPr>
          <p:spPr>
            <a:xfrm>
              <a:off x="1069" y="2365"/>
              <a:ext cx="692" cy="0"/>
            </a:xfrm>
            <a:prstGeom prst="line">
              <a:avLst/>
            </a:prstGeom>
            <a:ln w="28575" cap="flat" cmpd="sng">
              <a:solidFill>
                <a:srgbClr val="FFCC00"/>
              </a:solidFill>
              <a:prstDash val="solid"/>
              <a:headEnd type="none" w="med" len="med"/>
              <a:tailEnd type="none" w="med" len="med"/>
            </a:ln>
          </p:spPr>
        </p:sp>
        <p:grpSp>
          <p:nvGrpSpPr>
            <p:cNvPr id="44053" name="Group 95"/>
            <p:cNvGrpSpPr/>
            <p:nvPr/>
          </p:nvGrpSpPr>
          <p:grpSpPr>
            <a:xfrm flipH="1" flipV="1">
              <a:off x="2255" y="2543"/>
              <a:ext cx="73" cy="357"/>
              <a:chOff x="2586" y="847"/>
              <a:chExt cx="71" cy="654"/>
            </a:xfrm>
          </p:grpSpPr>
          <p:sp>
            <p:nvSpPr>
              <p:cNvPr id="44061" name="Line 96"/>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4062" name="Line 97"/>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4063" name="Freeform 98"/>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solidFill>
                    <a:schemeClr val="bg1"/>
                  </a:solidFill>
                </a:endParaRPr>
              </a:p>
            </p:txBody>
          </p:sp>
        </p:grpSp>
        <p:sp>
          <p:nvSpPr>
            <p:cNvPr id="44054" name="Line 99"/>
            <p:cNvSpPr/>
            <p:nvPr/>
          </p:nvSpPr>
          <p:spPr>
            <a:xfrm flipV="1">
              <a:off x="2255" y="2841"/>
              <a:ext cx="0" cy="178"/>
            </a:xfrm>
            <a:prstGeom prst="line">
              <a:avLst/>
            </a:prstGeom>
            <a:ln w="28575" cap="flat" cmpd="sng">
              <a:solidFill>
                <a:srgbClr val="FFCC00"/>
              </a:solidFill>
              <a:prstDash val="solid"/>
              <a:headEnd type="none" w="med" len="med"/>
              <a:tailEnd type="none" w="med" len="med"/>
            </a:ln>
          </p:spPr>
        </p:sp>
        <p:sp>
          <p:nvSpPr>
            <p:cNvPr id="44055" name="Line 100"/>
            <p:cNvSpPr/>
            <p:nvPr/>
          </p:nvSpPr>
          <p:spPr>
            <a:xfrm>
              <a:off x="2255" y="2365"/>
              <a:ext cx="0" cy="178"/>
            </a:xfrm>
            <a:prstGeom prst="line">
              <a:avLst/>
            </a:prstGeom>
            <a:ln w="28575" cap="flat" cmpd="sng">
              <a:solidFill>
                <a:srgbClr val="FFCC00"/>
              </a:solidFill>
              <a:prstDash val="solid"/>
              <a:headEnd type="none" w="med" len="med"/>
              <a:tailEnd type="none" w="med" len="med"/>
            </a:ln>
          </p:spPr>
        </p:sp>
        <p:grpSp>
          <p:nvGrpSpPr>
            <p:cNvPr id="44056" name="Group 105"/>
            <p:cNvGrpSpPr/>
            <p:nvPr/>
          </p:nvGrpSpPr>
          <p:grpSpPr>
            <a:xfrm>
              <a:off x="1338" y="2043"/>
              <a:ext cx="348" cy="382"/>
              <a:chOff x="1008" y="556"/>
              <a:chExt cx="338" cy="308"/>
            </a:xfrm>
          </p:grpSpPr>
          <p:sp>
            <p:nvSpPr>
              <p:cNvPr id="44059" name="Text Box 106"/>
              <p:cNvSpPr txBox="1"/>
              <p:nvPr/>
            </p:nvSpPr>
            <p:spPr>
              <a:xfrm>
                <a:off x="1109" y="556"/>
                <a:ext cx="237"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i="1" dirty="0">
                  <a:solidFill>
                    <a:schemeClr val="bg1"/>
                  </a:solidFill>
                  <a:latin typeface="Times New Roman" panose="02020603050405020304" pitchFamily="18" charset="0"/>
                </a:endParaRPr>
              </a:p>
            </p:txBody>
          </p:sp>
          <p:sp>
            <p:nvSpPr>
              <p:cNvPr id="44060" name="Rectangle 107"/>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ea typeface="仿宋_GB2312" panose="02010609030101010101" pitchFamily="49" charset="-122"/>
                </a:endParaRPr>
              </a:p>
            </p:txBody>
          </p:sp>
        </p:grpSp>
        <p:sp>
          <p:nvSpPr>
            <p:cNvPr id="44057" name="Line 112"/>
            <p:cNvSpPr/>
            <p:nvPr/>
          </p:nvSpPr>
          <p:spPr>
            <a:xfrm>
              <a:off x="1066" y="3067"/>
              <a:ext cx="1179" cy="0"/>
            </a:xfrm>
            <a:prstGeom prst="line">
              <a:avLst/>
            </a:prstGeom>
            <a:ln w="28575" cap="flat" cmpd="sng">
              <a:solidFill>
                <a:srgbClr val="FFCC00"/>
              </a:solidFill>
              <a:prstDash val="solid"/>
              <a:headEnd type="none" w="med" len="med"/>
              <a:tailEnd type="none" w="med" len="med"/>
            </a:ln>
          </p:spPr>
        </p:sp>
        <p:sp>
          <p:nvSpPr>
            <p:cNvPr id="44058" name="Line 113"/>
            <p:cNvSpPr/>
            <p:nvPr/>
          </p:nvSpPr>
          <p:spPr>
            <a:xfrm>
              <a:off x="1066" y="2341"/>
              <a:ext cx="0" cy="726"/>
            </a:xfrm>
            <a:prstGeom prst="line">
              <a:avLst/>
            </a:prstGeom>
            <a:ln w="28575" cap="flat" cmpd="sng">
              <a:solidFill>
                <a:srgbClr val="FFCC00"/>
              </a:solidFill>
              <a:prstDash val="solid"/>
              <a:headEnd type="none" w="med" len="med"/>
              <a:tailEnd type="none" w="med" len="med"/>
            </a:ln>
          </p:spPr>
        </p:sp>
      </p:grpSp>
      <p:grpSp>
        <p:nvGrpSpPr>
          <p:cNvPr id="5" name="组合 4"/>
          <p:cNvGrpSpPr/>
          <p:nvPr/>
        </p:nvGrpSpPr>
        <p:grpSpPr>
          <a:xfrm>
            <a:off x="641032" y="5721677"/>
            <a:ext cx="6268085" cy="925195"/>
            <a:chOff x="854" y="8688"/>
            <a:chExt cx="9871" cy="1457"/>
          </a:xfrm>
        </p:grpSpPr>
        <p:graphicFrame>
          <p:nvGraphicFramePr>
            <p:cNvPr id="74812" name="Object 60"/>
            <p:cNvGraphicFramePr>
              <a:graphicFrameLocks noChangeAspect="1"/>
            </p:cNvGraphicFramePr>
            <p:nvPr/>
          </p:nvGraphicFramePr>
          <p:xfrm>
            <a:off x="2210" y="8688"/>
            <a:ext cx="8515" cy="1457"/>
          </p:xfrm>
          <a:graphic>
            <a:graphicData uri="http://schemas.openxmlformats.org/presentationml/2006/ole">
              <mc:AlternateContent xmlns:mc="http://schemas.openxmlformats.org/markup-compatibility/2006">
                <mc:Choice xmlns:v="urn:schemas-microsoft-com:vml" Requires="v">
                  <p:oleObj spid="_x0000_s38948" name="" r:id="rId9" imgW="2755900" imgH="469900" progId="Equation.3">
                    <p:embed/>
                  </p:oleObj>
                </mc:Choice>
                <mc:Fallback>
                  <p:oleObj name="" r:id="rId9" imgW="2755900" imgH="469900" progId="Equation.3">
                    <p:embed/>
                    <p:pic>
                      <p:nvPicPr>
                        <p:cNvPr id="0" name="图片 3178"/>
                        <p:cNvPicPr/>
                        <p:nvPr/>
                      </p:nvPicPr>
                      <p:blipFill>
                        <a:blip r:embed="rId10">
                          <a:clrChange>
                            <a:clrFrom>
                              <a:srgbClr val="000000"/>
                            </a:clrFrom>
                            <a:clrTo>
                              <a:srgbClr val="FFFFFF"/>
                            </a:clrTo>
                          </a:clrChange>
                        </a:blip>
                        <a:stretch>
                          <a:fillRect/>
                        </a:stretch>
                      </p:blipFill>
                      <p:spPr>
                        <a:xfrm>
                          <a:off x="2210" y="8688"/>
                          <a:ext cx="8515" cy="1457"/>
                        </a:xfrm>
                        <a:prstGeom prst="rect">
                          <a:avLst/>
                        </a:prstGeom>
                        <a:noFill/>
                        <a:ln w="38100">
                          <a:noFill/>
                          <a:miter/>
                        </a:ln>
                      </p:spPr>
                    </p:pic>
                  </p:oleObj>
                </mc:Fallback>
              </mc:AlternateContent>
            </a:graphicData>
          </a:graphic>
        </p:graphicFrame>
        <p:sp>
          <p:nvSpPr>
            <p:cNvPr id="4" name="文本框 3"/>
            <p:cNvSpPr txBox="1"/>
            <p:nvPr/>
          </p:nvSpPr>
          <p:spPr>
            <a:xfrm>
              <a:off x="854" y="9226"/>
              <a:ext cx="2494"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ea typeface="+mn-ea"/>
                </a:rPr>
                <a:t>We have:</a:t>
              </a:r>
              <a:endParaRPr lang="en-US" altLang="zh-CN" b="0" dirty="0">
                <a:solidFill>
                  <a:schemeClr val="bg1"/>
                </a:solidFill>
                <a:latin typeface="Times New Roman" panose="02020603050405020304" pitchFamily="18" charset="0"/>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74765"/>
                                        </p:tgtEl>
                                        <p:attrNameLst>
                                          <p:attrName>style.visibility</p:attrName>
                                        </p:attrNameLst>
                                      </p:cBhvr>
                                      <p:to>
                                        <p:strVal val="visible"/>
                                      </p:to>
                                    </p:set>
                                    <p:animEffect transition="in" filter="strips(downRight)">
                                      <p:cBhvr>
                                        <p:cTn id="12" dur="2000"/>
                                        <p:tgtEl>
                                          <p:spTgt spid="7476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lide(fromTop)">
                                      <p:cBhvr>
                                        <p:cTn id="17" dur="500"/>
                                        <p:tgtEl>
                                          <p:spTgt spid="13"/>
                                        </p:tgtEl>
                                      </p:cBhvr>
                                    </p:animEffec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66"/>
                                        </p:tgtEl>
                                        <p:attrNameLst>
                                          <p:attrName>style.visibility</p:attrName>
                                        </p:attrNameLst>
                                      </p:cBhvr>
                                      <p:to>
                                        <p:strVal val="visible"/>
                                      </p:to>
                                    </p:set>
                                    <p:animEffect transition="in" filter="wipe(left)">
                                      <p:cBhvr>
                                        <p:cTn id="27" dur="2000"/>
                                        <p:tgtEl>
                                          <p:spTgt spid="7476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74757"/>
                                        </p:tgtEl>
                                        <p:attrNameLst>
                                          <p:attrName>style.visibility</p:attrName>
                                        </p:attrNameLst>
                                      </p:cBhvr>
                                      <p:to>
                                        <p:strVal val="visible"/>
                                      </p:to>
                                    </p:set>
                                    <p:animEffect transition="in" filter="barn(outHorizontal)">
                                      <p:cBhvr>
                                        <p:cTn id="32" dur="1000"/>
                                        <p:tgtEl>
                                          <p:spTgt spid="74757"/>
                                        </p:tgtEl>
                                      </p:cBhvr>
                                    </p:animEffect>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strVal val="#ppt_w*0.70"/>
                                          </p:val>
                                        </p:tav>
                                        <p:tav tm="100000">
                                          <p:val>
                                            <p:strVal val="#ppt_w"/>
                                          </p:val>
                                        </p:tav>
                                      </p:tavLst>
                                    </p:anim>
                                    <p:anim calcmode="lin" valueType="num">
                                      <p:cBhvr>
                                        <p:cTn id="38" dur="1000" fill="hold"/>
                                        <p:tgtEl>
                                          <p:spTgt spid="2"/>
                                        </p:tgtEl>
                                        <p:attrNameLst>
                                          <p:attrName>ppt_h</p:attrName>
                                        </p:attrNameLst>
                                      </p:cBhvr>
                                      <p:tavLst>
                                        <p:tav tm="0">
                                          <p:val>
                                            <p:strVal val="#ppt_h"/>
                                          </p:val>
                                        </p:tav>
                                        <p:tav tm="100000">
                                          <p:val>
                                            <p:strVal val="#ppt_h"/>
                                          </p:val>
                                        </p:tav>
                                      </p:tavLst>
                                    </p:anim>
                                    <p:animEffect transition="in" filter="fade">
                                      <p:cBhvr>
                                        <p:cTn id="39" dur="10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4811"/>
                                        </p:tgtEl>
                                        <p:attrNameLst>
                                          <p:attrName>style.visibility</p:attrName>
                                        </p:attrNameLst>
                                      </p:cBhvr>
                                      <p:to>
                                        <p:strVal val="visible"/>
                                      </p:to>
                                    </p:set>
                                    <p:animEffect transition="in" filter="wipe(left)">
                                      <p:cBhvr>
                                        <p:cTn id="44" dur="2000"/>
                                        <p:tgtEl>
                                          <p:spTgt spid="748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4761">
                                            <p:txEl>
                                              <p:pRg st="0" end="0"/>
                                            </p:txEl>
                                          </p:spTgt>
                                        </p:tgtEl>
                                        <p:attrNameLst>
                                          <p:attrName>style.visibility</p:attrName>
                                        </p:attrNameLst>
                                      </p:cBhvr>
                                      <p:to>
                                        <p:strVal val="visible"/>
                                      </p:to>
                                    </p:set>
                                    <p:animEffect transition="in" filter="wipe(left)">
                                      <p:cBhvr>
                                        <p:cTn id="49" dur="2000"/>
                                        <p:tgtEl>
                                          <p:spTgt spid="74761">
                                            <p:txEl>
                                              <p:pRg st="0" end="0"/>
                                            </p:txEl>
                                          </p:spTgt>
                                        </p:tgtEl>
                                      </p:cBhvr>
                                    </p:animEffect>
                                  </p:childTnLst>
                                </p:cTn>
                              </p:par>
                            </p:childTnLst>
                          </p:cTn>
                        </p:par>
                        <p:par>
                          <p:cTn id="50" fill="hold">
                            <p:stCondLst>
                              <p:cond delay="2000"/>
                            </p:stCondLst>
                            <p:childTnLst>
                              <p:par>
                                <p:cTn id="51" presetID="22" presetClass="entr" presetSubtype="8" fill="hold" grpId="0" nodeType="afterEffect">
                                  <p:stCondLst>
                                    <p:cond delay="0"/>
                                  </p:stCondLst>
                                  <p:childTnLst>
                                    <p:set>
                                      <p:cBhvr>
                                        <p:cTn id="52" dur="1" fill="hold">
                                          <p:stCondLst>
                                            <p:cond delay="0"/>
                                          </p:stCondLst>
                                        </p:cTn>
                                        <p:tgtEl>
                                          <p:spTgt spid="74762">
                                            <p:txEl>
                                              <p:pRg st="0" end="0"/>
                                            </p:txEl>
                                          </p:spTgt>
                                        </p:tgtEl>
                                        <p:attrNameLst>
                                          <p:attrName>style.visibility</p:attrName>
                                        </p:attrNameLst>
                                      </p:cBhvr>
                                      <p:to>
                                        <p:strVal val="visible"/>
                                      </p:to>
                                    </p:set>
                                    <p:animEffect transition="in" filter="wipe(left)">
                                      <p:cBhvr>
                                        <p:cTn id="53" dur="2000"/>
                                        <p:tgtEl>
                                          <p:spTgt spid="74762">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additive="base">
                                        <p:cTn id="58" dur="500" fill="hold"/>
                                        <p:tgtEl>
                                          <p:spTgt spid="5"/>
                                        </p:tgtEl>
                                        <p:attrNameLst>
                                          <p:attrName>ppt_x</p:attrName>
                                        </p:attrNameLst>
                                      </p:cBhvr>
                                      <p:tavLst>
                                        <p:tav tm="0">
                                          <p:val>
                                            <p:strVal val="#ppt_x"/>
                                          </p:val>
                                        </p:tav>
                                        <p:tav tm="100000">
                                          <p:val>
                                            <p:strVal val="#ppt_x"/>
                                          </p:val>
                                        </p:tav>
                                      </p:tavLst>
                                    </p:anim>
                                    <p:anim calcmode="lin" valueType="num">
                                      <p:cBhvr additive="base">
                                        <p:cTn id="5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P spid="74761" grpId="0" build="p"/>
      <p:bldP spid="7476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11" name="Object 7"/>
          <p:cNvGraphicFramePr>
            <a:graphicFrameLocks noChangeAspect="1"/>
          </p:cNvGraphicFramePr>
          <p:nvPr/>
        </p:nvGraphicFramePr>
        <p:xfrm>
          <a:off x="4491038" y="349977"/>
          <a:ext cx="4652962" cy="1035050"/>
        </p:xfrm>
        <a:graphic>
          <a:graphicData uri="http://schemas.openxmlformats.org/presentationml/2006/ole">
            <mc:AlternateContent xmlns:mc="http://schemas.openxmlformats.org/markup-compatibility/2006">
              <mc:Choice xmlns:v="urn:schemas-microsoft-com:vml" Requires="v">
                <p:oleObj spid="_x0000_s39950" name="" r:id="rId1" imgW="2463800" imgH="571500" progId="Equation.3">
                  <p:embed/>
                </p:oleObj>
              </mc:Choice>
              <mc:Fallback>
                <p:oleObj name="" r:id="rId1" imgW="2463800" imgH="571500" progId="Equation.3">
                  <p:embed/>
                  <p:pic>
                    <p:nvPicPr>
                      <p:cNvPr id="0" name="图片 3176"/>
                      <p:cNvPicPr/>
                      <p:nvPr/>
                    </p:nvPicPr>
                    <p:blipFill>
                      <a:blip r:embed="rId2">
                        <a:clrChange>
                          <a:clrFrom>
                            <a:srgbClr val="000000"/>
                          </a:clrFrom>
                          <a:clrTo>
                            <a:srgbClr val="FFFFFF"/>
                          </a:clrTo>
                        </a:clrChange>
                      </a:blip>
                      <a:stretch>
                        <a:fillRect/>
                      </a:stretch>
                    </p:blipFill>
                    <p:spPr>
                      <a:xfrm>
                        <a:off x="4491038" y="349977"/>
                        <a:ext cx="4652962" cy="1035050"/>
                      </a:xfrm>
                      <a:prstGeom prst="rect">
                        <a:avLst/>
                      </a:prstGeom>
                      <a:noFill/>
                      <a:ln w="38100">
                        <a:noFill/>
                        <a:miter/>
                      </a:ln>
                    </p:spPr>
                  </p:pic>
                </p:oleObj>
              </mc:Fallback>
            </mc:AlternateContent>
          </a:graphicData>
        </a:graphic>
      </p:graphicFrame>
      <p:graphicFrame>
        <p:nvGraphicFramePr>
          <p:cNvPr id="72712" name="Object 8"/>
          <p:cNvGraphicFramePr>
            <a:graphicFrameLocks noChangeAspect="1"/>
          </p:cNvGraphicFramePr>
          <p:nvPr/>
        </p:nvGraphicFramePr>
        <p:xfrm>
          <a:off x="539750" y="333375"/>
          <a:ext cx="3494088" cy="936625"/>
        </p:xfrm>
        <a:graphic>
          <a:graphicData uri="http://schemas.openxmlformats.org/presentationml/2006/ole">
            <mc:AlternateContent xmlns:mc="http://schemas.openxmlformats.org/markup-compatibility/2006">
              <mc:Choice xmlns:v="urn:schemas-microsoft-com:vml" Requires="v">
                <p:oleObj spid="_x0000_s39951" name="" r:id="rId3" imgW="1854200" imgH="469900" progId="Equation.3">
                  <p:embed/>
                </p:oleObj>
              </mc:Choice>
              <mc:Fallback>
                <p:oleObj name="" r:id="rId3" imgW="1854200" imgH="469900" progId="Equation.3">
                  <p:embed/>
                  <p:pic>
                    <p:nvPicPr>
                      <p:cNvPr id="0" name="图片 3180"/>
                      <p:cNvPicPr/>
                      <p:nvPr/>
                    </p:nvPicPr>
                    <p:blipFill>
                      <a:blip r:embed="rId4">
                        <a:clrChange>
                          <a:clrFrom>
                            <a:srgbClr val="000000"/>
                          </a:clrFrom>
                          <a:clrTo>
                            <a:srgbClr val="333399"/>
                          </a:clrTo>
                        </a:clrChange>
                      </a:blip>
                      <a:stretch>
                        <a:fillRect/>
                      </a:stretch>
                    </p:blipFill>
                    <p:spPr>
                      <a:xfrm>
                        <a:off x="539750" y="333375"/>
                        <a:ext cx="3494088" cy="936625"/>
                      </a:xfrm>
                      <a:prstGeom prst="rect">
                        <a:avLst/>
                      </a:prstGeom>
                      <a:gradFill rotWithShape="1">
                        <a:gsLst>
                          <a:gs pos="0">
                            <a:srgbClr val="FFCC00"/>
                          </a:gs>
                          <a:gs pos="100000">
                            <a:schemeClr val="bg1"/>
                          </a:gs>
                        </a:gsLst>
                        <a:lin ang="5400000" scaled="1"/>
                        <a:tileRect/>
                      </a:gradFill>
                      <a:ln w="38100">
                        <a:noFill/>
                        <a:miter/>
                      </a:ln>
                    </p:spPr>
                  </p:pic>
                </p:oleObj>
              </mc:Fallback>
            </mc:AlternateContent>
          </a:graphicData>
        </a:graphic>
      </p:graphicFrame>
      <p:grpSp>
        <p:nvGrpSpPr>
          <p:cNvPr id="2" name="Group 13"/>
          <p:cNvGrpSpPr/>
          <p:nvPr/>
        </p:nvGrpSpPr>
        <p:grpSpPr>
          <a:xfrm>
            <a:off x="4932363" y="2997200"/>
            <a:ext cx="2644775" cy="1820863"/>
            <a:chOff x="3558" y="1128"/>
            <a:chExt cx="1666" cy="952"/>
          </a:xfrm>
        </p:grpSpPr>
        <p:sp>
          <p:nvSpPr>
            <p:cNvPr id="45075" name="Line 14"/>
            <p:cNvSpPr/>
            <p:nvPr/>
          </p:nvSpPr>
          <p:spPr>
            <a:xfrm>
              <a:off x="3880" y="1504"/>
              <a:ext cx="1344" cy="0"/>
            </a:xfrm>
            <a:prstGeom prst="line">
              <a:avLst/>
            </a:prstGeom>
            <a:ln w="38100" cap="flat" cmpd="sng">
              <a:solidFill>
                <a:schemeClr val="bg1"/>
              </a:solidFill>
              <a:prstDash val="solid"/>
              <a:headEnd type="none" w="med" len="med"/>
              <a:tailEnd type="triangle" w="med" len="med"/>
            </a:ln>
          </p:spPr>
        </p:sp>
        <p:sp>
          <p:nvSpPr>
            <p:cNvPr id="45076" name="Line 15"/>
            <p:cNvSpPr/>
            <p:nvPr/>
          </p:nvSpPr>
          <p:spPr>
            <a:xfrm flipV="1">
              <a:off x="4024" y="1264"/>
              <a:ext cx="0" cy="816"/>
            </a:xfrm>
            <a:prstGeom prst="line">
              <a:avLst/>
            </a:prstGeom>
            <a:ln w="38100" cap="flat" cmpd="sng">
              <a:solidFill>
                <a:schemeClr val="bg1"/>
              </a:solidFill>
              <a:prstDash val="solid"/>
              <a:headEnd type="none" w="med" len="med"/>
              <a:tailEnd type="triangle" w="med" len="med"/>
            </a:ln>
          </p:spPr>
        </p:sp>
        <p:sp>
          <p:nvSpPr>
            <p:cNvPr id="45077" name="Freeform 16"/>
            <p:cNvSpPr/>
            <p:nvPr/>
          </p:nvSpPr>
          <p:spPr>
            <a:xfrm>
              <a:off x="4024" y="1552"/>
              <a:ext cx="912" cy="336"/>
            </a:xfrm>
            <a:custGeom>
              <a:avLst/>
              <a:gdLst>
                <a:gd name="txL" fmla="*/ 0 w 912"/>
                <a:gd name="txT" fmla="*/ 0 h 336"/>
                <a:gd name="txR" fmla="*/ 912 w 912"/>
                <a:gd name="txB" fmla="*/ 336 h 336"/>
              </a:gdLst>
              <a:ahLst/>
              <a:cxnLst>
                <a:cxn ang="0">
                  <a:pos x="0" y="336"/>
                </a:cxn>
                <a:cxn ang="0">
                  <a:pos x="250" y="115"/>
                </a:cxn>
                <a:cxn ang="0">
                  <a:pos x="528" y="19"/>
                </a:cxn>
                <a:cxn ang="0">
                  <a:pos x="912" y="0"/>
                </a:cxn>
              </a:cxnLst>
              <a:rect l="txL" t="txT" r="txR" b="txB"/>
              <a:pathLst>
                <a:path w="912" h="336">
                  <a:moveTo>
                    <a:pt x="0" y="336"/>
                  </a:moveTo>
                  <a:cubicBezTo>
                    <a:pt x="42" y="299"/>
                    <a:pt x="162" y="168"/>
                    <a:pt x="250" y="115"/>
                  </a:cubicBezTo>
                  <a:cubicBezTo>
                    <a:pt x="338" y="62"/>
                    <a:pt x="418" y="38"/>
                    <a:pt x="528" y="19"/>
                  </a:cubicBezTo>
                  <a:cubicBezTo>
                    <a:pt x="638" y="0"/>
                    <a:pt x="832" y="4"/>
                    <a:pt x="912" y="0"/>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45078" name="Text Box 17"/>
            <p:cNvSpPr txBox="1"/>
            <p:nvPr/>
          </p:nvSpPr>
          <p:spPr>
            <a:xfrm>
              <a:off x="3558" y="1752"/>
              <a:ext cx="503" cy="27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RI</a:t>
              </a:r>
              <a:r>
                <a:rPr lang="en-US" altLang="zh-CN" sz="2800" b="1" baseline="-25000"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sp>
          <p:nvSpPr>
            <p:cNvPr id="45079" name="Text Box 18"/>
            <p:cNvSpPr txBox="1"/>
            <p:nvPr/>
          </p:nvSpPr>
          <p:spPr>
            <a:xfrm>
              <a:off x="4047" y="1128"/>
              <a:ext cx="334" cy="27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L</a:t>
              </a:r>
              <a:endParaRPr lang="en-US" altLang="zh-CN" sz="2800" b="1" dirty="0">
                <a:solidFill>
                  <a:schemeClr val="bg1"/>
                </a:solidFill>
                <a:latin typeface="Times New Roman" panose="02020603050405020304" pitchFamily="18" charset="0"/>
              </a:endParaRPr>
            </a:p>
          </p:txBody>
        </p:sp>
        <p:sp>
          <p:nvSpPr>
            <p:cNvPr id="45080" name="Text Box 19"/>
            <p:cNvSpPr txBox="1"/>
            <p:nvPr/>
          </p:nvSpPr>
          <p:spPr>
            <a:xfrm>
              <a:off x="5040" y="1513"/>
              <a:ext cx="178" cy="27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45081" name="Line 20"/>
            <p:cNvSpPr/>
            <p:nvPr/>
          </p:nvSpPr>
          <p:spPr>
            <a:xfrm>
              <a:off x="3845" y="1500"/>
              <a:ext cx="173" cy="0"/>
            </a:xfrm>
            <a:prstGeom prst="line">
              <a:avLst/>
            </a:prstGeom>
            <a:ln w="38100" cap="flat" cmpd="sng">
              <a:solidFill>
                <a:srgbClr val="FF3300"/>
              </a:solidFill>
              <a:prstDash val="solid"/>
              <a:headEnd type="none" w="med" len="med"/>
              <a:tailEnd type="none" w="med" len="med"/>
            </a:ln>
          </p:spPr>
        </p:sp>
        <p:sp>
          <p:nvSpPr>
            <p:cNvPr id="45082" name="Line 21"/>
            <p:cNvSpPr/>
            <p:nvPr/>
          </p:nvSpPr>
          <p:spPr>
            <a:xfrm>
              <a:off x="4018" y="1500"/>
              <a:ext cx="0" cy="382"/>
            </a:xfrm>
            <a:prstGeom prst="line">
              <a:avLst/>
            </a:prstGeom>
            <a:ln w="38100" cap="flat" cmpd="sng">
              <a:solidFill>
                <a:srgbClr val="FF3300"/>
              </a:solidFill>
              <a:prstDash val="solid"/>
              <a:headEnd type="none" w="med" len="med"/>
              <a:tailEnd type="none" w="med" len="med"/>
            </a:ln>
          </p:spPr>
        </p:sp>
      </p:grpSp>
      <p:grpSp>
        <p:nvGrpSpPr>
          <p:cNvPr id="3" name="Group 32"/>
          <p:cNvGrpSpPr/>
          <p:nvPr/>
        </p:nvGrpSpPr>
        <p:grpSpPr>
          <a:xfrm>
            <a:off x="971550" y="3141663"/>
            <a:ext cx="2471738" cy="1924050"/>
            <a:chOff x="3768" y="714"/>
            <a:chExt cx="1557" cy="1116"/>
          </a:xfrm>
        </p:grpSpPr>
        <p:sp>
          <p:nvSpPr>
            <p:cNvPr id="45067" name="Text Box 33"/>
            <p:cNvSpPr txBox="1"/>
            <p:nvPr/>
          </p:nvSpPr>
          <p:spPr>
            <a:xfrm>
              <a:off x="5147" y="1529"/>
              <a:ext cx="178" cy="30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45068" name="Line 34"/>
            <p:cNvSpPr/>
            <p:nvPr/>
          </p:nvSpPr>
          <p:spPr>
            <a:xfrm>
              <a:off x="3951" y="1536"/>
              <a:ext cx="1344" cy="0"/>
            </a:xfrm>
            <a:prstGeom prst="line">
              <a:avLst/>
            </a:prstGeom>
            <a:ln w="38100" cap="flat" cmpd="sng">
              <a:solidFill>
                <a:schemeClr val="bg1"/>
              </a:solidFill>
              <a:prstDash val="solid"/>
              <a:headEnd type="none" w="med" len="med"/>
              <a:tailEnd type="triangle" w="med" len="med"/>
            </a:ln>
          </p:spPr>
        </p:sp>
        <p:sp>
          <p:nvSpPr>
            <p:cNvPr id="45069" name="Line 35"/>
            <p:cNvSpPr/>
            <p:nvPr/>
          </p:nvSpPr>
          <p:spPr>
            <a:xfrm flipV="1">
              <a:off x="4143" y="816"/>
              <a:ext cx="0" cy="960"/>
            </a:xfrm>
            <a:prstGeom prst="line">
              <a:avLst/>
            </a:prstGeom>
            <a:ln w="38100" cap="flat" cmpd="sng">
              <a:solidFill>
                <a:schemeClr val="bg1"/>
              </a:solidFill>
              <a:prstDash val="solid"/>
              <a:headEnd type="none" w="med" len="med"/>
              <a:tailEnd type="triangle" w="med" len="med"/>
            </a:ln>
          </p:spPr>
        </p:sp>
        <p:sp>
          <p:nvSpPr>
            <p:cNvPr id="45070" name="Freeform 36"/>
            <p:cNvSpPr/>
            <p:nvPr/>
          </p:nvSpPr>
          <p:spPr>
            <a:xfrm>
              <a:off x="4143" y="1056"/>
              <a:ext cx="1008" cy="432"/>
            </a:xfrm>
            <a:custGeom>
              <a:avLst/>
              <a:gdLst>
                <a:gd name="txL" fmla="*/ 0 w 1008"/>
                <a:gd name="txT" fmla="*/ 0 h 432"/>
                <a:gd name="txR" fmla="*/ 1008 w 1008"/>
                <a:gd name="txB" fmla="*/ 432 h 432"/>
              </a:gdLst>
              <a:ahLst/>
              <a:cxnLst>
                <a:cxn ang="0">
                  <a:pos x="0" y="0"/>
                </a:cxn>
                <a:cxn ang="0">
                  <a:pos x="240" y="240"/>
                </a:cxn>
                <a:cxn ang="0">
                  <a:pos x="672" y="384"/>
                </a:cxn>
                <a:cxn ang="0">
                  <a:pos x="1008" y="432"/>
                </a:cxn>
              </a:cxnLst>
              <a:rect l="txL" t="txT" r="txR" b="txB"/>
              <a:pathLst>
                <a:path w="1008" h="432">
                  <a:moveTo>
                    <a:pt x="0" y="0"/>
                  </a:moveTo>
                  <a:cubicBezTo>
                    <a:pt x="64" y="88"/>
                    <a:pt x="128" y="176"/>
                    <a:pt x="240" y="240"/>
                  </a:cubicBezTo>
                  <a:cubicBezTo>
                    <a:pt x="352" y="304"/>
                    <a:pt x="544" y="352"/>
                    <a:pt x="672" y="384"/>
                  </a:cubicBezTo>
                  <a:cubicBezTo>
                    <a:pt x="800" y="416"/>
                    <a:pt x="952" y="424"/>
                    <a:pt x="1008" y="43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45071" name="Text Box 37"/>
            <p:cNvSpPr txBox="1"/>
            <p:nvPr/>
          </p:nvSpPr>
          <p:spPr>
            <a:xfrm>
              <a:off x="3768" y="763"/>
              <a:ext cx="354" cy="301"/>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45072" name="Text Box 38"/>
            <p:cNvSpPr txBox="1"/>
            <p:nvPr/>
          </p:nvSpPr>
          <p:spPr>
            <a:xfrm>
              <a:off x="4190" y="714"/>
              <a:ext cx="271" cy="301"/>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endParaRPr lang="en-US" altLang="zh-CN" sz="2800" b="1" dirty="0">
                <a:solidFill>
                  <a:schemeClr val="bg1"/>
                </a:solidFill>
                <a:latin typeface="Times New Roman" panose="02020603050405020304" pitchFamily="18" charset="0"/>
              </a:endParaRPr>
            </a:p>
          </p:txBody>
        </p:sp>
        <p:sp>
          <p:nvSpPr>
            <p:cNvPr id="45073" name="Text Box 39"/>
            <p:cNvSpPr txBox="1"/>
            <p:nvPr/>
          </p:nvSpPr>
          <p:spPr>
            <a:xfrm>
              <a:off x="3943" y="1482"/>
              <a:ext cx="228" cy="302"/>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45074" name="Line 40"/>
            <p:cNvSpPr/>
            <p:nvPr/>
          </p:nvSpPr>
          <p:spPr>
            <a:xfrm>
              <a:off x="3871" y="1056"/>
              <a:ext cx="305" cy="0"/>
            </a:xfrm>
            <a:prstGeom prst="line">
              <a:avLst/>
            </a:prstGeom>
            <a:ln w="38100" cap="flat" cmpd="sng">
              <a:solidFill>
                <a:srgbClr val="FF3300"/>
              </a:solidFill>
              <a:prstDash val="solid"/>
              <a:headEnd type="none" w="med" len="med"/>
              <a:tailEnd type="none" w="med" len="med"/>
            </a:ln>
          </p:spPr>
        </p:sp>
      </p:grpSp>
      <p:sp>
        <p:nvSpPr>
          <p:cNvPr id="72755" name="Text Box 51"/>
          <p:cNvSpPr txBox="1"/>
          <p:nvPr/>
        </p:nvSpPr>
        <p:spPr>
          <a:xfrm>
            <a:off x="539750" y="1518381"/>
            <a:ext cx="2621280" cy="521970"/>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FF00"/>
                </a:solidFill>
                <a:latin typeface="Times New Roman" panose="02020603050405020304" pitchFamily="18" charset="0"/>
                <a:cs typeface="Times New Roman" panose="02020603050405020304" pitchFamily="18" charset="0"/>
              </a:rPr>
              <a:t>Conclusion</a:t>
            </a:r>
            <a:r>
              <a:rPr lang="zh-CN" altLang="en-US" sz="2800" b="1" dirty="0">
                <a:solidFill>
                  <a:srgbClr val="FFFF00"/>
                </a:solidFill>
                <a:latin typeface="Times New Roman" panose="02020603050405020304" pitchFamily="18" charset="0"/>
                <a:cs typeface="Times New Roman" panose="02020603050405020304" pitchFamily="18" charset="0"/>
              </a:rPr>
              <a:t>：</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sp>
        <p:nvSpPr>
          <p:cNvPr id="72756" name="AutoShape 52" descr="羊皮纸"/>
          <p:cNvSpPr/>
          <p:nvPr/>
        </p:nvSpPr>
        <p:spPr>
          <a:xfrm>
            <a:off x="3292475" y="3357880"/>
            <a:ext cx="1640840" cy="936625"/>
          </a:xfrm>
          <a:prstGeom prst="wedgeRoundRectCallout">
            <a:avLst>
              <a:gd name="adj1" fmla="val -150851"/>
              <a:gd name="adj2" fmla="val -2338"/>
              <a:gd name="adj3" fmla="val 16667"/>
            </a:avLst>
          </a:prstGeom>
          <a:blipFill rotWithShape="1">
            <a:blip r:embed="rId5"/>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dirty="0">
                <a:latin typeface="Times New Roman" panose="02020603050405020304" pitchFamily="18" charset="0"/>
                <a:ea typeface="仿宋_GB2312" panose="02010609030101010101" pitchFamily="49" charset="-122"/>
                <a:cs typeface="Times New Roman" panose="02020603050405020304" pitchFamily="18" charset="0"/>
              </a:rPr>
              <a:t>continuous function</a:t>
            </a:r>
            <a:endParaRPr lang="zh-CN" altLang="en-US" sz="2000"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2757" name="AutoShape 53" descr="羊皮纸"/>
          <p:cNvSpPr/>
          <p:nvPr/>
        </p:nvSpPr>
        <p:spPr>
          <a:xfrm>
            <a:off x="7812088" y="4005263"/>
            <a:ext cx="936625" cy="576262"/>
          </a:xfrm>
          <a:prstGeom prst="wedgeRoundRectCallout">
            <a:avLst>
              <a:gd name="adj1" fmla="val -256203"/>
              <a:gd name="adj2" fmla="val -2121"/>
              <a:gd name="adj3" fmla="val 16667"/>
            </a:avLst>
          </a:prstGeom>
          <a:blipFill rotWithShape="1">
            <a:blip r:embed="rId5"/>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Times New Roman" panose="02020603050405020304" pitchFamily="18" charset="0"/>
                <a:ea typeface="仿宋_GB2312" panose="02010609030101010101" pitchFamily="49" charset="-122"/>
                <a:cs typeface="Times New Roman" panose="02020603050405020304" pitchFamily="18" charset="0"/>
              </a:rPr>
              <a:t>jump</a:t>
            </a:r>
            <a:endParaRPr lang="en-US" altLang="zh-CN" sz="2400"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2758" name="Text Box 54"/>
          <p:cNvSpPr txBox="1"/>
          <p:nvPr/>
        </p:nvSpPr>
        <p:spPr>
          <a:xfrm>
            <a:off x="468313" y="2234566"/>
            <a:ext cx="8208962" cy="8299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The voltage and current are the functions that decay with time according to the same exponential law;</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2761" name="Text Box 57"/>
          <p:cNvSpPr txBox="1"/>
          <p:nvPr/>
        </p:nvSpPr>
        <p:spPr>
          <a:xfrm>
            <a:off x="250825" y="5258753"/>
            <a:ext cx="8604250" cy="8299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response has a linear relationship with the initial</a:t>
            </a:r>
            <a:endPar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eaLnBrk="1" hangingPunct="1">
              <a:spcBef>
                <a:spcPct val="0"/>
              </a:spcBef>
              <a:buNone/>
            </a:pP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state, and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attenuation speed is related to </a:t>
            </a:r>
            <a:r>
              <a:rPr lang="en-US" altLang="zh-CN" sz="2400" b="1" i="1" dirty="0">
                <a:solidFill>
                  <a:schemeClr val="bg1"/>
                </a:solidFill>
                <a:latin typeface="Times New Roman" panose="02020603050405020304" pitchFamily="18" charset="0"/>
                <a:ea typeface="仿宋_GB2312" panose="02010609030101010101" pitchFamily="49" charset="-122"/>
              </a:rPr>
              <a:t>L/R.</a:t>
            </a:r>
            <a:endParaRPr lang="zh-CN" altLang="en-US" sz="2400" b="1" i="1" dirty="0">
              <a:solidFill>
                <a:schemeClr val="bg1"/>
              </a:solidFill>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711"/>
                                        </p:tgtEl>
                                        <p:attrNameLst>
                                          <p:attrName>style.visibility</p:attrName>
                                        </p:attrNameLst>
                                      </p:cBhvr>
                                      <p:to>
                                        <p:strVal val="visible"/>
                                      </p:to>
                                    </p:set>
                                    <p:animEffect transition="in" filter="wipe(left)">
                                      <p:cBhvr>
                                        <p:cTn id="7" dur="2000"/>
                                        <p:tgtEl>
                                          <p:spTgt spid="727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2755"/>
                                        </p:tgtEl>
                                        <p:attrNameLst>
                                          <p:attrName>style.visibility</p:attrName>
                                        </p:attrNameLst>
                                      </p:cBhvr>
                                      <p:to>
                                        <p:strVal val="visible"/>
                                      </p:to>
                                    </p:set>
                                    <p:anim calcmode="lin" valueType="num">
                                      <p:cBhvr additive="base">
                                        <p:cTn id="12" dur="500" fill="hold"/>
                                        <p:tgtEl>
                                          <p:spTgt spid="72755"/>
                                        </p:tgtEl>
                                        <p:attrNameLst>
                                          <p:attrName>ppt_x</p:attrName>
                                        </p:attrNameLst>
                                      </p:cBhvr>
                                      <p:tavLst>
                                        <p:tav tm="0">
                                          <p:val>
                                            <p:strVal val="0-#ppt_w/2"/>
                                          </p:val>
                                        </p:tav>
                                        <p:tav tm="100000">
                                          <p:val>
                                            <p:strVal val="#ppt_x"/>
                                          </p:val>
                                        </p:tav>
                                      </p:tavLst>
                                    </p:anim>
                                    <p:anim calcmode="lin" valueType="num">
                                      <p:cBhvr additive="base">
                                        <p:cTn id="13" dur="500" fill="hold"/>
                                        <p:tgtEl>
                                          <p:spTgt spid="727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2758"/>
                                        </p:tgtEl>
                                        <p:attrNameLst>
                                          <p:attrName>style.visibility</p:attrName>
                                        </p:attrNameLst>
                                      </p:cBhvr>
                                      <p:to>
                                        <p:strVal val="visible"/>
                                      </p:to>
                                    </p:set>
                                    <p:animEffect transition="in" filter="wipe(left)">
                                      <p:cBhvr>
                                        <p:cTn id="18" dur="2000"/>
                                        <p:tgtEl>
                                          <p:spTgt spid="727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3000"/>
                                        <p:tgtEl>
                                          <p:spTgt spid="3"/>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72756"/>
                                        </p:tgtEl>
                                        <p:attrNameLst>
                                          <p:attrName>style.visibility</p:attrName>
                                        </p:attrNameLst>
                                      </p:cBhvr>
                                      <p:to>
                                        <p:strVal val="visible"/>
                                      </p:to>
                                    </p:set>
                                    <p:animEffect transition="in" filter="wedge">
                                      <p:cBhvr>
                                        <p:cTn id="32" dur="2000"/>
                                        <p:tgtEl>
                                          <p:spTgt spid="72756"/>
                                        </p:tgtEl>
                                      </p:cBhvr>
                                    </p:animEffect>
                                  </p:childTnLst>
                                </p:cTn>
                              </p:par>
                            </p:childTnLst>
                          </p:cTn>
                        </p:par>
                        <p:par>
                          <p:cTn id="33" fill="hold">
                            <p:stCondLst>
                              <p:cond delay="2000"/>
                            </p:stCondLst>
                            <p:childTnLst>
                              <p:par>
                                <p:cTn id="34" presetID="20" presetClass="entr" presetSubtype="0" fill="hold" grpId="0" nodeType="afterEffect">
                                  <p:stCondLst>
                                    <p:cond delay="0"/>
                                  </p:stCondLst>
                                  <p:childTnLst>
                                    <p:set>
                                      <p:cBhvr>
                                        <p:cTn id="35" dur="1" fill="hold">
                                          <p:stCondLst>
                                            <p:cond delay="0"/>
                                          </p:stCondLst>
                                        </p:cTn>
                                        <p:tgtEl>
                                          <p:spTgt spid="72757"/>
                                        </p:tgtEl>
                                        <p:attrNameLst>
                                          <p:attrName>style.visibility</p:attrName>
                                        </p:attrNameLst>
                                      </p:cBhvr>
                                      <p:to>
                                        <p:strVal val="visible"/>
                                      </p:to>
                                    </p:set>
                                    <p:animEffect transition="in" filter="wedge">
                                      <p:cBhvr>
                                        <p:cTn id="36" dur="2000"/>
                                        <p:tgtEl>
                                          <p:spTgt spid="7275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2761"/>
                                        </p:tgtEl>
                                        <p:attrNameLst>
                                          <p:attrName>style.visibility</p:attrName>
                                        </p:attrNameLst>
                                      </p:cBhvr>
                                      <p:to>
                                        <p:strVal val="visible"/>
                                      </p:to>
                                    </p:set>
                                    <p:animEffect transition="in" filter="wipe(left)">
                                      <p:cBhvr>
                                        <p:cTn id="41" dur="2000"/>
                                        <p:tgtEl>
                                          <p:spTgt spid="72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55" grpId="0" bldLvl="0" animBg="1"/>
      <p:bldP spid="72756" grpId="0" bldLvl="0" animBg="1"/>
      <p:bldP spid="72757" grpId="0" bldLvl="0" animBg="1"/>
      <p:bldP spid="72758" grpId="0"/>
      <p:bldP spid="7276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p:nvPr/>
        </p:nvSpPr>
        <p:spPr>
          <a:xfrm>
            <a:off x="974605" y="209387"/>
            <a:ext cx="6013057" cy="46166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仿宋_GB2312" panose="02010609030101010101" pitchFamily="49" charset="-122"/>
                <a:ea typeface="仿宋_GB2312" panose="02010609030101010101" pitchFamily="49" charset="-122"/>
              </a:rPr>
              <a:t> </a:t>
            </a:r>
            <a:r>
              <a:rPr lang="zh-CN" altLang="en-US"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dirty="0">
                <a:solidFill>
                  <a:schemeClr val="bg1"/>
                </a:solidFill>
                <a:latin typeface="Times New Roman" panose="02020603050405020304" pitchFamily="18" charset="0"/>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L</a:t>
            </a:r>
            <a:r>
              <a:rPr lang="en-US" altLang="zh-CN" sz="2400" b="1" dirty="0">
                <a:solidFill>
                  <a:schemeClr val="bg1"/>
                </a:solidFill>
                <a:latin typeface="Times New Roman" panose="02020603050405020304" pitchFamily="18" charset="0"/>
                <a:ea typeface="仿宋_GB2312" panose="02010609030101010101" pitchFamily="49" charset="-122"/>
              </a:rPr>
              <a:t>/</a:t>
            </a:r>
            <a:r>
              <a:rPr lang="en-US" altLang="zh-CN" sz="2400" b="1" i="1" dirty="0">
                <a:solidFill>
                  <a:schemeClr val="bg1"/>
                </a:solidFill>
                <a:latin typeface="Times New Roman" panose="02020603050405020304" pitchFamily="18" charset="0"/>
                <a:ea typeface="仿宋_GB2312" panose="02010609030101010101" pitchFamily="49" charset="-122"/>
              </a:rPr>
              <a:t>R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called time constant of RL circuit.</a:t>
            </a:r>
            <a:endPar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1683" name="Text Box 3"/>
          <p:cNvSpPr txBox="1"/>
          <p:nvPr/>
        </p:nvSpPr>
        <p:spPr>
          <a:xfrm>
            <a:off x="252412" y="5324133"/>
            <a:ext cx="6208279" cy="1325620"/>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L</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larger,</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initial energy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w=Li</a:t>
            </a:r>
            <a:r>
              <a:rPr lang="en-US" altLang="zh-CN" sz="2800" b="1" baseline="30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larger;</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eaLnBrk="1" hangingPunct="1">
              <a:spcBef>
                <a:spcPct val="0"/>
              </a:spcBef>
              <a:buNone/>
            </a:pP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smaller,</a:t>
            </a:r>
            <a:r>
              <a:rPr lang="zh-CN" altLang="en-US" sz="2400" b="1" dirty="0">
                <a:solidFill>
                  <a:schemeClr val="bg1"/>
                </a:solidFill>
                <a:latin typeface="仿宋_GB2312" panose="02010609030101010101" pitchFamily="49" charset="-122"/>
                <a:ea typeface="仿宋_GB2312" panose="02010609030101010101" pitchFamily="49" charset="-122"/>
              </a:rPr>
              <a:t> </a:t>
            </a:r>
            <a:r>
              <a:rPr lang="zh-CN" altLang="en-US" sz="2800" b="1" dirty="0">
                <a:solidFill>
                  <a:schemeClr val="bg1"/>
                </a:solidFill>
                <a:latin typeface="仿宋_GB2312" panose="02010609030101010101" pitchFamily="49" charset="-122"/>
                <a:ea typeface="仿宋_GB2312" panose="02010609030101010101" pitchFamily="49" charset="-122"/>
              </a:rPr>
              <a:t> </a:t>
            </a:r>
            <a:r>
              <a:rPr lang="en-US" altLang="zh-CN" sz="2800" b="1" i="1" dirty="0">
                <a:solidFill>
                  <a:schemeClr val="bg1"/>
                </a:solidFill>
                <a:latin typeface="Times New Roman" panose="02020603050405020304" pitchFamily="18" charset="0"/>
                <a:ea typeface="仿宋_GB2312" panose="02010609030101010101" pitchFamily="49" charset="-122"/>
              </a:rPr>
              <a:t>p</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=Ri</a:t>
            </a:r>
            <a:r>
              <a:rPr lang="en-US" altLang="zh-CN" sz="2800" b="1" baseline="30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smaller, so</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l" eaLnBrk="1" hangingPunct="1">
              <a:spcBef>
                <a:spcPct val="0"/>
              </a:spcBef>
              <a:buNone/>
            </a:pPr>
            <a:r>
              <a:rPr lang="en-US" altLang="zh-CN" sz="2800" b="1" baseline="30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discharge process consumes little energy</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4"/>
          <p:cNvGrpSpPr/>
          <p:nvPr/>
        </p:nvGrpSpPr>
        <p:grpSpPr>
          <a:xfrm>
            <a:off x="6558876" y="5170802"/>
            <a:ext cx="2355848" cy="1572352"/>
            <a:chOff x="4152" y="2572"/>
            <a:chExt cx="1484" cy="809"/>
          </a:xfrm>
        </p:grpSpPr>
        <p:sp>
          <p:nvSpPr>
            <p:cNvPr id="46094" name="AutoShape 5"/>
            <p:cNvSpPr/>
            <p:nvPr/>
          </p:nvSpPr>
          <p:spPr>
            <a:xfrm>
              <a:off x="4152" y="2776"/>
              <a:ext cx="47" cy="400"/>
            </a:xfrm>
            <a:prstGeom prst="rightBrace">
              <a:avLst>
                <a:gd name="adj1" fmla="val 70921"/>
                <a:gd name="adj2" fmla="val 50000"/>
              </a:avLst>
            </a:prstGeom>
            <a:noFill/>
            <a:ln w="38100" cap="flat" cmpd="sng">
              <a:solidFill>
                <a:schemeClr val="bg1"/>
              </a:solidFill>
              <a:prstDash val="solid"/>
              <a:headEnd type="none" w="med" len="med"/>
              <a:tailEnd type="none" w="med" len="med"/>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6095" name="Text Box 6"/>
            <p:cNvSpPr txBox="1"/>
            <p:nvPr/>
          </p:nvSpPr>
          <p:spPr>
            <a:xfrm>
              <a:off x="4275" y="2572"/>
              <a:ext cx="1361" cy="809"/>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ctr" eaLnBrk="1" hangingPunct="1">
                <a:spcBef>
                  <a:spcPct val="0"/>
                </a:spcBef>
                <a:buNone/>
              </a:pPr>
              <a:r>
                <a:rPr lang="zh-CN" altLang="en-US" sz="2400" b="1" i="1" dirty="0">
                  <a:solidFill>
                    <a:schemeClr val="bg1"/>
                  </a:solidFill>
                  <a:latin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sym typeface="Symbol" panose="05050102010706020507" pitchFamily="18" charset="2"/>
                </a:rPr>
                <a:t>is large and </a:t>
              </a: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discharge time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is longer.</a:t>
              </a:r>
              <a:endPar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a:p>
              <a:pPr marL="0" lvl="0" indent="0" algn="ctr" eaLnBrk="1" hangingPunct="1">
                <a:spcBef>
                  <a:spcPct val="0"/>
                </a:spcBef>
                <a:buNone/>
              </a:pPr>
              <a:endPar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grpSp>
      <p:sp>
        <p:nvSpPr>
          <p:cNvPr id="71691" name="Text Box 11"/>
          <p:cNvSpPr txBox="1"/>
          <p:nvPr/>
        </p:nvSpPr>
        <p:spPr>
          <a:xfrm>
            <a:off x="428308" y="4243388"/>
            <a:ext cx="3268662" cy="461665"/>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FFF00"/>
                </a:solidFill>
                <a:latin typeface="Times New Roman" panose="02020603050405020304" pitchFamily="18" charset="0"/>
                <a:cs typeface="Times New Roman" panose="02020603050405020304" pitchFamily="18" charset="0"/>
              </a:rPr>
              <a:t>Physical meanings</a:t>
            </a:r>
            <a:endParaRPr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71692" name="AutoShape 12"/>
          <p:cNvSpPr/>
          <p:nvPr/>
        </p:nvSpPr>
        <p:spPr>
          <a:xfrm>
            <a:off x="3860920" y="4413014"/>
            <a:ext cx="647700" cy="215900"/>
          </a:xfrm>
          <a:prstGeom prst="rightArrow">
            <a:avLst>
              <a:gd name="adj1" fmla="val 50000"/>
              <a:gd name="adj2" fmla="val 75000"/>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1696" name="Rectangle 16"/>
          <p:cNvSpPr/>
          <p:nvPr/>
        </p:nvSpPr>
        <p:spPr>
          <a:xfrm>
            <a:off x="1769427" y="1766789"/>
            <a:ext cx="1528763" cy="579437"/>
          </a:xfrm>
          <a:prstGeom prst="rect">
            <a:avLst/>
          </a:prstGeom>
          <a:gradFill rotWithShape="1">
            <a:gsLst>
              <a:gs pos="0">
                <a:srgbClr val="FFCC00"/>
              </a:gs>
              <a:gs pos="100000">
                <a:schemeClr val="bg1"/>
              </a:gs>
            </a:gsLst>
            <a:lin ang="5400000" scaled="1"/>
            <a:tileRect/>
          </a:grad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  = </a:t>
            </a:r>
            <a:r>
              <a:rPr lang="en-US" altLang="zh-CN" b="1" i="1" dirty="0">
                <a:latin typeface="Times New Roman" panose="02020603050405020304" pitchFamily="18" charset="0"/>
                <a:sym typeface="Symbol" panose="05050102010706020507" pitchFamily="18" charset="2"/>
              </a:rPr>
              <a:t>L/R</a:t>
            </a:r>
            <a:endParaRPr lang="en-US" altLang="zh-CN" b="1" i="1" dirty="0">
              <a:latin typeface="Times New Roman" panose="02020603050405020304" pitchFamily="18" charset="0"/>
              <a:sym typeface="Symbol" panose="05050102010706020507" pitchFamily="18" charset="2"/>
            </a:endParaRPr>
          </a:p>
        </p:txBody>
      </p:sp>
      <p:graphicFrame>
        <p:nvGraphicFramePr>
          <p:cNvPr id="71697" name="Object 17"/>
          <p:cNvGraphicFramePr>
            <a:graphicFrameLocks noChangeAspect="1"/>
          </p:cNvGraphicFramePr>
          <p:nvPr/>
        </p:nvGraphicFramePr>
        <p:xfrm>
          <a:off x="4688205" y="1697955"/>
          <a:ext cx="2118995" cy="893445"/>
        </p:xfrm>
        <a:graphic>
          <a:graphicData uri="http://schemas.openxmlformats.org/presentationml/2006/ole">
            <mc:AlternateContent xmlns:mc="http://schemas.openxmlformats.org/markup-compatibility/2006">
              <mc:Choice xmlns:v="urn:schemas-microsoft-com:vml" Requires="v">
                <p:oleObj spid="_x0000_s40974" name="" r:id="rId1" imgW="1308100" imgH="533400" progId="Equation.3">
                  <p:embed/>
                </p:oleObj>
              </mc:Choice>
              <mc:Fallback>
                <p:oleObj name="" r:id="rId1" imgW="1308100" imgH="533400" progId="Equation.3">
                  <p:embed/>
                  <p:pic>
                    <p:nvPicPr>
                      <p:cNvPr id="0" name="图片 3183"/>
                      <p:cNvPicPr/>
                      <p:nvPr/>
                    </p:nvPicPr>
                    <p:blipFill>
                      <a:blip r:embed="rId2">
                        <a:clrChange>
                          <a:clrFrom>
                            <a:srgbClr val="000000"/>
                          </a:clrFrom>
                          <a:clrTo>
                            <a:srgbClr val="FFFFFF"/>
                          </a:clrTo>
                        </a:clrChange>
                      </a:blip>
                      <a:stretch>
                        <a:fillRect/>
                      </a:stretch>
                    </p:blipFill>
                    <p:spPr>
                      <a:xfrm>
                        <a:off x="4688205" y="1697955"/>
                        <a:ext cx="2118995" cy="893445"/>
                      </a:xfrm>
                      <a:prstGeom prst="rect">
                        <a:avLst/>
                      </a:prstGeom>
                      <a:noFill/>
                      <a:ln w="38100">
                        <a:noFill/>
                        <a:miter/>
                      </a:ln>
                    </p:spPr>
                  </p:pic>
                </p:oleObj>
              </mc:Fallback>
            </mc:AlternateContent>
          </a:graphicData>
        </a:graphic>
      </p:graphicFrame>
      <p:sp>
        <p:nvSpPr>
          <p:cNvPr id="71698" name="Rectangle 18"/>
          <p:cNvSpPr/>
          <p:nvPr/>
        </p:nvSpPr>
        <p:spPr>
          <a:xfrm>
            <a:off x="706919" y="4752665"/>
            <a:ext cx="596836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The initial value of current</a:t>
            </a:r>
            <a:r>
              <a:rPr lang="en-US" altLang="zh-CN" sz="2400" b="1" i="1" dirty="0">
                <a:solidFill>
                  <a:schemeClr val="bg1"/>
                </a:solidFill>
                <a:latin typeface="Times New Roman" panose="02020603050405020304" pitchFamily="18" charset="0"/>
                <a:ea typeface="仿宋_GB2312" panose="02010609030101010101" pitchFamily="49" charset="-122"/>
              </a:rPr>
              <a:t> i</a:t>
            </a:r>
            <a:r>
              <a:rPr lang="en-US" altLang="zh-CN" sz="2400" b="1" dirty="0">
                <a:solidFill>
                  <a:schemeClr val="bg1"/>
                </a:solidFill>
                <a:latin typeface="Times New Roman" panose="02020603050405020304" pitchFamily="18" charset="0"/>
                <a:ea typeface="仿宋_GB2312" panose="02010609030101010101" pitchFamily="49" charset="-122"/>
              </a:rPr>
              <a:t>(0)</a:t>
            </a:r>
            <a:r>
              <a:rPr lang="zh-CN" altLang="zh-CN" sz="2400" b="1" dirty="0">
                <a:solidFill>
                  <a:schemeClr val="bg1"/>
                </a:solidFill>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is constant：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nvGrpSpPr>
          <p:cNvPr id="10" name="组合 9"/>
          <p:cNvGrpSpPr/>
          <p:nvPr/>
        </p:nvGrpSpPr>
        <p:grpSpPr>
          <a:xfrm>
            <a:off x="730250" y="620688"/>
            <a:ext cx="6604000" cy="1064895"/>
            <a:chOff x="1150" y="1318"/>
            <a:chExt cx="10400" cy="1677"/>
          </a:xfrm>
        </p:grpSpPr>
        <p:graphicFrame>
          <p:nvGraphicFramePr>
            <p:cNvPr id="71687" name="Object 7"/>
            <p:cNvGraphicFramePr>
              <a:graphicFrameLocks noChangeAspect="1"/>
            </p:cNvGraphicFramePr>
            <p:nvPr/>
          </p:nvGraphicFramePr>
          <p:xfrm>
            <a:off x="1150" y="1318"/>
            <a:ext cx="10400" cy="1610"/>
          </p:xfrm>
          <a:graphic>
            <a:graphicData uri="http://schemas.openxmlformats.org/presentationml/2006/ole">
              <mc:AlternateContent xmlns:mc="http://schemas.openxmlformats.org/markup-compatibility/2006">
                <mc:Choice xmlns:v="urn:schemas-microsoft-com:vml" Requires="v">
                  <p:oleObj spid="_x0000_s40975" name="" r:id="rId3" imgW="3594100" imgH="546100" progId="Equation.3">
                    <p:embed/>
                  </p:oleObj>
                </mc:Choice>
                <mc:Fallback>
                  <p:oleObj name="" r:id="rId3" imgW="3594100" imgH="546100" progId="Equation.3">
                    <p:embed/>
                    <p:pic>
                      <p:nvPicPr>
                        <p:cNvPr id="0" name="图片 3179"/>
                        <p:cNvPicPr/>
                        <p:nvPr/>
                      </p:nvPicPr>
                      <p:blipFill>
                        <a:blip r:embed="rId4">
                          <a:clrChange>
                            <a:clrFrom>
                              <a:srgbClr val="000000"/>
                            </a:clrFrom>
                            <a:clrTo>
                              <a:srgbClr val="FFFF00"/>
                            </a:clrTo>
                          </a:clrChange>
                        </a:blip>
                        <a:stretch>
                          <a:fillRect/>
                        </a:stretch>
                      </p:blipFill>
                      <p:spPr>
                        <a:xfrm>
                          <a:off x="1150" y="1318"/>
                          <a:ext cx="10400" cy="1610"/>
                        </a:xfrm>
                        <a:prstGeom prst="rect">
                          <a:avLst/>
                        </a:prstGeom>
                        <a:noFill/>
                        <a:ln w="38100">
                          <a:noFill/>
                          <a:miter/>
                        </a:ln>
                      </p:spPr>
                    </p:pic>
                  </p:oleObj>
                </mc:Fallback>
              </mc:AlternateContent>
            </a:graphicData>
          </a:graphic>
        </p:graphicFrame>
        <p:sp>
          <p:nvSpPr>
            <p:cNvPr id="3" name="文本框 2"/>
            <p:cNvSpPr txBox="1"/>
            <p:nvPr/>
          </p:nvSpPr>
          <p:spPr>
            <a:xfrm>
              <a:off x="4184" y="1318"/>
              <a:ext cx="616"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H</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4167" y="2271"/>
              <a:ext cx="651" cy="725"/>
            </a:xfrm>
            <a:prstGeom prst="rect">
              <a:avLst/>
            </a:prstGeom>
            <a:solidFill>
              <a:srgbClr val="2121FF"/>
            </a:solidFill>
          </p:spPr>
          <p:txBody>
            <a:bodyPr wrap="square" rtlCol="0">
              <a:spAutoFit/>
            </a:bodyPr>
            <a:lstStyle/>
            <a:p>
              <a:r>
                <a:rPr lang="zh-CN" altLang="en-US">
                  <a:solidFill>
                    <a:schemeClr val="bg1"/>
                  </a:solidFill>
                  <a:latin typeface="Times New Roman" panose="02020603050405020304" pitchFamily="18" charset="0"/>
                  <a:cs typeface="Times New Roman" panose="02020603050405020304" pitchFamily="18" charset="0"/>
                </a:rPr>
                <a:t>Ω</a:t>
              </a:r>
              <a:endParaRPr lang="zh-CN" altLang="en-US">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6029" y="1362"/>
              <a:ext cx="1170"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Wb</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5822" y="2203"/>
              <a:ext cx="1561"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 A·Ω</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8308" y="1362"/>
              <a:ext cx="1500"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V·S</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8308" y="2203"/>
              <a:ext cx="1500"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A·Ω</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0720" y="1761"/>
              <a:ext cx="562" cy="725"/>
            </a:xfrm>
            <a:prstGeom prst="rect">
              <a:avLst/>
            </a:prstGeom>
            <a:solidFill>
              <a:srgbClr val="2121FF"/>
            </a:solid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S</a:t>
              </a:r>
              <a:endParaRPr lang="en-US" altLang="zh-CN" dirty="0">
                <a:solidFill>
                  <a:schemeClr val="bg1"/>
                </a:solidFill>
                <a:latin typeface="Times New Roman" panose="02020603050405020304" pitchFamily="18" charset="0"/>
                <a:cs typeface="Times New Roman" panose="02020603050405020304" pitchFamily="18" charset="0"/>
              </a:endParaRPr>
            </a:p>
          </p:txBody>
        </p:sp>
      </p:grpSp>
      <p:sp>
        <p:nvSpPr>
          <p:cNvPr id="11" name="箭头: 右 10"/>
          <p:cNvSpPr/>
          <p:nvPr/>
        </p:nvSpPr>
        <p:spPr bwMode="auto">
          <a:xfrm>
            <a:off x="2253933" y="1028824"/>
            <a:ext cx="290830" cy="24591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1" i="0" u="none" strike="noStrike" cap="none" normalizeH="0" baseline="0">
              <a:ln>
                <a:noFill/>
              </a:ln>
              <a:solidFill>
                <a:srgbClr val="FFFF00"/>
              </a:solidFill>
              <a:effectLst/>
              <a:latin typeface="Arial" panose="020B0604020202020204" pitchFamily="34" charset="0"/>
              <a:ea typeface="仿宋_GB2312" panose="02010609030101010101" pitchFamily="49" charset="-122"/>
            </a:endParaRPr>
          </a:p>
        </p:txBody>
      </p:sp>
      <p:sp>
        <p:nvSpPr>
          <p:cNvPr id="25" name="Rectangle 2"/>
          <p:cNvSpPr/>
          <p:nvPr/>
        </p:nvSpPr>
        <p:spPr>
          <a:xfrm>
            <a:off x="493991" y="2657075"/>
            <a:ext cx="8388428"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The time constant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  reflects the transition time of the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p:txBody>
      </p:sp>
      <p:sp>
        <p:nvSpPr>
          <p:cNvPr id="26" name="Text Box 5"/>
          <p:cNvSpPr txBox="1"/>
          <p:nvPr/>
        </p:nvSpPr>
        <p:spPr>
          <a:xfrm>
            <a:off x="660411" y="3167442"/>
            <a:ext cx="6402243"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sym typeface="Symbol" panose="05050102010706020507" pitchFamily="18" charset="2"/>
              </a:rPr>
              <a:t>The larger</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is, the longer the transition time is.</a:t>
            </a:r>
            <a:r>
              <a:rPr lang="zh-CN" altLang="en-US" sz="2400" b="1" dirty="0">
                <a:solidFill>
                  <a:schemeClr val="bg1"/>
                </a:solidFill>
                <a:latin typeface="Times New Roman" panose="02020603050405020304" pitchFamily="18" charset="0"/>
                <a:sym typeface="Symbol" panose="05050102010706020507" pitchFamily="18" charset="2"/>
              </a:rPr>
              <a:t> </a:t>
            </a:r>
            <a:endParaRPr lang="zh-CN" altLang="en-US" sz="2400" b="1" dirty="0">
              <a:solidFill>
                <a:schemeClr val="bg1"/>
              </a:solidFill>
              <a:latin typeface="Times New Roman" panose="02020603050405020304" pitchFamily="18" charset="0"/>
              <a:sym typeface="Symbol" panose="05050102010706020507" pitchFamily="18" charset="2"/>
            </a:endParaRPr>
          </a:p>
        </p:txBody>
      </p:sp>
      <p:sp>
        <p:nvSpPr>
          <p:cNvPr id="27" name="Text Box 6"/>
          <p:cNvSpPr txBox="1"/>
          <p:nvPr/>
        </p:nvSpPr>
        <p:spPr>
          <a:xfrm>
            <a:off x="682732" y="3693439"/>
            <a:ext cx="6579407" cy="463846"/>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sym typeface="Symbol" panose="05050102010706020507" pitchFamily="18" charset="2"/>
              </a:rPr>
              <a:t>The smaller</a:t>
            </a:r>
            <a:r>
              <a:rPr lang="en-US" altLang="zh-CN" sz="2400" b="1" i="1" dirty="0">
                <a:solidFill>
                  <a:schemeClr val="bg1"/>
                </a:solidFill>
                <a:latin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sym typeface="Symbol" panose="05050102010706020507" pitchFamily="18" charset="2"/>
              </a:rPr>
              <a:t> is, the shorter the transition time is.</a:t>
            </a:r>
            <a:endParaRPr lang="zh-CN" altLang="en-US" sz="2400" b="1" dirty="0">
              <a:solidFill>
                <a:schemeClr val="bg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96"/>
                                        </p:tgtEl>
                                        <p:attrNameLst>
                                          <p:attrName>style.visibility</p:attrName>
                                        </p:attrNameLst>
                                      </p:cBhvr>
                                      <p:to>
                                        <p:strVal val="visible"/>
                                      </p:to>
                                    </p:set>
                                    <p:anim calcmode="lin" valueType="num">
                                      <p:cBhvr additive="base">
                                        <p:cTn id="7" dur="500" fill="hold"/>
                                        <p:tgtEl>
                                          <p:spTgt spid="71696"/>
                                        </p:tgtEl>
                                        <p:attrNameLst>
                                          <p:attrName>ppt_x</p:attrName>
                                        </p:attrNameLst>
                                      </p:cBhvr>
                                      <p:tavLst>
                                        <p:tav tm="0">
                                          <p:val>
                                            <p:strVal val="0-#ppt_w/2"/>
                                          </p:val>
                                        </p:tav>
                                        <p:tav tm="100000">
                                          <p:val>
                                            <p:strVal val="#ppt_x"/>
                                          </p:val>
                                        </p:tav>
                                      </p:tavLst>
                                    </p:anim>
                                    <p:anim calcmode="lin" valueType="num">
                                      <p:cBhvr additive="base">
                                        <p:cTn id="8" dur="500" fill="hold"/>
                                        <p:tgtEl>
                                          <p:spTgt spid="7169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1697"/>
                                        </p:tgtEl>
                                        <p:attrNameLst>
                                          <p:attrName>style.visibility</p:attrName>
                                        </p:attrNameLst>
                                      </p:cBhvr>
                                      <p:to>
                                        <p:strVal val="visible"/>
                                      </p:to>
                                    </p:set>
                                    <p:anim calcmode="lin" valueType="num">
                                      <p:cBhvr additive="base">
                                        <p:cTn id="12" dur="500" fill="hold"/>
                                        <p:tgtEl>
                                          <p:spTgt spid="71697"/>
                                        </p:tgtEl>
                                        <p:attrNameLst>
                                          <p:attrName>ppt_x</p:attrName>
                                        </p:attrNameLst>
                                      </p:cBhvr>
                                      <p:tavLst>
                                        <p:tav tm="0">
                                          <p:val>
                                            <p:strVal val="1+#ppt_w/2"/>
                                          </p:val>
                                        </p:tav>
                                        <p:tav tm="100000">
                                          <p:val>
                                            <p:strVal val="#ppt_x"/>
                                          </p:val>
                                        </p:tav>
                                      </p:tavLst>
                                    </p:anim>
                                    <p:anim calcmode="lin" valueType="num">
                                      <p:cBhvr additive="base">
                                        <p:cTn id="13" dur="500" fill="hold"/>
                                        <p:tgtEl>
                                          <p:spTgt spid="716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5">
                                            <p:txEl>
                                              <p:pRg st="0" end="0"/>
                                            </p:txEl>
                                          </p:spTgt>
                                        </p:tgtEl>
                                        <p:attrNameLst>
                                          <p:attrName>style.visibility</p:attrName>
                                        </p:attrNameLst>
                                      </p:cBhvr>
                                      <p:to>
                                        <p:strVal val="visible"/>
                                      </p:to>
                                    </p:set>
                                    <p:animEffect transition="in" filter="wipe(left)">
                                      <p:cBhvr>
                                        <p:cTn id="18" dur="2000"/>
                                        <p:tgtEl>
                                          <p:spTgt spid="2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0-#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71691"/>
                                        </p:tgtEl>
                                        <p:attrNameLst>
                                          <p:attrName>style.visibility</p:attrName>
                                        </p:attrNameLst>
                                      </p:cBhvr>
                                      <p:to>
                                        <p:strVal val="visible"/>
                                      </p:to>
                                    </p:set>
                                    <p:anim calcmode="lin" valueType="num">
                                      <p:cBhvr>
                                        <p:cTn id="35" dur="500" fill="hold"/>
                                        <p:tgtEl>
                                          <p:spTgt spid="71691"/>
                                        </p:tgtEl>
                                        <p:attrNameLst>
                                          <p:attrName>ppt_w</p:attrName>
                                        </p:attrNameLst>
                                      </p:cBhvr>
                                      <p:tavLst>
                                        <p:tav tm="0">
                                          <p:val>
                                            <p:fltVal val="0"/>
                                          </p:val>
                                        </p:tav>
                                        <p:tav tm="100000">
                                          <p:val>
                                            <p:strVal val="#ppt_w"/>
                                          </p:val>
                                        </p:tav>
                                      </p:tavLst>
                                    </p:anim>
                                    <p:anim calcmode="lin" valueType="num">
                                      <p:cBhvr>
                                        <p:cTn id="36" dur="500" fill="hold"/>
                                        <p:tgtEl>
                                          <p:spTgt spid="71691"/>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grpId="0" nodeType="clickEffect">
                                  <p:stCondLst>
                                    <p:cond delay="0"/>
                                  </p:stCondLst>
                                  <p:childTnLst>
                                    <p:set>
                                      <p:cBhvr>
                                        <p:cTn id="40" dur="1" fill="hold">
                                          <p:stCondLst>
                                            <p:cond delay="0"/>
                                          </p:stCondLst>
                                        </p:cTn>
                                        <p:tgtEl>
                                          <p:spTgt spid="71692"/>
                                        </p:tgtEl>
                                        <p:attrNameLst>
                                          <p:attrName>style.visibility</p:attrName>
                                        </p:attrNameLst>
                                      </p:cBhvr>
                                      <p:to>
                                        <p:strVal val="visible"/>
                                      </p:to>
                                    </p:set>
                                    <p:animEffect transition="in" filter="slide(fromLeft)">
                                      <p:cBhvr>
                                        <p:cTn id="41" dur="500"/>
                                        <p:tgtEl>
                                          <p:spTgt spid="71692"/>
                                        </p:tgtEl>
                                      </p:cBhvr>
                                    </p:animEffect>
                                  </p:childTnLst>
                                </p:cTn>
                              </p:par>
                            </p:childTnLst>
                          </p:cTn>
                        </p:par>
                        <p:par>
                          <p:cTn id="42" fill="hold">
                            <p:stCondLst>
                              <p:cond delay="500"/>
                            </p:stCondLst>
                            <p:childTnLst>
                              <p:par>
                                <p:cTn id="43" presetID="55" presetClass="entr" presetSubtype="0" fill="hold" grpId="0" nodeType="afterEffect">
                                  <p:stCondLst>
                                    <p:cond delay="0"/>
                                  </p:stCondLst>
                                  <p:childTnLst>
                                    <p:set>
                                      <p:cBhvr>
                                        <p:cTn id="44" dur="1" fill="hold">
                                          <p:stCondLst>
                                            <p:cond delay="0"/>
                                          </p:stCondLst>
                                        </p:cTn>
                                        <p:tgtEl>
                                          <p:spTgt spid="71698"/>
                                        </p:tgtEl>
                                        <p:attrNameLst>
                                          <p:attrName>style.visibility</p:attrName>
                                        </p:attrNameLst>
                                      </p:cBhvr>
                                      <p:to>
                                        <p:strVal val="visible"/>
                                      </p:to>
                                    </p:set>
                                    <p:anim calcmode="lin" valueType="num">
                                      <p:cBhvr>
                                        <p:cTn id="45" dur="1000" fill="hold"/>
                                        <p:tgtEl>
                                          <p:spTgt spid="71698"/>
                                        </p:tgtEl>
                                        <p:attrNameLst>
                                          <p:attrName>ppt_w</p:attrName>
                                        </p:attrNameLst>
                                      </p:cBhvr>
                                      <p:tavLst>
                                        <p:tav tm="0">
                                          <p:val>
                                            <p:strVal val="#ppt_w*0.70"/>
                                          </p:val>
                                        </p:tav>
                                        <p:tav tm="100000">
                                          <p:val>
                                            <p:strVal val="#ppt_w"/>
                                          </p:val>
                                        </p:tav>
                                      </p:tavLst>
                                    </p:anim>
                                    <p:anim calcmode="lin" valueType="num">
                                      <p:cBhvr>
                                        <p:cTn id="46" dur="1000" fill="hold"/>
                                        <p:tgtEl>
                                          <p:spTgt spid="71698"/>
                                        </p:tgtEl>
                                        <p:attrNameLst>
                                          <p:attrName>ppt_h</p:attrName>
                                        </p:attrNameLst>
                                      </p:cBhvr>
                                      <p:tavLst>
                                        <p:tav tm="0">
                                          <p:val>
                                            <p:strVal val="#ppt_h"/>
                                          </p:val>
                                        </p:tav>
                                        <p:tav tm="100000">
                                          <p:val>
                                            <p:strVal val="#ppt_h"/>
                                          </p:val>
                                        </p:tav>
                                      </p:tavLst>
                                    </p:anim>
                                    <p:animEffect transition="in" filter="fade">
                                      <p:cBhvr>
                                        <p:cTn id="47" dur="1000"/>
                                        <p:tgtEl>
                                          <p:spTgt spid="71698"/>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71683"/>
                                        </p:tgtEl>
                                        <p:attrNameLst>
                                          <p:attrName>style.visibility</p:attrName>
                                        </p:attrNameLst>
                                      </p:cBhvr>
                                      <p:to>
                                        <p:strVal val="visible"/>
                                      </p:to>
                                    </p:set>
                                    <p:anim calcmode="lin" valueType="num">
                                      <p:cBhvr additive="base">
                                        <p:cTn id="52" dur="500" fill="hold"/>
                                        <p:tgtEl>
                                          <p:spTgt spid="71683"/>
                                        </p:tgtEl>
                                        <p:attrNameLst>
                                          <p:attrName>ppt_x</p:attrName>
                                        </p:attrNameLst>
                                      </p:cBhvr>
                                      <p:tavLst>
                                        <p:tav tm="0">
                                          <p:val>
                                            <p:strVal val="#ppt_x"/>
                                          </p:val>
                                        </p:tav>
                                        <p:tav tm="100000">
                                          <p:val>
                                            <p:strVal val="#ppt_x"/>
                                          </p:val>
                                        </p:tav>
                                      </p:tavLst>
                                    </p:anim>
                                    <p:anim calcmode="lin" valueType="num">
                                      <p:cBhvr additive="base">
                                        <p:cTn id="53" dur="500" fill="hold"/>
                                        <p:tgtEl>
                                          <p:spTgt spid="7168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wipe(left)">
                                      <p:cBhvr>
                                        <p:cTn id="58"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p:bldP spid="71691" grpId="0" bldLvl="0" animBg="1"/>
      <p:bldP spid="71692" grpId="0" bldLvl="0" animBg="1"/>
      <p:bldP spid="71696" grpId="0" bldLvl="0" animBg="1"/>
      <p:bldP spid="71698" grpId="0"/>
      <p:bldP spid="25" grpId="0" build="p"/>
      <p:bldP spid="26" grpId="0"/>
      <p:bldP spid="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2" name="Rectangle 6"/>
          <p:cNvSpPr/>
          <p:nvPr/>
        </p:nvSpPr>
        <p:spPr>
          <a:xfrm>
            <a:off x="192793" y="198438"/>
            <a:ext cx="189547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3</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Energy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70663" name="Object 7"/>
          <p:cNvGraphicFramePr>
            <a:graphicFrameLocks noChangeAspect="1"/>
          </p:cNvGraphicFramePr>
          <p:nvPr/>
        </p:nvGraphicFramePr>
        <p:xfrm>
          <a:off x="884585" y="4700289"/>
          <a:ext cx="2519362" cy="873125"/>
        </p:xfrm>
        <a:graphic>
          <a:graphicData uri="http://schemas.openxmlformats.org/presentationml/2006/ole">
            <mc:AlternateContent xmlns:mc="http://schemas.openxmlformats.org/markup-compatibility/2006">
              <mc:Choice xmlns:v="urn:schemas-microsoft-com:vml" Requires="v">
                <p:oleObj spid="_x0000_s42022" name="" r:id="rId1" imgW="1257300" imgH="431800" progId="Equation.3">
                  <p:embed/>
                </p:oleObj>
              </mc:Choice>
              <mc:Fallback>
                <p:oleObj name="" r:id="rId1" imgW="1257300" imgH="431800" progId="Equation.3">
                  <p:embed/>
                  <p:pic>
                    <p:nvPicPr>
                      <p:cNvPr id="0" name="图片 3186"/>
                      <p:cNvPicPr/>
                      <p:nvPr/>
                    </p:nvPicPr>
                    <p:blipFill>
                      <a:blip r:embed="rId2">
                        <a:clrChange>
                          <a:clrFrom>
                            <a:srgbClr val="000000"/>
                          </a:clrFrom>
                          <a:clrTo>
                            <a:srgbClr val="FFFFFF"/>
                          </a:clrTo>
                        </a:clrChange>
                      </a:blip>
                      <a:stretch>
                        <a:fillRect/>
                      </a:stretch>
                    </p:blipFill>
                    <p:spPr>
                      <a:xfrm>
                        <a:off x="884585" y="4700289"/>
                        <a:ext cx="2519362" cy="873125"/>
                      </a:xfrm>
                      <a:prstGeom prst="rect">
                        <a:avLst/>
                      </a:prstGeom>
                      <a:noFill/>
                      <a:ln w="38100">
                        <a:noFill/>
                        <a:miter/>
                      </a:ln>
                    </p:spPr>
                  </p:pic>
                </p:oleObj>
              </mc:Fallback>
            </mc:AlternateContent>
          </a:graphicData>
        </a:graphic>
      </p:graphicFrame>
      <p:sp>
        <p:nvSpPr>
          <p:cNvPr id="70664" name="Text Box 8"/>
          <p:cNvSpPr txBox="1"/>
          <p:nvPr/>
        </p:nvSpPr>
        <p:spPr>
          <a:xfrm>
            <a:off x="3496447" y="816564"/>
            <a:ext cx="5448746"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The inductor releases energy continuously and is absorbed by the resistor until it is completely consumed</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70665" name="Text Box 9"/>
          <p:cNvSpPr txBox="1"/>
          <p:nvPr/>
        </p:nvSpPr>
        <p:spPr>
          <a:xfrm>
            <a:off x="3822690" y="2134817"/>
            <a:ext cx="2735341" cy="525401"/>
          </a:xfrm>
          <a:prstGeom prst="rect">
            <a:avLst/>
          </a:prstGeom>
          <a:noFill/>
          <a:ln w="9525">
            <a:noFill/>
          </a:ln>
        </p:spPr>
        <p:txBody>
          <a:bodyPr wrap="non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Assume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a:t>
            </a:r>
            <a:r>
              <a:rPr lang="en-US" altLang="zh-CN" sz="2800" b="1" baseline="30000"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0</a:t>
            </a:r>
            <a:endParaRPr lang="en-US" altLang="zh-CN" sz="2800" b="1" i="1" baseline="-25000" dirty="0">
              <a:solidFill>
                <a:schemeClr val="bg1"/>
              </a:solidFill>
              <a:latin typeface="Times New Roman" panose="02020603050405020304" pitchFamily="18" charset="0"/>
            </a:endParaRPr>
          </a:p>
        </p:txBody>
      </p:sp>
      <p:sp>
        <p:nvSpPr>
          <p:cNvPr id="70666" name="Text Box 10"/>
          <p:cNvSpPr txBox="1"/>
          <p:nvPr/>
        </p:nvSpPr>
        <p:spPr>
          <a:xfrm>
            <a:off x="916970" y="3131014"/>
            <a:ext cx="3877310" cy="461645"/>
          </a:xfrm>
          <a:prstGeom prst="rect">
            <a:avLst/>
          </a:prstGeom>
          <a:no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Inductor releases energy</a:t>
            </a:r>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Times New Roman" panose="02020603050405020304" pitchFamily="18" charset="0"/>
            </a:endParaRPr>
          </a:p>
        </p:txBody>
      </p:sp>
      <p:graphicFrame>
        <p:nvGraphicFramePr>
          <p:cNvPr id="70667" name="Object 11"/>
          <p:cNvGraphicFramePr>
            <a:graphicFrameLocks noChangeAspect="1"/>
          </p:cNvGraphicFramePr>
          <p:nvPr/>
        </p:nvGraphicFramePr>
        <p:xfrm>
          <a:off x="5841077" y="2928847"/>
          <a:ext cx="1069340" cy="977265"/>
        </p:xfrm>
        <a:graphic>
          <a:graphicData uri="http://schemas.openxmlformats.org/presentationml/2006/ole">
            <mc:AlternateContent xmlns:mc="http://schemas.openxmlformats.org/markup-compatibility/2006">
              <mc:Choice xmlns:v="urn:schemas-microsoft-com:vml" Requires="v">
                <p:oleObj spid="_x0000_s42023" name="" r:id="rId3" imgW="520700" imgH="533400" progId="Equation.3">
                  <p:embed/>
                </p:oleObj>
              </mc:Choice>
              <mc:Fallback>
                <p:oleObj name="" r:id="rId3" imgW="520700" imgH="533400" progId="Equation.3">
                  <p:embed/>
                  <p:pic>
                    <p:nvPicPr>
                      <p:cNvPr id="0" name="图片 3181"/>
                      <p:cNvPicPr/>
                      <p:nvPr/>
                    </p:nvPicPr>
                    <p:blipFill>
                      <a:blip r:embed="rId4">
                        <a:clrChange>
                          <a:clrFrom>
                            <a:srgbClr val="000000"/>
                          </a:clrFrom>
                          <a:clrTo>
                            <a:srgbClr val="FFFFFF"/>
                          </a:clrTo>
                        </a:clrChange>
                      </a:blip>
                      <a:stretch>
                        <a:fillRect/>
                      </a:stretch>
                    </p:blipFill>
                    <p:spPr>
                      <a:xfrm>
                        <a:off x="5841077" y="2928847"/>
                        <a:ext cx="1069340" cy="977265"/>
                      </a:xfrm>
                      <a:prstGeom prst="rect">
                        <a:avLst/>
                      </a:prstGeom>
                      <a:noFill/>
                      <a:ln w="38100">
                        <a:noFill/>
                        <a:miter/>
                      </a:ln>
                    </p:spPr>
                  </p:pic>
                </p:oleObj>
              </mc:Fallback>
            </mc:AlternateContent>
          </a:graphicData>
        </a:graphic>
      </p:graphicFrame>
      <p:sp>
        <p:nvSpPr>
          <p:cNvPr id="70668" name="Text Box 12"/>
          <p:cNvSpPr txBox="1"/>
          <p:nvPr/>
        </p:nvSpPr>
        <p:spPr>
          <a:xfrm>
            <a:off x="956022" y="4048780"/>
            <a:ext cx="3887788" cy="461645"/>
          </a:xfrm>
          <a:prstGeom prst="rect">
            <a:avLst/>
          </a:prstGeom>
          <a:noFill/>
          <a:ln w="9525">
            <a:noFill/>
          </a:ln>
        </p:spPr>
        <p:txBody>
          <a:bodyPr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Resistor absorbs energy</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graphicFrame>
        <p:nvGraphicFramePr>
          <p:cNvPr id="70669" name="Object 13"/>
          <p:cNvGraphicFramePr>
            <a:graphicFrameLocks noChangeAspect="1"/>
          </p:cNvGraphicFramePr>
          <p:nvPr/>
        </p:nvGraphicFramePr>
        <p:xfrm>
          <a:off x="3535710" y="4670127"/>
          <a:ext cx="2840037" cy="904875"/>
        </p:xfrm>
        <a:graphic>
          <a:graphicData uri="http://schemas.openxmlformats.org/presentationml/2006/ole">
            <mc:AlternateContent xmlns:mc="http://schemas.openxmlformats.org/markup-compatibility/2006">
              <mc:Choice xmlns:v="urn:schemas-microsoft-com:vml" Requires="v">
                <p:oleObj spid="_x0000_s42024" name="" r:id="rId5" imgW="1638300" imgH="520700" progId="Equation.3">
                  <p:embed/>
                </p:oleObj>
              </mc:Choice>
              <mc:Fallback>
                <p:oleObj name="" r:id="rId5" imgW="1638300" imgH="520700" progId="Equation.3">
                  <p:embed/>
                  <p:pic>
                    <p:nvPicPr>
                      <p:cNvPr id="0" name="图片 3182"/>
                      <p:cNvPicPr/>
                      <p:nvPr/>
                    </p:nvPicPr>
                    <p:blipFill>
                      <a:blip r:embed="rId6">
                        <a:clrChange>
                          <a:clrFrom>
                            <a:srgbClr val="000000"/>
                          </a:clrFrom>
                          <a:clrTo>
                            <a:srgbClr val="FFFFFF"/>
                          </a:clrTo>
                        </a:clrChange>
                      </a:blip>
                      <a:stretch>
                        <a:fillRect/>
                      </a:stretch>
                    </p:blipFill>
                    <p:spPr>
                      <a:xfrm>
                        <a:off x="3535710" y="4670127"/>
                        <a:ext cx="2840037" cy="904875"/>
                      </a:xfrm>
                      <a:prstGeom prst="rect">
                        <a:avLst/>
                      </a:prstGeom>
                      <a:noFill/>
                      <a:ln w="38100">
                        <a:noFill/>
                        <a:miter/>
                      </a:ln>
                    </p:spPr>
                  </p:pic>
                </p:oleObj>
              </mc:Fallback>
            </mc:AlternateContent>
          </a:graphicData>
        </a:graphic>
      </p:graphicFrame>
      <p:graphicFrame>
        <p:nvGraphicFramePr>
          <p:cNvPr id="70670" name="Object 14"/>
          <p:cNvGraphicFramePr>
            <a:graphicFrameLocks noChangeAspect="1"/>
          </p:cNvGraphicFramePr>
          <p:nvPr/>
        </p:nvGraphicFramePr>
        <p:xfrm>
          <a:off x="7020272" y="5419427"/>
          <a:ext cx="1550988" cy="1127125"/>
        </p:xfrm>
        <a:graphic>
          <a:graphicData uri="http://schemas.openxmlformats.org/presentationml/2006/ole">
            <mc:AlternateContent xmlns:mc="http://schemas.openxmlformats.org/markup-compatibility/2006">
              <mc:Choice xmlns:v="urn:schemas-microsoft-com:vml" Requires="v">
                <p:oleObj spid="_x0000_s42025" name="" r:id="rId7" imgW="736600" imgH="533400" progId="Equation.3">
                  <p:embed/>
                </p:oleObj>
              </mc:Choice>
              <mc:Fallback>
                <p:oleObj name="" r:id="rId7" imgW="736600" imgH="533400" progId="Equation.3">
                  <p:embed/>
                  <p:pic>
                    <p:nvPicPr>
                      <p:cNvPr id="0" name="图片 3185"/>
                      <p:cNvPicPr/>
                      <p:nvPr/>
                    </p:nvPicPr>
                    <p:blipFill>
                      <a:blip r:embed="rId8">
                        <a:clrChange>
                          <a:clrFrom>
                            <a:srgbClr val="000000"/>
                          </a:clrFrom>
                          <a:clrTo>
                            <a:srgbClr val="FFFFFF"/>
                          </a:clrTo>
                        </a:clrChange>
                      </a:blip>
                      <a:stretch>
                        <a:fillRect/>
                      </a:stretch>
                    </p:blipFill>
                    <p:spPr>
                      <a:xfrm>
                        <a:off x="7020272" y="5419427"/>
                        <a:ext cx="1550988" cy="1127125"/>
                      </a:xfrm>
                      <a:prstGeom prst="rect">
                        <a:avLst/>
                      </a:prstGeom>
                      <a:noFill/>
                      <a:ln w="38100">
                        <a:noFill/>
                        <a:miter/>
                      </a:ln>
                    </p:spPr>
                  </p:pic>
                </p:oleObj>
              </mc:Fallback>
            </mc:AlternateContent>
          </a:graphicData>
        </a:graphic>
      </p:graphicFrame>
      <p:graphicFrame>
        <p:nvGraphicFramePr>
          <p:cNvPr id="70688" name="Object 32"/>
          <p:cNvGraphicFramePr>
            <a:graphicFrameLocks noChangeAspect="1"/>
          </p:cNvGraphicFramePr>
          <p:nvPr/>
        </p:nvGraphicFramePr>
        <p:xfrm>
          <a:off x="836960" y="5611514"/>
          <a:ext cx="2805112" cy="985838"/>
        </p:xfrm>
        <a:graphic>
          <a:graphicData uri="http://schemas.openxmlformats.org/presentationml/2006/ole">
            <mc:AlternateContent xmlns:mc="http://schemas.openxmlformats.org/markup-compatibility/2006">
              <mc:Choice xmlns:v="urn:schemas-microsoft-com:vml" Requires="v">
                <p:oleObj spid="_x0000_s42026" name="" r:id="rId9" imgW="1485900" imgH="520700" progId="Equation.3">
                  <p:embed/>
                </p:oleObj>
              </mc:Choice>
              <mc:Fallback>
                <p:oleObj name="" r:id="rId9" imgW="1485900" imgH="520700" progId="Equation.3">
                  <p:embed/>
                  <p:pic>
                    <p:nvPicPr>
                      <p:cNvPr id="0" name="图片 3187"/>
                      <p:cNvPicPr/>
                      <p:nvPr/>
                    </p:nvPicPr>
                    <p:blipFill>
                      <a:blip r:embed="rId10">
                        <a:clrChange>
                          <a:clrFrom>
                            <a:srgbClr val="000000"/>
                          </a:clrFrom>
                          <a:clrTo>
                            <a:srgbClr val="FFFFFF"/>
                          </a:clrTo>
                        </a:clrChange>
                      </a:blip>
                      <a:stretch>
                        <a:fillRect/>
                      </a:stretch>
                    </p:blipFill>
                    <p:spPr>
                      <a:xfrm>
                        <a:off x="836960" y="5611514"/>
                        <a:ext cx="2805112" cy="985838"/>
                      </a:xfrm>
                      <a:prstGeom prst="rect">
                        <a:avLst/>
                      </a:prstGeom>
                      <a:noFill/>
                      <a:ln w="38100">
                        <a:noFill/>
                        <a:miter/>
                      </a:ln>
                    </p:spPr>
                  </p:pic>
                </p:oleObj>
              </mc:Fallback>
            </mc:AlternateContent>
          </a:graphicData>
        </a:graphic>
      </p:graphicFrame>
      <p:graphicFrame>
        <p:nvGraphicFramePr>
          <p:cNvPr id="70689" name="Object 33"/>
          <p:cNvGraphicFramePr>
            <a:graphicFrameLocks noChangeAspect="1"/>
          </p:cNvGraphicFramePr>
          <p:nvPr/>
        </p:nvGraphicFramePr>
        <p:xfrm>
          <a:off x="3572222" y="5563889"/>
          <a:ext cx="3411538" cy="1033463"/>
        </p:xfrm>
        <a:graphic>
          <a:graphicData uri="http://schemas.openxmlformats.org/presentationml/2006/ole">
            <mc:AlternateContent xmlns:mc="http://schemas.openxmlformats.org/markup-compatibility/2006">
              <mc:Choice xmlns:v="urn:schemas-microsoft-com:vml" Requires="v">
                <p:oleObj spid="_x0000_s42027" name="" r:id="rId11" imgW="1892300" imgH="571500" progId="Equation.3">
                  <p:embed/>
                </p:oleObj>
              </mc:Choice>
              <mc:Fallback>
                <p:oleObj name="" r:id="rId11" imgW="1892300" imgH="571500" progId="Equation.3">
                  <p:embed/>
                  <p:pic>
                    <p:nvPicPr>
                      <p:cNvPr id="0" name="图片 3184"/>
                      <p:cNvPicPr/>
                      <p:nvPr/>
                    </p:nvPicPr>
                    <p:blipFill>
                      <a:blip r:embed="rId12">
                        <a:clrChange>
                          <a:clrFrom>
                            <a:srgbClr val="000000"/>
                          </a:clrFrom>
                          <a:clrTo>
                            <a:srgbClr val="FFFFFF"/>
                          </a:clrTo>
                        </a:clrChange>
                      </a:blip>
                      <a:stretch>
                        <a:fillRect/>
                      </a:stretch>
                    </p:blipFill>
                    <p:spPr>
                      <a:xfrm>
                        <a:off x="3572222" y="5563889"/>
                        <a:ext cx="3411538" cy="1033463"/>
                      </a:xfrm>
                      <a:prstGeom prst="rect">
                        <a:avLst/>
                      </a:prstGeom>
                      <a:noFill/>
                      <a:ln w="38100">
                        <a:noFill/>
                        <a:miter/>
                      </a:ln>
                    </p:spPr>
                  </p:pic>
                </p:oleObj>
              </mc:Fallback>
            </mc:AlternateContent>
          </a:graphicData>
        </a:graphic>
      </p:graphicFrame>
      <p:sp>
        <p:nvSpPr>
          <p:cNvPr id="70691" name="AutoShape 35"/>
          <p:cNvSpPr/>
          <p:nvPr/>
        </p:nvSpPr>
        <p:spPr>
          <a:xfrm>
            <a:off x="4809079" y="3338455"/>
            <a:ext cx="792162" cy="215900"/>
          </a:xfrm>
          <a:prstGeom prst="rightArrow">
            <a:avLst>
              <a:gd name="adj1" fmla="val 50000"/>
              <a:gd name="adj2" fmla="val 91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92" name="AutoShape 36"/>
          <p:cNvSpPr/>
          <p:nvPr/>
        </p:nvSpPr>
        <p:spPr>
          <a:xfrm>
            <a:off x="4794280" y="4171969"/>
            <a:ext cx="792162" cy="215900"/>
          </a:xfrm>
          <a:prstGeom prst="rightArrow">
            <a:avLst>
              <a:gd name="adj1" fmla="val 50000"/>
              <a:gd name="adj2" fmla="val 9172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2" name="Group 37"/>
          <p:cNvGrpSpPr/>
          <p:nvPr/>
        </p:nvGrpSpPr>
        <p:grpSpPr>
          <a:xfrm>
            <a:off x="611560" y="656653"/>
            <a:ext cx="2493963" cy="1858963"/>
            <a:chOff x="1066" y="1933"/>
            <a:chExt cx="1571" cy="1171"/>
          </a:xfrm>
        </p:grpSpPr>
        <p:sp>
          <p:nvSpPr>
            <p:cNvPr id="47121" name="Line 38"/>
            <p:cNvSpPr/>
            <p:nvPr/>
          </p:nvSpPr>
          <p:spPr>
            <a:xfrm>
              <a:off x="1711" y="2365"/>
              <a:ext cx="396" cy="0"/>
            </a:xfrm>
            <a:prstGeom prst="line">
              <a:avLst/>
            </a:prstGeom>
            <a:ln w="28575" cap="flat" cmpd="sng">
              <a:solidFill>
                <a:srgbClr val="FFCC00"/>
              </a:solidFill>
              <a:prstDash val="solid"/>
              <a:headEnd type="none" w="med" len="med"/>
              <a:tailEnd type="none" w="med" len="med"/>
            </a:ln>
          </p:spPr>
        </p:sp>
        <p:sp>
          <p:nvSpPr>
            <p:cNvPr id="47122" name="Line 39"/>
            <p:cNvSpPr/>
            <p:nvPr/>
          </p:nvSpPr>
          <p:spPr>
            <a:xfrm>
              <a:off x="1973" y="2365"/>
              <a:ext cx="247" cy="0"/>
            </a:xfrm>
            <a:prstGeom prst="line">
              <a:avLst/>
            </a:prstGeom>
            <a:ln w="28575" cap="flat" cmpd="sng">
              <a:solidFill>
                <a:srgbClr val="FFCC00"/>
              </a:solidFill>
              <a:prstDash val="solid"/>
              <a:headEnd type="none" w="med" len="med"/>
              <a:tailEnd type="none" w="med" len="med"/>
            </a:ln>
          </p:spPr>
        </p:sp>
        <p:grpSp>
          <p:nvGrpSpPr>
            <p:cNvPr id="47123" name="Group 40"/>
            <p:cNvGrpSpPr/>
            <p:nvPr/>
          </p:nvGrpSpPr>
          <p:grpSpPr>
            <a:xfrm>
              <a:off x="1837" y="1933"/>
              <a:ext cx="247" cy="373"/>
              <a:chOff x="1872" y="467"/>
              <a:chExt cx="240" cy="301"/>
            </a:xfrm>
          </p:grpSpPr>
          <p:sp>
            <p:nvSpPr>
              <p:cNvPr id="47142" name="Line 41"/>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47143" name="Text Box 42"/>
              <p:cNvSpPr txBox="1"/>
              <p:nvPr/>
            </p:nvSpPr>
            <p:spPr>
              <a:xfrm>
                <a:off x="1873" y="467"/>
                <a:ext cx="182" cy="29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sp>
          <p:nvSpPr>
            <p:cNvPr id="47124" name="Text Box 43"/>
            <p:cNvSpPr txBox="1"/>
            <p:nvPr/>
          </p:nvSpPr>
          <p:spPr>
            <a:xfrm>
              <a:off x="2060" y="2578"/>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47125" name="Group 44"/>
            <p:cNvGrpSpPr/>
            <p:nvPr/>
          </p:nvGrpSpPr>
          <p:grpSpPr>
            <a:xfrm>
              <a:off x="2301" y="2340"/>
              <a:ext cx="336" cy="764"/>
              <a:chOff x="1968" y="748"/>
              <a:chExt cx="326" cy="616"/>
            </a:xfrm>
          </p:grpSpPr>
          <p:grpSp>
            <p:nvGrpSpPr>
              <p:cNvPr id="47138" name="Group 45"/>
              <p:cNvGrpSpPr/>
              <p:nvPr/>
            </p:nvGrpSpPr>
            <p:grpSpPr>
              <a:xfrm>
                <a:off x="2069" y="748"/>
                <a:ext cx="218" cy="616"/>
                <a:chOff x="1637" y="1276"/>
                <a:chExt cx="218" cy="616"/>
              </a:xfrm>
            </p:grpSpPr>
            <p:sp>
              <p:nvSpPr>
                <p:cNvPr id="47140" name="Text Box 46"/>
                <p:cNvSpPr txBox="1"/>
                <p:nvPr/>
              </p:nvSpPr>
              <p:spPr>
                <a:xfrm>
                  <a:off x="1637" y="1276"/>
                  <a:ext cx="218"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7141" name="Text Box 47"/>
                <p:cNvSpPr txBox="1"/>
                <p:nvPr/>
              </p:nvSpPr>
              <p:spPr>
                <a:xfrm>
                  <a:off x="1639" y="1659"/>
                  <a:ext cx="205"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47139" name="Text Box 48"/>
              <p:cNvSpPr txBox="1"/>
              <p:nvPr/>
            </p:nvSpPr>
            <p:spPr>
              <a:xfrm>
                <a:off x="1968" y="900"/>
                <a:ext cx="326" cy="29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sp>
          <p:nvSpPr>
            <p:cNvPr id="47126" name="Line 49"/>
            <p:cNvSpPr/>
            <p:nvPr/>
          </p:nvSpPr>
          <p:spPr>
            <a:xfrm>
              <a:off x="1069" y="2365"/>
              <a:ext cx="692" cy="0"/>
            </a:xfrm>
            <a:prstGeom prst="line">
              <a:avLst/>
            </a:prstGeom>
            <a:ln w="28575" cap="flat" cmpd="sng">
              <a:solidFill>
                <a:srgbClr val="FFCC00"/>
              </a:solidFill>
              <a:prstDash val="solid"/>
              <a:headEnd type="none" w="med" len="med"/>
              <a:tailEnd type="none" w="med" len="med"/>
            </a:ln>
          </p:spPr>
        </p:sp>
        <p:grpSp>
          <p:nvGrpSpPr>
            <p:cNvPr id="47127" name="Group 50"/>
            <p:cNvGrpSpPr/>
            <p:nvPr/>
          </p:nvGrpSpPr>
          <p:grpSpPr>
            <a:xfrm flipH="1" flipV="1">
              <a:off x="2255" y="2543"/>
              <a:ext cx="73" cy="357"/>
              <a:chOff x="2586" y="847"/>
              <a:chExt cx="71" cy="654"/>
            </a:xfrm>
          </p:grpSpPr>
          <p:sp>
            <p:nvSpPr>
              <p:cNvPr id="47135" name="Line 51"/>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7136" name="Line 52"/>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7137" name="Freeform 53"/>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7128" name="Line 54"/>
            <p:cNvSpPr/>
            <p:nvPr/>
          </p:nvSpPr>
          <p:spPr>
            <a:xfrm flipV="1">
              <a:off x="2255" y="2841"/>
              <a:ext cx="0" cy="178"/>
            </a:xfrm>
            <a:prstGeom prst="line">
              <a:avLst/>
            </a:prstGeom>
            <a:ln w="28575" cap="flat" cmpd="sng">
              <a:solidFill>
                <a:srgbClr val="FFCC00"/>
              </a:solidFill>
              <a:prstDash val="solid"/>
              <a:headEnd type="none" w="med" len="med"/>
              <a:tailEnd type="none" w="med" len="med"/>
            </a:ln>
          </p:spPr>
        </p:sp>
        <p:sp>
          <p:nvSpPr>
            <p:cNvPr id="47129" name="Line 55"/>
            <p:cNvSpPr/>
            <p:nvPr/>
          </p:nvSpPr>
          <p:spPr>
            <a:xfrm>
              <a:off x="2255" y="2365"/>
              <a:ext cx="0" cy="178"/>
            </a:xfrm>
            <a:prstGeom prst="line">
              <a:avLst/>
            </a:prstGeom>
            <a:ln w="28575" cap="flat" cmpd="sng">
              <a:solidFill>
                <a:srgbClr val="FFCC00"/>
              </a:solidFill>
              <a:prstDash val="solid"/>
              <a:headEnd type="none" w="med" len="med"/>
              <a:tailEnd type="none" w="med" len="med"/>
            </a:ln>
          </p:spPr>
        </p:sp>
        <p:grpSp>
          <p:nvGrpSpPr>
            <p:cNvPr id="47130" name="Group 56"/>
            <p:cNvGrpSpPr/>
            <p:nvPr/>
          </p:nvGrpSpPr>
          <p:grpSpPr>
            <a:xfrm>
              <a:off x="1338" y="2043"/>
              <a:ext cx="348" cy="382"/>
              <a:chOff x="1008" y="556"/>
              <a:chExt cx="338" cy="308"/>
            </a:xfrm>
          </p:grpSpPr>
          <p:sp>
            <p:nvSpPr>
              <p:cNvPr id="47133" name="Text Box 57"/>
              <p:cNvSpPr txBox="1"/>
              <p:nvPr/>
            </p:nvSpPr>
            <p:spPr>
              <a:xfrm>
                <a:off x="1109" y="556"/>
                <a:ext cx="237"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47134" name="Rectangle 58"/>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47131" name="Line 59"/>
            <p:cNvSpPr/>
            <p:nvPr/>
          </p:nvSpPr>
          <p:spPr>
            <a:xfrm>
              <a:off x="1066" y="3067"/>
              <a:ext cx="1179" cy="0"/>
            </a:xfrm>
            <a:prstGeom prst="line">
              <a:avLst/>
            </a:prstGeom>
            <a:ln w="28575" cap="flat" cmpd="sng">
              <a:solidFill>
                <a:srgbClr val="FFCC00"/>
              </a:solidFill>
              <a:prstDash val="solid"/>
              <a:headEnd type="none" w="med" len="med"/>
              <a:tailEnd type="none" w="med" len="med"/>
            </a:ln>
          </p:spPr>
        </p:sp>
        <p:sp>
          <p:nvSpPr>
            <p:cNvPr id="47132" name="Line 60"/>
            <p:cNvSpPr/>
            <p:nvPr/>
          </p:nvSpPr>
          <p:spPr>
            <a:xfrm>
              <a:off x="1066" y="2341"/>
              <a:ext cx="0" cy="726"/>
            </a:xfrm>
            <a:prstGeom prst="line">
              <a:avLst/>
            </a:prstGeom>
            <a:ln w="28575" cap="flat" cmpd="sng">
              <a:solidFill>
                <a:srgbClr val="FFCC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100000"/>
                                  </p:iterate>
                                  <p:childTnLst>
                                    <p:set>
                                      <p:cBhvr>
                                        <p:cTn id="11" dur="1" fill="hold">
                                          <p:stCondLst>
                                            <p:cond delay="0"/>
                                          </p:stCondLst>
                                        </p:cTn>
                                        <p:tgtEl>
                                          <p:spTgt spid="70664"/>
                                        </p:tgtEl>
                                        <p:attrNameLst>
                                          <p:attrName>style.visibility</p:attrName>
                                        </p:attrNameLst>
                                      </p:cBhvr>
                                      <p:to>
                                        <p:strVal val="visible"/>
                                      </p:to>
                                    </p:set>
                                    <p:animEffect transition="in" filter="wipe(left)">
                                      <p:cBhvr>
                                        <p:cTn id="12" dur="100"/>
                                        <p:tgtEl>
                                          <p:spTgt spid="706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65">
                                            <p:txEl>
                                              <p:pRg st="0" end="0"/>
                                            </p:txEl>
                                          </p:spTgt>
                                        </p:tgtEl>
                                        <p:attrNameLst>
                                          <p:attrName>style.visibility</p:attrName>
                                        </p:attrNameLst>
                                      </p:cBhvr>
                                      <p:to>
                                        <p:strVal val="visible"/>
                                      </p:to>
                                    </p:set>
                                    <p:animEffect transition="in" filter="wipe(left)">
                                      <p:cBhvr>
                                        <p:cTn id="17" dur="2000"/>
                                        <p:tgtEl>
                                          <p:spTgt spid="7066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70666"/>
                                        </p:tgtEl>
                                        <p:attrNameLst>
                                          <p:attrName>style.visibility</p:attrName>
                                        </p:attrNameLst>
                                      </p:cBhvr>
                                      <p:to>
                                        <p:strVal val="visible"/>
                                      </p:to>
                                    </p:set>
                                    <p:anim calcmode="lin" valueType="num">
                                      <p:cBhvr additive="base">
                                        <p:cTn id="22" dur="500" fill="hold"/>
                                        <p:tgtEl>
                                          <p:spTgt spid="70666"/>
                                        </p:tgtEl>
                                        <p:attrNameLst>
                                          <p:attrName>ppt_x</p:attrName>
                                        </p:attrNameLst>
                                      </p:cBhvr>
                                      <p:tavLst>
                                        <p:tav tm="0">
                                          <p:val>
                                            <p:strVal val="#ppt_x"/>
                                          </p:val>
                                        </p:tav>
                                        <p:tav tm="100000">
                                          <p:val>
                                            <p:strVal val="#ppt_x"/>
                                          </p:val>
                                        </p:tav>
                                      </p:tavLst>
                                    </p:anim>
                                    <p:anim calcmode="lin" valueType="num">
                                      <p:cBhvr additive="base">
                                        <p:cTn id="23" dur="500" fill="hold"/>
                                        <p:tgtEl>
                                          <p:spTgt spid="70666"/>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12" presetClass="entr" presetSubtype="8" fill="hold" grpId="0" nodeType="afterEffect">
                                  <p:stCondLst>
                                    <p:cond delay="0"/>
                                  </p:stCondLst>
                                  <p:childTnLst>
                                    <p:set>
                                      <p:cBhvr>
                                        <p:cTn id="26" dur="1" fill="hold">
                                          <p:stCondLst>
                                            <p:cond delay="0"/>
                                          </p:stCondLst>
                                        </p:cTn>
                                        <p:tgtEl>
                                          <p:spTgt spid="70691"/>
                                        </p:tgtEl>
                                        <p:attrNameLst>
                                          <p:attrName>style.visibility</p:attrName>
                                        </p:attrNameLst>
                                      </p:cBhvr>
                                      <p:to>
                                        <p:strVal val="visible"/>
                                      </p:to>
                                    </p:set>
                                    <p:animEffect transition="in" filter="slide(fromLeft)">
                                      <p:cBhvr>
                                        <p:cTn id="27" dur="500"/>
                                        <p:tgtEl>
                                          <p:spTgt spid="70691"/>
                                        </p:tgtEl>
                                      </p:cBhvr>
                                    </p:animEffect>
                                  </p:childTnLst>
                                </p:cTn>
                              </p:par>
                            </p:childTnLst>
                          </p:cTn>
                        </p:par>
                        <p:par>
                          <p:cTn id="28" fill="hold">
                            <p:stCondLst>
                              <p:cond delay="1000"/>
                            </p:stCondLst>
                            <p:childTnLst>
                              <p:par>
                                <p:cTn id="29" presetID="18" presetClass="entr" presetSubtype="6" fill="hold" nodeType="afterEffect">
                                  <p:stCondLst>
                                    <p:cond delay="0"/>
                                  </p:stCondLst>
                                  <p:childTnLst>
                                    <p:set>
                                      <p:cBhvr>
                                        <p:cTn id="30" dur="1" fill="hold">
                                          <p:stCondLst>
                                            <p:cond delay="0"/>
                                          </p:stCondLst>
                                        </p:cTn>
                                        <p:tgtEl>
                                          <p:spTgt spid="70667"/>
                                        </p:tgtEl>
                                        <p:attrNameLst>
                                          <p:attrName>style.visibility</p:attrName>
                                        </p:attrNameLst>
                                      </p:cBhvr>
                                      <p:to>
                                        <p:strVal val="visible"/>
                                      </p:to>
                                    </p:set>
                                    <p:animEffect transition="in" filter="strips(downRight)">
                                      <p:cBhvr>
                                        <p:cTn id="31" dur="2000"/>
                                        <p:tgtEl>
                                          <p:spTgt spid="7066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0668">
                                            <p:txEl>
                                              <p:pRg st="0" end="0"/>
                                            </p:txEl>
                                          </p:spTgt>
                                        </p:tgtEl>
                                        <p:attrNameLst>
                                          <p:attrName>style.visibility</p:attrName>
                                        </p:attrNameLst>
                                      </p:cBhvr>
                                      <p:to>
                                        <p:strVal val="visible"/>
                                      </p:to>
                                    </p:set>
                                    <p:animEffect transition="in" filter="wipe(left)">
                                      <p:cBhvr>
                                        <p:cTn id="36" dur="2000"/>
                                        <p:tgtEl>
                                          <p:spTgt spid="70668">
                                            <p:txEl>
                                              <p:pRg st="0" end="0"/>
                                            </p:txEl>
                                          </p:spTgt>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70692"/>
                                        </p:tgtEl>
                                        <p:attrNameLst>
                                          <p:attrName>style.visibility</p:attrName>
                                        </p:attrNameLst>
                                      </p:cBhvr>
                                      <p:to>
                                        <p:strVal val="visible"/>
                                      </p:to>
                                    </p:set>
                                    <p:animEffect transition="in" filter="slide(fromLeft)">
                                      <p:cBhvr>
                                        <p:cTn id="40" dur="500"/>
                                        <p:tgtEl>
                                          <p:spTgt spid="70692"/>
                                        </p:tgtEl>
                                      </p:cBhvr>
                                    </p:animEffect>
                                  </p:childTnLst>
                                </p:cTn>
                              </p:par>
                            </p:childTnLst>
                          </p:cTn>
                        </p:par>
                        <p:par>
                          <p:cTn id="41" fill="hold">
                            <p:stCondLst>
                              <p:cond delay="2500"/>
                            </p:stCondLst>
                            <p:childTnLst>
                              <p:par>
                                <p:cTn id="42" presetID="22" presetClass="entr" presetSubtype="8" fill="hold" nodeType="afterEffect">
                                  <p:stCondLst>
                                    <p:cond delay="0"/>
                                  </p:stCondLst>
                                  <p:childTnLst>
                                    <p:set>
                                      <p:cBhvr>
                                        <p:cTn id="43" dur="1" fill="hold">
                                          <p:stCondLst>
                                            <p:cond delay="0"/>
                                          </p:stCondLst>
                                        </p:cTn>
                                        <p:tgtEl>
                                          <p:spTgt spid="70663"/>
                                        </p:tgtEl>
                                        <p:attrNameLst>
                                          <p:attrName>style.visibility</p:attrName>
                                        </p:attrNameLst>
                                      </p:cBhvr>
                                      <p:to>
                                        <p:strVal val="visible"/>
                                      </p:to>
                                    </p:set>
                                    <p:animEffect transition="in" filter="wipe(left)">
                                      <p:cBhvr>
                                        <p:cTn id="44" dur="2000"/>
                                        <p:tgtEl>
                                          <p:spTgt spid="7066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0669"/>
                                        </p:tgtEl>
                                        <p:attrNameLst>
                                          <p:attrName>style.visibility</p:attrName>
                                        </p:attrNameLst>
                                      </p:cBhvr>
                                      <p:to>
                                        <p:strVal val="visible"/>
                                      </p:to>
                                    </p:set>
                                    <p:animEffect transition="in" filter="wipe(left)">
                                      <p:cBhvr>
                                        <p:cTn id="49" dur="2000"/>
                                        <p:tgtEl>
                                          <p:spTgt spid="7066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688"/>
                                        </p:tgtEl>
                                        <p:attrNameLst>
                                          <p:attrName>style.visibility</p:attrName>
                                        </p:attrNameLst>
                                      </p:cBhvr>
                                      <p:to>
                                        <p:strVal val="visible"/>
                                      </p:to>
                                    </p:set>
                                    <p:animEffect transition="in" filter="wipe(left)">
                                      <p:cBhvr>
                                        <p:cTn id="54" dur="2000"/>
                                        <p:tgtEl>
                                          <p:spTgt spid="7068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0689"/>
                                        </p:tgtEl>
                                        <p:attrNameLst>
                                          <p:attrName>style.visibility</p:attrName>
                                        </p:attrNameLst>
                                      </p:cBhvr>
                                      <p:to>
                                        <p:strVal val="visible"/>
                                      </p:to>
                                    </p:set>
                                    <p:animEffect transition="in" filter="wipe(left)">
                                      <p:cBhvr>
                                        <p:cTn id="59" dur="2000"/>
                                        <p:tgtEl>
                                          <p:spTgt spid="7068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70670"/>
                                        </p:tgtEl>
                                        <p:attrNameLst>
                                          <p:attrName>style.visibility</p:attrName>
                                        </p:attrNameLst>
                                      </p:cBhvr>
                                      <p:to>
                                        <p:strVal val="visible"/>
                                      </p:to>
                                    </p:set>
                                    <p:animEffect transition="in" filter="wipe(left)">
                                      <p:cBhvr>
                                        <p:cTn id="64" dur="20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4" grpId="0"/>
      <p:bldP spid="70665" grpId="0" build="p"/>
      <p:bldP spid="70666" grpId="0"/>
      <p:bldP spid="70668" grpId="0" build="p"/>
      <p:bldP spid="70691" grpId="0" bldLvl="0" animBg="1"/>
      <p:bldP spid="70692"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4"/>
          <p:cNvSpPr txBox="1"/>
          <p:nvPr/>
        </p:nvSpPr>
        <p:spPr>
          <a:xfrm>
            <a:off x="5136515" y="1832610"/>
            <a:ext cx="3475038"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 = </a:t>
            </a:r>
            <a:r>
              <a:rPr lang="en-US" altLang="zh-CN" sz="2800" b="1" i="1" dirty="0">
                <a:solidFill>
                  <a:schemeClr val="bg1"/>
                </a:solidFill>
                <a:latin typeface="Times New Roman" panose="02020603050405020304" pitchFamily="18" charset="0"/>
              </a:rPr>
              <a:t>i</a:t>
            </a:r>
            <a:r>
              <a:rPr lang="en-US" altLang="zh-CN" sz="2800" b="1" i="1" baseline="-25000" dirty="0">
                <a:solidFill>
                  <a:schemeClr val="bg1"/>
                </a:solidFill>
                <a:latin typeface="Times New Roman" panose="02020603050405020304" pitchFamily="18" charset="0"/>
              </a:rPr>
              <a:t>L</a:t>
            </a:r>
            <a:r>
              <a:rPr lang="en-US" altLang="zh-CN" sz="2800" b="1" dirty="0">
                <a:solidFill>
                  <a:schemeClr val="bg1"/>
                </a:solidFill>
                <a:latin typeface="Times New Roman" panose="02020603050405020304" pitchFamily="18" charset="0"/>
              </a:rPr>
              <a:t>(0-) = 1 A</a:t>
            </a:r>
            <a:endParaRPr lang="en-US" altLang="zh-CN" sz="2800" b="1" dirty="0">
              <a:solidFill>
                <a:schemeClr val="bg1"/>
              </a:solidFill>
              <a:latin typeface="Times New Roman" panose="02020603050405020304" pitchFamily="18" charset="0"/>
            </a:endParaRPr>
          </a:p>
        </p:txBody>
      </p:sp>
      <p:grpSp>
        <p:nvGrpSpPr>
          <p:cNvPr id="2" name="Group 5"/>
          <p:cNvGrpSpPr/>
          <p:nvPr/>
        </p:nvGrpSpPr>
        <p:grpSpPr>
          <a:xfrm>
            <a:off x="289075" y="5094860"/>
            <a:ext cx="5532605" cy="593889"/>
            <a:chOff x="554" y="3308"/>
            <a:chExt cx="2681" cy="325"/>
          </a:xfrm>
        </p:grpSpPr>
        <p:sp>
          <p:nvSpPr>
            <p:cNvPr id="48205" name="Text Box 6"/>
            <p:cNvSpPr txBox="1"/>
            <p:nvPr/>
          </p:nvSpPr>
          <p:spPr>
            <a:xfrm>
              <a:off x="554" y="3308"/>
              <a:ext cx="1822" cy="31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V</a:t>
              </a:r>
              <a:r>
                <a:rPr lang="en-US" altLang="zh-CN" sz="2400" b="1" baseline="-25000"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(0</a:t>
              </a:r>
              <a:r>
                <a:rPr lang="en-US" altLang="zh-CN" sz="2400" b="1" baseline="30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a:t>
              </a:r>
              <a:r>
                <a:rPr lang="zh-CN" altLang="en-US"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10000V   causes </a:t>
              </a:r>
              <a:endParaRPr lang="en-US" altLang="zh-CN" sz="2400" b="1" dirty="0">
                <a:solidFill>
                  <a:schemeClr val="bg1"/>
                </a:solidFill>
                <a:latin typeface="Times New Roman" panose="02020603050405020304" pitchFamily="18" charset="0"/>
              </a:endParaRPr>
            </a:p>
          </p:txBody>
        </p:sp>
        <p:grpSp>
          <p:nvGrpSpPr>
            <p:cNvPr id="48206" name="Group 7"/>
            <p:cNvGrpSpPr/>
            <p:nvPr/>
          </p:nvGrpSpPr>
          <p:grpSpPr>
            <a:xfrm>
              <a:off x="2361" y="3376"/>
              <a:ext cx="255" cy="257"/>
              <a:chOff x="3245" y="3746"/>
              <a:chExt cx="255" cy="257"/>
            </a:xfrm>
          </p:grpSpPr>
          <p:sp>
            <p:nvSpPr>
              <p:cNvPr id="48208" name="Oval 8" descr="花束"/>
              <p:cNvSpPr/>
              <p:nvPr/>
            </p:nvSpPr>
            <p:spPr>
              <a:xfrm>
                <a:off x="3260" y="3746"/>
                <a:ext cx="240" cy="240"/>
              </a:xfrm>
              <a:prstGeom prst="ellipse">
                <a:avLst/>
              </a:prstGeom>
              <a:blipFill rotWithShape="1">
                <a:blip r:embed="rId1"/>
              </a:blip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48209" name="Text Box 9"/>
              <p:cNvSpPr txBox="1"/>
              <p:nvPr/>
            </p:nvSpPr>
            <p:spPr>
              <a:xfrm>
                <a:off x="3245" y="3751"/>
                <a:ext cx="255" cy="252"/>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latin typeface="Times New Roman" panose="02020603050405020304" pitchFamily="18" charset="0"/>
                  </a:rPr>
                  <a:t>V</a:t>
                </a:r>
                <a:endParaRPr lang="en-US" altLang="zh-CN" sz="2400" b="1" dirty="0">
                  <a:latin typeface="Times New Roman" panose="02020603050405020304" pitchFamily="18" charset="0"/>
                </a:endParaRPr>
              </a:p>
            </p:txBody>
          </p:sp>
        </p:grpSp>
        <p:sp>
          <p:nvSpPr>
            <p:cNvPr id="48207" name="Text Box 10"/>
            <p:cNvSpPr txBox="1"/>
            <p:nvPr/>
          </p:nvSpPr>
          <p:spPr>
            <a:xfrm>
              <a:off x="2472" y="3364"/>
              <a:ext cx="763" cy="252"/>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    damage.</a:t>
              </a:r>
              <a:endParaRPr lang="en-US" altLang="zh-CN" sz="2400" b="1" dirty="0">
                <a:solidFill>
                  <a:schemeClr val="bg1"/>
                </a:solidFill>
                <a:latin typeface="Times New Roman" panose="02020603050405020304" pitchFamily="18" charset="0"/>
              </a:endParaRPr>
            </a:p>
          </p:txBody>
        </p:sp>
      </p:grpSp>
      <p:sp>
        <p:nvSpPr>
          <p:cNvPr id="69644" name="Text Box 12"/>
          <p:cNvSpPr txBox="1"/>
          <p:nvPr/>
        </p:nvSpPr>
        <p:spPr>
          <a:xfrm>
            <a:off x="263525" y="298450"/>
            <a:ext cx="1993900"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1</a:t>
            </a:r>
            <a:endParaRPr lang="en-US" altLang="zh-CN" sz="2800" b="1" dirty="0">
              <a:solidFill>
                <a:schemeClr val="bg1"/>
              </a:solidFill>
              <a:latin typeface="Times New Roman" panose="02020603050405020304" pitchFamily="18" charset="0"/>
            </a:endParaRPr>
          </a:p>
        </p:txBody>
      </p:sp>
      <p:sp>
        <p:nvSpPr>
          <p:cNvPr id="69677" name="Text Box 45"/>
          <p:cNvSpPr txBox="1"/>
          <p:nvPr/>
        </p:nvSpPr>
        <p:spPr>
          <a:xfrm>
            <a:off x="2412931" y="250185"/>
            <a:ext cx="6467544" cy="892552"/>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ts val="0"/>
              </a:spcBef>
              <a:buNone/>
            </a:pPr>
            <a:r>
              <a:rPr lang="en-US" altLang="zh-CN" sz="2400" b="1" dirty="0">
                <a:solidFill>
                  <a:srgbClr val="FFFF00"/>
                </a:solidFill>
                <a:latin typeface="Times New Roman" panose="02020603050405020304" pitchFamily="18" charset="0"/>
              </a:rPr>
              <a:t>When</a:t>
            </a:r>
            <a:r>
              <a:rPr lang="en-US" altLang="zh-CN" sz="2400" b="1" i="1" dirty="0">
                <a:solidFill>
                  <a:srgbClr val="FFFF00"/>
                </a:solidFill>
                <a:latin typeface="Times New Roman" panose="02020603050405020304" pitchFamily="18" charset="0"/>
              </a:rPr>
              <a:t> t</a:t>
            </a:r>
            <a:r>
              <a:rPr lang="en-US" altLang="zh-CN" sz="2400" b="1" dirty="0">
                <a:solidFill>
                  <a:srgbClr val="FFFF00"/>
                </a:solidFill>
                <a:latin typeface="Times New Roman" panose="02020603050405020304" pitchFamily="18" charset="0"/>
              </a:rPr>
              <a:t>=0</a:t>
            </a:r>
            <a:r>
              <a:rPr lang="zh-CN" altLang="zh-CN"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 switch on K and find </a:t>
            </a:r>
            <a:r>
              <a:rPr lang="en-US" altLang="zh-CN" sz="2800" b="1" i="1" dirty="0" err="1">
                <a:solidFill>
                  <a:srgbClr val="FFFF00"/>
                </a:solidFill>
                <a:latin typeface="Times New Roman" panose="02020603050405020304" pitchFamily="18" charset="0"/>
              </a:rPr>
              <a:t>u</a:t>
            </a:r>
            <a:r>
              <a:rPr lang="en-US" altLang="zh-CN" sz="2800" b="1" i="1" baseline="-25000" dirty="0" err="1">
                <a:solidFill>
                  <a:srgbClr val="FFFF00"/>
                </a:solidFill>
                <a:latin typeface="Times New Roman" panose="02020603050405020304" pitchFamily="18" charset="0"/>
              </a:rPr>
              <a:t>v</a:t>
            </a:r>
            <a:r>
              <a:rPr lang="en-US" altLang="zh-CN" sz="2800" b="1" i="1" baseline="-25000"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The range of voltmeter is 50V.</a:t>
            </a:r>
            <a:endParaRPr lang="zh-CN" altLang="en-US" sz="2400" b="1" dirty="0">
              <a:solidFill>
                <a:srgbClr val="FFFF00"/>
              </a:solidFill>
              <a:latin typeface="Times New Roman" panose="02020603050405020304" pitchFamily="18" charset="0"/>
            </a:endParaRPr>
          </a:p>
        </p:txBody>
      </p:sp>
      <p:graphicFrame>
        <p:nvGraphicFramePr>
          <p:cNvPr id="69679" name="Object 47"/>
          <p:cNvGraphicFramePr>
            <a:graphicFrameLocks noChangeAspect="1"/>
          </p:cNvGraphicFramePr>
          <p:nvPr/>
        </p:nvGraphicFramePr>
        <p:xfrm>
          <a:off x="5246370" y="2363153"/>
          <a:ext cx="3021013" cy="639762"/>
        </p:xfrm>
        <a:graphic>
          <a:graphicData uri="http://schemas.openxmlformats.org/presentationml/2006/ole">
            <mc:AlternateContent xmlns:mc="http://schemas.openxmlformats.org/markup-compatibility/2006">
              <mc:Choice xmlns:v="urn:schemas-microsoft-com:vml" Requires="v">
                <p:oleObj spid="_x0000_s43034" name="" r:id="rId2" imgW="1435100" imgH="292100" progId="Equation.3">
                  <p:embed/>
                </p:oleObj>
              </mc:Choice>
              <mc:Fallback>
                <p:oleObj name="" r:id="rId2" imgW="1435100" imgH="292100" progId="Equation.3">
                  <p:embed/>
                  <p:pic>
                    <p:nvPicPr>
                      <p:cNvPr id="0" name="图片 3189"/>
                      <p:cNvPicPr/>
                      <p:nvPr/>
                    </p:nvPicPr>
                    <p:blipFill>
                      <a:blip r:embed="rId3">
                        <a:clrChange>
                          <a:clrFrom>
                            <a:srgbClr val="000000"/>
                          </a:clrFrom>
                          <a:clrTo>
                            <a:srgbClr val="FFFFFF"/>
                          </a:clrTo>
                        </a:clrChange>
                      </a:blip>
                      <a:stretch>
                        <a:fillRect/>
                      </a:stretch>
                    </p:blipFill>
                    <p:spPr>
                      <a:xfrm>
                        <a:off x="5246370" y="2363153"/>
                        <a:ext cx="3021013" cy="639762"/>
                      </a:xfrm>
                      <a:prstGeom prst="rect">
                        <a:avLst/>
                      </a:prstGeom>
                      <a:noFill/>
                      <a:ln w="38100">
                        <a:noFill/>
                        <a:miter/>
                      </a:ln>
                    </p:spPr>
                  </p:pic>
                </p:oleObj>
              </mc:Fallback>
            </mc:AlternateContent>
          </a:graphicData>
        </a:graphic>
      </p:graphicFrame>
      <p:graphicFrame>
        <p:nvGraphicFramePr>
          <p:cNvPr id="69681" name="Object 49"/>
          <p:cNvGraphicFramePr>
            <a:graphicFrameLocks noChangeAspect="1"/>
          </p:cNvGraphicFramePr>
          <p:nvPr/>
        </p:nvGraphicFramePr>
        <p:xfrm>
          <a:off x="4755198" y="3094673"/>
          <a:ext cx="3835400" cy="774700"/>
        </p:xfrm>
        <a:graphic>
          <a:graphicData uri="http://schemas.openxmlformats.org/presentationml/2006/ole">
            <mc:AlternateContent xmlns:mc="http://schemas.openxmlformats.org/markup-compatibility/2006">
              <mc:Choice xmlns:v="urn:schemas-microsoft-com:vml" Requires="v">
                <p:oleObj spid="_x0000_s43035" name="" r:id="rId4" imgW="2667000" imgH="533400" progId="Equation.3">
                  <p:embed/>
                </p:oleObj>
              </mc:Choice>
              <mc:Fallback>
                <p:oleObj name="" r:id="rId4" imgW="2667000" imgH="533400" progId="Equation.3">
                  <p:embed/>
                  <p:pic>
                    <p:nvPicPr>
                      <p:cNvPr id="0" name="图片 3188"/>
                      <p:cNvPicPr/>
                      <p:nvPr/>
                    </p:nvPicPr>
                    <p:blipFill>
                      <a:blip r:embed="rId5">
                        <a:clrChange>
                          <a:clrFrom>
                            <a:srgbClr val="000000"/>
                          </a:clrFrom>
                          <a:clrTo>
                            <a:srgbClr val="FFFFFF"/>
                          </a:clrTo>
                        </a:clrChange>
                      </a:blip>
                      <a:stretch>
                        <a:fillRect/>
                      </a:stretch>
                    </p:blipFill>
                    <p:spPr>
                      <a:xfrm>
                        <a:off x="4755198" y="3094673"/>
                        <a:ext cx="3835400" cy="774700"/>
                      </a:xfrm>
                      <a:prstGeom prst="rect">
                        <a:avLst/>
                      </a:prstGeom>
                      <a:noFill/>
                      <a:ln w="38100">
                        <a:noFill/>
                        <a:miter/>
                      </a:ln>
                    </p:spPr>
                  </p:pic>
                </p:oleObj>
              </mc:Fallback>
            </mc:AlternateContent>
          </a:graphicData>
        </a:graphic>
      </p:graphicFrame>
      <p:graphicFrame>
        <p:nvGraphicFramePr>
          <p:cNvPr id="69682" name="Object 50"/>
          <p:cNvGraphicFramePr>
            <a:graphicFrameLocks noChangeAspect="1"/>
          </p:cNvGraphicFramePr>
          <p:nvPr/>
        </p:nvGraphicFramePr>
        <p:xfrm>
          <a:off x="1075055" y="4228148"/>
          <a:ext cx="5886450" cy="649287"/>
        </p:xfrm>
        <a:graphic>
          <a:graphicData uri="http://schemas.openxmlformats.org/presentationml/2006/ole">
            <mc:AlternateContent xmlns:mc="http://schemas.openxmlformats.org/markup-compatibility/2006">
              <mc:Choice xmlns:v="urn:schemas-microsoft-com:vml" Requires="v">
                <p:oleObj spid="_x0000_s43036" name="" r:id="rId6" imgW="2882900" imgH="317500" progId="Equation.3">
                  <p:embed/>
                </p:oleObj>
              </mc:Choice>
              <mc:Fallback>
                <p:oleObj name="" r:id="rId6" imgW="2882900" imgH="317500" progId="Equation.3">
                  <p:embed/>
                  <p:pic>
                    <p:nvPicPr>
                      <p:cNvPr id="0" name="图片 3190"/>
                      <p:cNvPicPr/>
                      <p:nvPr/>
                    </p:nvPicPr>
                    <p:blipFill>
                      <a:blip r:embed="rId7">
                        <a:clrChange>
                          <a:clrFrom>
                            <a:srgbClr val="000000"/>
                          </a:clrFrom>
                          <a:clrTo>
                            <a:srgbClr val="FFFFFF"/>
                          </a:clrTo>
                        </a:clrChange>
                      </a:blip>
                      <a:stretch>
                        <a:fillRect/>
                      </a:stretch>
                    </p:blipFill>
                    <p:spPr>
                      <a:xfrm>
                        <a:off x="1075055" y="4228148"/>
                        <a:ext cx="5886450" cy="649287"/>
                      </a:xfrm>
                      <a:prstGeom prst="rect">
                        <a:avLst/>
                      </a:prstGeom>
                      <a:noFill/>
                      <a:ln w="38100">
                        <a:noFill/>
                        <a:miter/>
                      </a:ln>
                    </p:spPr>
                  </p:pic>
                </p:oleObj>
              </mc:Fallback>
            </mc:AlternateContent>
          </a:graphicData>
        </a:graphic>
      </p:graphicFrame>
      <p:sp>
        <p:nvSpPr>
          <p:cNvPr id="69683" name="Text Box 51"/>
          <p:cNvSpPr txBox="1"/>
          <p:nvPr/>
        </p:nvSpPr>
        <p:spPr>
          <a:xfrm>
            <a:off x="5182235" y="1212850"/>
            <a:ext cx="1285875"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grpSp>
        <p:nvGrpSpPr>
          <p:cNvPr id="4" name="Group 52"/>
          <p:cNvGrpSpPr/>
          <p:nvPr/>
        </p:nvGrpSpPr>
        <p:grpSpPr>
          <a:xfrm>
            <a:off x="5756275" y="4504690"/>
            <a:ext cx="2736850" cy="1716088"/>
            <a:chOff x="2983" y="1797"/>
            <a:chExt cx="2016" cy="1285"/>
          </a:xfrm>
        </p:grpSpPr>
        <p:sp>
          <p:nvSpPr>
            <p:cNvPr id="48176" name="Line 53"/>
            <p:cNvSpPr/>
            <p:nvPr/>
          </p:nvSpPr>
          <p:spPr>
            <a:xfrm>
              <a:off x="4666" y="2167"/>
              <a:ext cx="240" cy="0"/>
            </a:xfrm>
            <a:prstGeom prst="line">
              <a:avLst/>
            </a:prstGeom>
            <a:ln w="38100" cap="flat" cmpd="sng">
              <a:solidFill>
                <a:srgbClr val="00FFFF"/>
              </a:solidFill>
              <a:prstDash val="solid"/>
              <a:headEnd type="none" w="med" len="med"/>
              <a:tailEnd type="triangle" w="med" len="med"/>
            </a:ln>
          </p:spPr>
        </p:sp>
        <p:sp>
          <p:nvSpPr>
            <p:cNvPr id="48177" name="Text Box 54"/>
            <p:cNvSpPr txBox="1"/>
            <p:nvPr/>
          </p:nvSpPr>
          <p:spPr>
            <a:xfrm>
              <a:off x="4591" y="1797"/>
              <a:ext cx="339" cy="43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48178" name="Text Box 55"/>
            <p:cNvSpPr txBox="1"/>
            <p:nvPr/>
          </p:nvSpPr>
          <p:spPr>
            <a:xfrm>
              <a:off x="4679" y="2625"/>
              <a:ext cx="272" cy="3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48179" name="Text Box 56"/>
            <p:cNvSpPr txBox="1"/>
            <p:nvPr/>
          </p:nvSpPr>
          <p:spPr>
            <a:xfrm>
              <a:off x="4601" y="2286"/>
              <a:ext cx="286" cy="3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grpSp>
          <p:nvGrpSpPr>
            <p:cNvPr id="48180" name="Group 57"/>
            <p:cNvGrpSpPr/>
            <p:nvPr/>
          </p:nvGrpSpPr>
          <p:grpSpPr>
            <a:xfrm flipH="1" flipV="1">
              <a:off x="4951" y="2647"/>
              <a:ext cx="48" cy="288"/>
              <a:chOff x="2586" y="847"/>
              <a:chExt cx="71" cy="654"/>
            </a:xfrm>
          </p:grpSpPr>
          <p:sp>
            <p:nvSpPr>
              <p:cNvPr id="48202" name="Line 58"/>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8203" name="Line 59"/>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8204" name="Freeform 60"/>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8181" name="Line 61"/>
            <p:cNvSpPr/>
            <p:nvPr/>
          </p:nvSpPr>
          <p:spPr>
            <a:xfrm flipH="1">
              <a:off x="3851" y="2221"/>
              <a:ext cx="1104" cy="0"/>
            </a:xfrm>
            <a:prstGeom prst="line">
              <a:avLst/>
            </a:prstGeom>
            <a:ln w="28575" cap="flat" cmpd="sng">
              <a:solidFill>
                <a:srgbClr val="FFCC00"/>
              </a:solidFill>
              <a:prstDash val="solid"/>
              <a:headEnd type="none" w="med" len="med"/>
              <a:tailEnd type="none" w="med" len="med"/>
            </a:ln>
          </p:spPr>
        </p:sp>
        <p:sp>
          <p:nvSpPr>
            <p:cNvPr id="48182" name="Line 62"/>
            <p:cNvSpPr/>
            <p:nvPr/>
          </p:nvSpPr>
          <p:spPr>
            <a:xfrm flipH="1">
              <a:off x="3079" y="2215"/>
              <a:ext cx="441" cy="0"/>
            </a:xfrm>
            <a:prstGeom prst="line">
              <a:avLst/>
            </a:prstGeom>
            <a:ln w="28575" cap="flat" cmpd="sng">
              <a:solidFill>
                <a:srgbClr val="FFCC00"/>
              </a:solidFill>
              <a:prstDash val="solid"/>
              <a:headEnd type="oval" w="med" len="med"/>
              <a:tailEnd type="none" w="med" len="med"/>
            </a:ln>
          </p:spPr>
        </p:sp>
        <p:sp>
          <p:nvSpPr>
            <p:cNvPr id="48183" name="Line 63"/>
            <p:cNvSpPr/>
            <p:nvPr/>
          </p:nvSpPr>
          <p:spPr>
            <a:xfrm>
              <a:off x="3079" y="3079"/>
              <a:ext cx="1876" cy="0"/>
            </a:xfrm>
            <a:prstGeom prst="line">
              <a:avLst/>
            </a:prstGeom>
            <a:ln w="28575" cap="flat" cmpd="sng">
              <a:solidFill>
                <a:srgbClr val="FFCC00"/>
              </a:solidFill>
              <a:prstDash val="solid"/>
              <a:headEnd type="none" w="med" len="med"/>
              <a:tailEnd type="none" w="med" len="med"/>
            </a:ln>
          </p:spPr>
        </p:sp>
        <p:sp>
          <p:nvSpPr>
            <p:cNvPr id="48184" name="Line 64"/>
            <p:cNvSpPr/>
            <p:nvPr/>
          </p:nvSpPr>
          <p:spPr>
            <a:xfrm flipV="1">
              <a:off x="4951" y="2935"/>
              <a:ext cx="0" cy="144"/>
            </a:xfrm>
            <a:prstGeom prst="line">
              <a:avLst/>
            </a:prstGeom>
            <a:ln w="28575" cap="flat" cmpd="sng">
              <a:solidFill>
                <a:srgbClr val="FFCC00"/>
              </a:solidFill>
              <a:prstDash val="solid"/>
              <a:headEnd type="none" w="med" len="med"/>
              <a:tailEnd type="none" w="med" len="med"/>
            </a:ln>
          </p:spPr>
        </p:sp>
        <p:sp>
          <p:nvSpPr>
            <p:cNvPr id="48185" name="Line 65"/>
            <p:cNvSpPr/>
            <p:nvPr/>
          </p:nvSpPr>
          <p:spPr>
            <a:xfrm>
              <a:off x="4951" y="2215"/>
              <a:ext cx="0" cy="480"/>
            </a:xfrm>
            <a:prstGeom prst="line">
              <a:avLst/>
            </a:prstGeom>
            <a:ln w="28575" cap="flat" cmpd="sng">
              <a:solidFill>
                <a:srgbClr val="FFCC00"/>
              </a:solidFill>
              <a:prstDash val="solid"/>
              <a:headEnd type="none" w="med" len="med"/>
              <a:tailEnd type="none" w="med" len="med"/>
            </a:ln>
          </p:spPr>
        </p:sp>
        <p:grpSp>
          <p:nvGrpSpPr>
            <p:cNvPr id="48186" name="Group 66"/>
            <p:cNvGrpSpPr/>
            <p:nvPr/>
          </p:nvGrpSpPr>
          <p:grpSpPr>
            <a:xfrm>
              <a:off x="2983" y="2647"/>
              <a:ext cx="240" cy="72"/>
              <a:chOff x="3072" y="2568"/>
              <a:chExt cx="240" cy="72"/>
            </a:xfrm>
          </p:grpSpPr>
          <p:sp>
            <p:nvSpPr>
              <p:cNvPr id="48200" name="Line 67"/>
              <p:cNvSpPr/>
              <p:nvPr/>
            </p:nvSpPr>
            <p:spPr>
              <a:xfrm>
                <a:off x="3072" y="2568"/>
                <a:ext cx="240" cy="0"/>
              </a:xfrm>
              <a:prstGeom prst="line">
                <a:avLst/>
              </a:prstGeom>
              <a:ln w="38100" cap="flat" cmpd="sng">
                <a:solidFill>
                  <a:srgbClr val="FF9900"/>
                </a:solidFill>
                <a:prstDash val="solid"/>
                <a:headEnd type="none" w="med" len="med"/>
                <a:tailEnd type="none" w="med" len="med"/>
              </a:ln>
            </p:spPr>
          </p:sp>
          <p:sp>
            <p:nvSpPr>
              <p:cNvPr id="48201" name="Line 68"/>
              <p:cNvSpPr/>
              <p:nvPr/>
            </p:nvSpPr>
            <p:spPr>
              <a:xfrm>
                <a:off x="3120" y="2640"/>
                <a:ext cx="144" cy="0"/>
              </a:xfrm>
              <a:prstGeom prst="line">
                <a:avLst/>
              </a:prstGeom>
              <a:ln w="38100" cap="flat" cmpd="sng">
                <a:solidFill>
                  <a:srgbClr val="FF9900"/>
                </a:solidFill>
                <a:prstDash val="solid"/>
                <a:headEnd type="none" w="med" len="med"/>
                <a:tailEnd type="none" w="med" len="med"/>
              </a:ln>
            </p:spPr>
          </p:sp>
        </p:grpSp>
        <p:sp>
          <p:nvSpPr>
            <p:cNvPr id="48187" name="Line 69"/>
            <p:cNvSpPr/>
            <p:nvPr/>
          </p:nvSpPr>
          <p:spPr>
            <a:xfrm>
              <a:off x="3079" y="2215"/>
              <a:ext cx="0" cy="432"/>
            </a:xfrm>
            <a:prstGeom prst="line">
              <a:avLst/>
            </a:prstGeom>
            <a:ln w="28575" cap="flat" cmpd="sng">
              <a:solidFill>
                <a:srgbClr val="FFCC00"/>
              </a:solidFill>
              <a:prstDash val="solid"/>
              <a:headEnd type="none" w="med" len="med"/>
              <a:tailEnd type="none" w="med" len="med"/>
            </a:ln>
          </p:spPr>
        </p:sp>
        <p:sp>
          <p:nvSpPr>
            <p:cNvPr id="48188" name="Line 70"/>
            <p:cNvSpPr/>
            <p:nvPr/>
          </p:nvSpPr>
          <p:spPr>
            <a:xfrm flipV="1">
              <a:off x="3079" y="2695"/>
              <a:ext cx="0" cy="384"/>
            </a:xfrm>
            <a:prstGeom prst="line">
              <a:avLst/>
            </a:prstGeom>
            <a:ln w="28575" cap="flat" cmpd="sng">
              <a:solidFill>
                <a:srgbClr val="FFCC00"/>
              </a:solidFill>
              <a:prstDash val="solid"/>
              <a:headEnd type="none" w="med" len="med"/>
              <a:tailEnd type="none" w="med" len="med"/>
            </a:ln>
          </p:spPr>
        </p:sp>
        <p:sp>
          <p:nvSpPr>
            <p:cNvPr id="48189" name="Rectangle 71"/>
            <p:cNvSpPr/>
            <p:nvPr/>
          </p:nvSpPr>
          <p:spPr>
            <a:xfrm>
              <a:off x="4903" y="2359"/>
              <a:ext cx="96" cy="192"/>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8190" name="Text Box 72"/>
            <p:cNvSpPr txBox="1"/>
            <p:nvPr/>
          </p:nvSpPr>
          <p:spPr>
            <a:xfrm>
              <a:off x="3059" y="2644"/>
              <a:ext cx="523" cy="34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48191" name="Line 73"/>
            <p:cNvSpPr/>
            <p:nvPr/>
          </p:nvSpPr>
          <p:spPr>
            <a:xfrm>
              <a:off x="3463" y="2167"/>
              <a:ext cx="384" cy="48"/>
            </a:xfrm>
            <a:prstGeom prst="line">
              <a:avLst/>
            </a:prstGeom>
            <a:ln w="38100" cap="flat" cmpd="sng">
              <a:solidFill>
                <a:srgbClr val="FFCC00"/>
              </a:solidFill>
              <a:prstDash val="solid"/>
              <a:headEnd type="none" w="med" len="med"/>
              <a:tailEnd type="none" w="med" len="med"/>
            </a:ln>
          </p:spPr>
        </p:sp>
        <p:sp>
          <p:nvSpPr>
            <p:cNvPr id="48192" name="Line 74"/>
            <p:cNvSpPr/>
            <p:nvPr/>
          </p:nvSpPr>
          <p:spPr>
            <a:xfrm flipV="1">
              <a:off x="3655" y="2023"/>
              <a:ext cx="96" cy="144"/>
            </a:xfrm>
            <a:prstGeom prst="line">
              <a:avLst/>
            </a:prstGeom>
            <a:ln w="38100" cap="flat" cmpd="sng">
              <a:solidFill>
                <a:srgbClr val="FF3300"/>
              </a:solidFill>
              <a:prstDash val="solid"/>
              <a:headEnd type="none" w="med" len="med"/>
              <a:tailEnd type="triangle" w="med" len="med"/>
            </a:ln>
          </p:spPr>
        </p:sp>
        <p:grpSp>
          <p:nvGrpSpPr>
            <p:cNvPr id="48193" name="Group 75"/>
            <p:cNvGrpSpPr/>
            <p:nvPr/>
          </p:nvGrpSpPr>
          <p:grpSpPr>
            <a:xfrm>
              <a:off x="3917" y="2583"/>
              <a:ext cx="224" cy="136"/>
              <a:chOff x="745" y="1255"/>
              <a:chExt cx="224" cy="136"/>
            </a:xfrm>
          </p:grpSpPr>
          <p:sp>
            <p:nvSpPr>
              <p:cNvPr id="48196" name="Line 76"/>
              <p:cNvSpPr/>
              <p:nvPr/>
            </p:nvSpPr>
            <p:spPr>
              <a:xfrm>
                <a:off x="745" y="1382"/>
                <a:ext cx="219" cy="0"/>
              </a:xfrm>
              <a:prstGeom prst="line">
                <a:avLst/>
              </a:prstGeom>
              <a:ln w="38100" cap="flat" cmpd="sng">
                <a:solidFill>
                  <a:srgbClr val="FF9900"/>
                </a:solidFill>
                <a:prstDash val="solid"/>
                <a:headEnd type="none" w="med" len="med"/>
                <a:tailEnd type="none" w="med" len="med"/>
              </a:ln>
            </p:spPr>
          </p:sp>
          <p:sp>
            <p:nvSpPr>
              <p:cNvPr id="48197" name="Line 77"/>
              <p:cNvSpPr/>
              <p:nvPr/>
            </p:nvSpPr>
            <p:spPr>
              <a:xfrm flipV="1">
                <a:off x="754" y="1255"/>
                <a:ext cx="128" cy="127"/>
              </a:xfrm>
              <a:prstGeom prst="line">
                <a:avLst/>
              </a:prstGeom>
              <a:ln w="38100" cap="flat" cmpd="sng">
                <a:solidFill>
                  <a:srgbClr val="FF9900"/>
                </a:solidFill>
                <a:prstDash val="solid"/>
                <a:headEnd type="none" w="med" len="med"/>
                <a:tailEnd type="none" w="med" len="med"/>
              </a:ln>
            </p:spPr>
          </p:sp>
          <p:sp>
            <p:nvSpPr>
              <p:cNvPr id="48198" name="Line 78"/>
              <p:cNvSpPr/>
              <p:nvPr/>
            </p:nvSpPr>
            <p:spPr>
              <a:xfrm>
                <a:off x="864" y="1273"/>
                <a:ext cx="81" cy="118"/>
              </a:xfrm>
              <a:prstGeom prst="line">
                <a:avLst/>
              </a:prstGeom>
              <a:ln w="38100" cap="flat" cmpd="sng">
                <a:solidFill>
                  <a:srgbClr val="FF9900"/>
                </a:solidFill>
                <a:prstDash val="solid"/>
                <a:headEnd type="none" w="med" len="med"/>
                <a:tailEnd type="none" w="med" len="med"/>
              </a:ln>
            </p:spPr>
          </p:sp>
          <p:sp>
            <p:nvSpPr>
              <p:cNvPr id="48199" name="Line 79"/>
              <p:cNvSpPr/>
              <p:nvPr/>
            </p:nvSpPr>
            <p:spPr>
              <a:xfrm>
                <a:off x="750" y="1269"/>
                <a:ext cx="219" cy="0"/>
              </a:xfrm>
              <a:prstGeom prst="line">
                <a:avLst/>
              </a:prstGeom>
              <a:ln w="38100" cap="flat" cmpd="sng">
                <a:solidFill>
                  <a:srgbClr val="FF9900"/>
                </a:solidFill>
                <a:prstDash val="solid"/>
                <a:headEnd type="none" w="med" len="med"/>
                <a:tailEnd type="none" w="med" len="med"/>
              </a:ln>
            </p:spPr>
          </p:sp>
        </p:grpSp>
        <p:sp>
          <p:nvSpPr>
            <p:cNvPr id="48194" name="Line 80"/>
            <p:cNvSpPr/>
            <p:nvPr/>
          </p:nvSpPr>
          <p:spPr>
            <a:xfrm>
              <a:off x="4036" y="2218"/>
              <a:ext cx="0" cy="373"/>
            </a:xfrm>
            <a:prstGeom prst="line">
              <a:avLst/>
            </a:prstGeom>
            <a:ln w="28575" cap="flat" cmpd="sng">
              <a:solidFill>
                <a:srgbClr val="FFCC00"/>
              </a:solidFill>
              <a:prstDash val="solid"/>
              <a:headEnd type="oval" w="med" len="med"/>
              <a:tailEnd type="none" w="med" len="med"/>
            </a:ln>
          </p:spPr>
        </p:sp>
        <p:sp>
          <p:nvSpPr>
            <p:cNvPr id="48195" name="Line 81"/>
            <p:cNvSpPr/>
            <p:nvPr/>
          </p:nvSpPr>
          <p:spPr>
            <a:xfrm>
              <a:off x="4036" y="2709"/>
              <a:ext cx="0" cy="373"/>
            </a:xfrm>
            <a:prstGeom prst="line">
              <a:avLst/>
            </a:prstGeom>
            <a:ln w="28575" cap="flat" cmpd="sng">
              <a:solidFill>
                <a:srgbClr val="FFCC00"/>
              </a:solidFill>
              <a:prstDash val="solid"/>
              <a:headEnd type="none" w="med" len="med"/>
              <a:tailEnd type="oval" w="med" len="med"/>
            </a:ln>
          </p:spPr>
        </p:sp>
      </p:grpSp>
      <p:grpSp>
        <p:nvGrpSpPr>
          <p:cNvPr id="8" name="Group 87"/>
          <p:cNvGrpSpPr/>
          <p:nvPr/>
        </p:nvGrpSpPr>
        <p:grpSpPr>
          <a:xfrm>
            <a:off x="395288" y="1262698"/>
            <a:ext cx="4248149" cy="2765425"/>
            <a:chOff x="249" y="391"/>
            <a:chExt cx="2676" cy="1742"/>
          </a:xfrm>
        </p:grpSpPr>
        <p:grpSp>
          <p:nvGrpSpPr>
            <p:cNvPr id="48142" name="Group 85"/>
            <p:cNvGrpSpPr/>
            <p:nvPr/>
          </p:nvGrpSpPr>
          <p:grpSpPr>
            <a:xfrm>
              <a:off x="249" y="391"/>
              <a:ext cx="2676" cy="1298"/>
              <a:chOff x="445" y="210"/>
              <a:chExt cx="2676" cy="1298"/>
            </a:xfrm>
          </p:grpSpPr>
          <p:sp>
            <p:nvSpPr>
              <p:cNvPr id="48144" name="Line 13"/>
              <p:cNvSpPr/>
              <p:nvPr/>
            </p:nvSpPr>
            <p:spPr>
              <a:xfrm>
                <a:off x="2128" y="596"/>
                <a:ext cx="240" cy="0"/>
              </a:xfrm>
              <a:prstGeom prst="line">
                <a:avLst/>
              </a:prstGeom>
              <a:ln w="38100" cap="flat" cmpd="sng">
                <a:solidFill>
                  <a:srgbClr val="00FFFF"/>
                </a:solidFill>
                <a:prstDash val="solid"/>
                <a:headEnd type="none" w="med" len="med"/>
                <a:tailEnd type="triangle" w="med" len="med"/>
              </a:ln>
            </p:spPr>
          </p:sp>
          <p:sp>
            <p:nvSpPr>
              <p:cNvPr id="48145" name="Text Box 14"/>
              <p:cNvSpPr txBox="1"/>
              <p:nvPr/>
            </p:nvSpPr>
            <p:spPr>
              <a:xfrm>
                <a:off x="1973" y="572"/>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48146" name="Text Box 15"/>
              <p:cNvSpPr txBox="1"/>
              <p:nvPr/>
            </p:nvSpPr>
            <p:spPr>
              <a:xfrm>
                <a:off x="794" y="210"/>
                <a:ext cx="6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nvGrpSpPr>
              <p:cNvPr id="48147" name="Group 16"/>
              <p:cNvGrpSpPr/>
              <p:nvPr/>
            </p:nvGrpSpPr>
            <p:grpSpPr>
              <a:xfrm>
                <a:off x="1069" y="692"/>
                <a:ext cx="377" cy="787"/>
                <a:chOff x="1200" y="720"/>
                <a:chExt cx="377" cy="787"/>
              </a:xfrm>
            </p:grpSpPr>
            <p:sp>
              <p:nvSpPr>
                <p:cNvPr id="48173" name="Text Box 17"/>
                <p:cNvSpPr txBox="1"/>
                <p:nvPr/>
              </p:nvSpPr>
              <p:spPr>
                <a:xfrm>
                  <a:off x="1311" y="720"/>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174" name="Text Box 18"/>
                <p:cNvSpPr txBox="1"/>
                <p:nvPr/>
              </p:nvSpPr>
              <p:spPr>
                <a:xfrm>
                  <a:off x="1313" y="1219"/>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8175" name="Text Box 19"/>
                <p:cNvSpPr txBox="1"/>
                <p:nvPr/>
              </p:nvSpPr>
              <p:spPr>
                <a:xfrm>
                  <a:off x="1200" y="924"/>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V</a:t>
                  </a:r>
                  <a:endParaRPr lang="en-US" altLang="zh-CN" sz="2400" b="1" baseline="-25000" dirty="0">
                    <a:solidFill>
                      <a:schemeClr val="bg1"/>
                    </a:solidFill>
                    <a:latin typeface="Times New Roman" panose="02020603050405020304" pitchFamily="18" charset="0"/>
                  </a:endParaRPr>
                </a:p>
              </p:txBody>
            </p:sp>
          </p:grpSp>
          <p:sp>
            <p:nvSpPr>
              <p:cNvPr id="48148" name="Text Box 20"/>
              <p:cNvSpPr txBox="1"/>
              <p:nvPr/>
            </p:nvSpPr>
            <p:spPr>
              <a:xfrm>
                <a:off x="2472" y="1117"/>
                <a:ext cx="58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r>
                  <a:rPr lang="en-US" altLang="zh-CN" sz="2400" b="1" dirty="0">
                    <a:solidFill>
                      <a:schemeClr val="bg1"/>
                    </a:solidFill>
                    <a:latin typeface="Times New Roman" panose="02020603050405020304" pitchFamily="18" charset="0"/>
                  </a:rPr>
                  <a:t>=4H</a:t>
                </a:r>
                <a:endParaRPr lang="en-US" altLang="zh-CN" sz="2400" b="1" dirty="0">
                  <a:solidFill>
                    <a:schemeClr val="bg1"/>
                  </a:solidFill>
                  <a:latin typeface="Times New Roman" panose="02020603050405020304" pitchFamily="18" charset="0"/>
                </a:endParaRPr>
              </a:p>
            </p:txBody>
          </p:sp>
          <p:sp>
            <p:nvSpPr>
              <p:cNvPr id="48149" name="Text Box 21"/>
              <p:cNvSpPr txBox="1"/>
              <p:nvPr/>
            </p:nvSpPr>
            <p:spPr>
              <a:xfrm>
                <a:off x="2428" y="740"/>
                <a:ext cx="69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dirty="0">
                    <a:solidFill>
                      <a:schemeClr val="bg1"/>
                    </a:solidFill>
                    <a:latin typeface="Times New Roman" panose="02020603050405020304" pitchFamily="18" charset="0"/>
                  </a:rPr>
                  <a:t>=10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grpSp>
            <p:nvGrpSpPr>
              <p:cNvPr id="48150" name="Group 22"/>
              <p:cNvGrpSpPr/>
              <p:nvPr/>
            </p:nvGrpSpPr>
            <p:grpSpPr>
              <a:xfrm flipH="1" flipV="1">
                <a:off x="2413" y="1076"/>
                <a:ext cx="48" cy="288"/>
                <a:chOff x="2586" y="847"/>
                <a:chExt cx="71" cy="654"/>
              </a:xfrm>
            </p:grpSpPr>
            <p:sp>
              <p:nvSpPr>
                <p:cNvPr id="48170" name="Line 23"/>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8171" name="Line 24"/>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8172" name="Freeform 25"/>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8151" name="Line 26"/>
              <p:cNvSpPr/>
              <p:nvPr/>
            </p:nvSpPr>
            <p:spPr>
              <a:xfrm flipH="1">
                <a:off x="1313" y="650"/>
                <a:ext cx="1104" cy="0"/>
              </a:xfrm>
              <a:prstGeom prst="line">
                <a:avLst/>
              </a:prstGeom>
              <a:ln w="28575" cap="flat" cmpd="sng">
                <a:solidFill>
                  <a:srgbClr val="FFCC00"/>
                </a:solidFill>
                <a:prstDash val="solid"/>
                <a:headEnd type="none" w="med" len="med"/>
                <a:tailEnd type="none" w="med" len="med"/>
              </a:ln>
            </p:spPr>
          </p:sp>
          <p:sp>
            <p:nvSpPr>
              <p:cNvPr id="48152" name="Line 27"/>
              <p:cNvSpPr/>
              <p:nvPr/>
            </p:nvSpPr>
            <p:spPr>
              <a:xfrm flipH="1">
                <a:off x="541" y="644"/>
                <a:ext cx="441" cy="0"/>
              </a:xfrm>
              <a:prstGeom prst="line">
                <a:avLst/>
              </a:prstGeom>
              <a:ln w="28575" cap="flat" cmpd="sng">
                <a:solidFill>
                  <a:srgbClr val="FFCC00"/>
                </a:solidFill>
                <a:prstDash val="solid"/>
                <a:headEnd type="oval" w="med" len="med"/>
                <a:tailEnd type="none" w="med" len="med"/>
              </a:ln>
            </p:spPr>
          </p:sp>
          <p:sp>
            <p:nvSpPr>
              <p:cNvPr id="48153" name="Line 28"/>
              <p:cNvSpPr/>
              <p:nvPr/>
            </p:nvSpPr>
            <p:spPr>
              <a:xfrm>
                <a:off x="541" y="1508"/>
                <a:ext cx="1876" cy="0"/>
              </a:xfrm>
              <a:prstGeom prst="line">
                <a:avLst/>
              </a:prstGeom>
              <a:ln w="28575" cap="flat" cmpd="sng">
                <a:solidFill>
                  <a:srgbClr val="FFCC00"/>
                </a:solidFill>
                <a:prstDash val="solid"/>
                <a:headEnd type="none" w="med" len="med"/>
                <a:tailEnd type="none" w="med" len="med"/>
              </a:ln>
            </p:spPr>
          </p:sp>
          <p:sp>
            <p:nvSpPr>
              <p:cNvPr id="48154" name="Line 29"/>
              <p:cNvSpPr/>
              <p:nvPr/>
            </p:nvSpPr>
            <p:spPr>
              <a:xfrm flipV="1">
                <a:off x="2413" y="1364"/>
                <a:ext cx="0" cy="144"/>
              </a:xfrm>
              <a:prstGeom prst="line">
                <a:avLst/>
              </a:prstGeom>
              <a:ln w="28575" cap="flat" cmpd="sng">
                <a:solidFill>
                  <a:srgbClr val="FFCC00"/>
                </a:solidFill>
                <a:prstDash val="solid"/>
                <a:headEnd type="none" w="med" len="med"/>
                <a:tailEnd type="none" w="med" len="med"/>
              </a:ln>
            </p:spPr>
          </p:sp>
          <p:sp>
            <p:nvSpPr>
              <p:cNvPr id="48155" name="Line 30"/>
              <p:cNvSpPr/>
              <p:nvPr/>
            </p:nvSpPr>
            <p:spPr>
              <a:xfrm>
                <a:off x="2413" y="644"/>
                <a:ext cx="0" cy="480"/>
              </a:xfrm>
              <a:prstGeom prst="line">
                <a:avLst/>
              </a:prstGeom>
              <a:ln w="28575" cap="flat" cmpd="sng">
                <a:solidFill>
                  <a:srgbClr val="FFCC00"/>
                </a:solidFill>
                <a:prstDash val="solid"/>
                <a:headEnd type="none" w="med" len="med"/>
                <a:tailEnd type="none" w="med" len="med"/>
              </a:ln>
            </p:spPr>
          </p:sp>
          <p:grpSp>
            <p:nvGrpSpPr>
              <p:cNvPr id="48156" name="Group 31"/>
              <p:cNvGrpSpPr/>
              <p:nvPr/>
            </p:nvGrpSpPr>
            <p:grpSpPr>
              <a:xfrm>
                <a:off x="445" y="1076"/>
                <a:ext cx="240" cy="72"/>
                <a:chOff x="3072" y="2568"/>
                <a:chExt cx="240" cy="72"/>
              </a:xfrm>
            </p:grpSpPr>
            <p:sp>
              <p:nvSpPr>
                <p:cNvPr id="48168" name="Line 32"/>
                <p:cNvSpPr/>
                <p:nvPr/>
              </p:nvSpPr>
              <p:spPr>
                <a:xfrm>
                  <a:off x="3072" y="2568"/>
                  <a:ext cx="240" cy="0"/>
                </a:xfrm>
                <a:prstGeom prst="line">
                  <a:avLst/>
                </a:prstGeom>
                <a:ln w="38100" cap="flat" cmpd="sng">
                  <a:solidFill>
                    <a:srgbClr val="FF9900"/>
                  </a:solidFill>
                  <a:prstDash val="solid"/>
                  <a:headEnd type="none" w="med" len="med"/>
                  <a:tailEnd type="none" w="med" len="med"/>
                </a:ln>
              </p:spPr>
            </p:sp>
            <p:sp>
              <p:nvSpPr>
                <p:cNvPr id="48169" name="Line 33"/>
                <p:cNvSpPr/>
                <p:nvPr/>
              </p:nvSpPr>
              <p:spPr>
                <a:xfrm>
                  <a:off x="3120" y="2640"/>
                  <a:ext cx="144" cy="0"/>
                </a:xfrm>
                <a:prstGeom prst="line">
                  <a:avLst/>
                </a:prstGeom>
                <a:ln w="38100" cap="flat" cmpd="sng">
                  <a:solidFill>
                    <a:srgbClr val="FF9900"/>
                  </a:solidFill>
                  <a:prstDash val="solid"/>
                  <a:headEnd type="none" w="med" len="med"/>
                  <a:tailEnd type="none" w="med" len="med"/>
                </a:ln>
              </p:spPr>
            </p:sp>
          </p:grpSp>
          <p:sp>
            <p:nvSpPr>
              <p:cNvPr id="48157" name="Line 34"/>
              <p:cNvSpPr/>
              <p:nvPr/>
            </p:nvSpPr>
            <p:spPr>
              <a:xfrm>
                <a:off x="541" y="644"/>
                <a:ext cx="0" cy="432"/>
              </a:xfrm>
              <a:prstGeom prst="line">
                <a:avLst/>
              </a:prstGeom>
              <a:ln w="28575" cap="flat" cmpd="sng">
                <a:solidFill>
                  <a:srgbClr val="FFCC00"/>
                </a:solidFill>
                <a:prstDash val="solid"/>
                <a:headEnd type="none" w="med" len="med"/>
                <a:tailEnd type="none" w="med" len="med"/>
              </a:ln>
            </p:spPr>
          </p:sp>
          <p:sp>
            <p:nvSpPr>
              <p:cNvPr id="48158" name="Line 35"/>
              <p:cNvSpPr/>
              <p:nvPr/>
            </p:nvSpPr>
            <p:spPr>
              <a:xfrm flipV="1">
                <a:off x="541" y="1124"/>
                <a:ext cx="0" cy="384"/>
              </a:xfrm>
              <a:prstGeom prst="line">
                <a:avLst/>
              </a:prstGeom>
              <a:ln w="28575" cap="flat" cmpd="sng">
                <a:solidFill>
                  <a:srgbClr val="FFCC00"/>
                </a:solidFill>
                <a:prstDash val="solid"/>
                <a:headEnd type="none" w="med" len="med"/>
                <a:tailEnd type="none" w="med" len="med"/>
              </a:ln>
            </p:spPr>
          </p:sp>
          <p:sp>
            <p:nvSpPr>
              <p:cNvPr id="48159" name="Line 36"/>
              <p:cNvSpPr/>
              <p:nvPr/>
            </p:nvSpPr>
            <p:spPr>
              <a:xfrm>
                <a:off x="1501" y="644"/>
                <a:ext cx="0" cy="864"/>
              </a:xfrm>
              <a:prstGeom prst="line">
                <a:avLst/>
              </a:prstGeom>
              <a:ln w="28575" cap="flat" cmpd="sng">
                <a:solidFill>
                  <a:srgbClr val="FFCC00"/>
                </a:solidFill>
                <a:prstDash val="solid"/>
                <a:headEnd type="oval" w="med" len="med"/>
                <a:tailEnd type="oval" w="med" len="med"/>
              </a:ln>
            </p:spPr>
          </p:sp>
          <p:sp>
            <p:nvSpPr>
              <p:cNvPr id="48160" name="Rectangle 37"/>
              <p:cNvSpPr/>
              <p:nvPr/>
            </p:nvSpPr>
            <p:spPr>
              <a:xfrm>
                <a:off x="2365" y="788"/>
                <a:ext cx="96" cy="192"/>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48161" name="Group 38"/>
              <p:cNvGrpSpPr/>
              <p:nvPr/>
            </p:nvGrpSpPr>
            <p:grpSpPr>
              <a:xfrm>
                <a:off x="1378" y="932"/>
                <a:ext cx="255" cy="288"/>
                <a:chOff x="2160" y="2376"/>
                <a:chExt cx="255" cy="288"/>
              </a:xfrm>
            </p:grpSpPr>
            <p:sp>
              <p:nvSpPr>
                <p:cNvPr id="48166" name="Oval 39" descr="花束"/>
                <p:cNvSpPr/>
                <p:nvPr/>
              </p:nvSpPr>
              <p:spPr>
                <a:xfrm>
                  <a:off x="2160" y="2400"/>
                  <a:ext cx="240" cy="240"/>
                </a:xfrm>
                <a:prstGeom prst="ellipse">
                  <a:avLst/>
                </a:prstGeom>
                <a:blipFill rotWithShape="1">
                  <a:blip r:embed="rId1"/>
                </a:blip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48167" name="Text Box 40"/>
                <p:cNvSpPr txBox="1"/>
                <p:nvPr/>
              </p:nvSpPr>
              <p:spPr>
                <a:xfrm>
                  <a:off x="2160" y="2376"/>
                  <a:ext cx="255"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latin typeface="Times New Roman" panose="02020603050405020304" pitchFamily="18" charset="0"/>
                    </a:rPr>
                    <a:t>V</a:t>
                  </a:r>
                  <a:endParaRPr lang="en-US" altLang="zh-CN" sz="2400" b="1" dirty="0">
                    <a:latin typeface="Times New Roman" panose="02020603050405020304" pitchFamily="18" charset="0"/>
                  </a:endParaRPr>
                </a:p>
              </p:txBody>
            </p:sp>
          </p:grpSp>
          <p:sp>
            <p:nvSpPr>
              <p:cNvPr id="48162" name="Text Box 41"/>
              <p:cNvSpPr txBox="1"/>
              <p:nvPr/>
            </p:nvSpPr>
            <p:spPr>
              <a:xfrm>
                <a:off x="1496" y="788"/>
                <a:ext cx="563" cy="6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V</a:t>
                </a:r>
                <a:endParaRPr lang="en-US" altLang="zh-CN" sz="2400" b="1" dirty="0">
                  <a:solidFill>
                    <a:schemeClr val="bg1"/>
                  </a:solidFill>
                  <a:latin typeface="Times New Roman" panose="02020603050405020304" pitchFamily="18" charset="0"/>
                </a:endParaRPr>
              </a:p>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10k</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48163" name="Text Box 42"/>
              <p:cNvSpPr txBox="1"/>
              <p:nvPr/>
            </p:nvSpPr>
            <p:spPr>
              <a:xfrm>
                <a:off x="558" y="1100"/>
                <a:ext cx="4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dirty="0">
                  <a:solidFill>
                    <a:schemeClr val="bg1"/>
                  </a:solidFill>
                  <a:latin typeface="Times New Roman" panose="02020603050405020304" pitchFamily="18" charset="0"/>
                </a:endParaRPr>
              </a:p>
            </p:txBody>
          </p:sp>
          <p:sp>
            <p:nvSpPr>
              <p:cNvPr id="48164" name="Line 43"/>
              <p:cNvSpPr/>
              <p:nvPr/>
            </p:nvSpPr>
            <p:spPr>
              <a:xfrm>
                <a:off x="925" y="596"/>
                <a:ext cx="384" cy="48"/>
              </a:xfrm>
              <a:prstGeom prst="line">
                <a:avLst/>
              </a:prstGeom>
              <a:ln w="38100" cap="flat" cmpd="sng">
                <a:solidFill>
                  <a:srgbClr val="FFCC00"/>
                </a:solidFill>
                <a:prstDash val="solid"/>
                <a:headEnd type="none" w="med" len="med"/>
                <a:tailEnd type="none" w="med" len="med"/>
              </a:ln>
            </p:spPr>
          </p:sp>
          <p:sp>
            <p:nvSpPr>
              <p:cNvPr id="48165" name="Line 44"/>
              <p:cNvSpPr/>
              <p:nvPr/>
            </p:nvSpPr>
            <p:spPr>
              <a:xfrm flipV="1">
                <a:off x="1117" y="452"/>
                <a:ext cx="96" cy="144"/>
              </a:xfrm>
              <a:prstGeom prst="line">
                <a:avLst/>
              </a:prstGeom>
              <a:ln w="38100" cap="flat" cmpd="sng">
                <a:solidFill>
                  <a:srgbClr val="FF3300"/>
                </a:solidFill>
                <a:prstDash val="solid"/>
                <a:headEnd type="none" w="med" len="med"/>
                <a:tailEnd type="triangle" w="med" len="med"/>
              </a:ln>
            </p:spPr>
          </p:sp>
        </p:grpSp>
        <p:graphicFrame>
          <p:nvGraphicFramePr>
            <p:cNvPr id="48143" name="Object 86"/>
            <p:cNvGraphicFramePr>
              <a:graphicFrameLocks noChangeAspect="1"/>
            </p:cNvGraphicFramePr>
            <p:nvPr/>
          </p:nvGraphicFramePr>
          <p:xfrm>
            <a:off x="567" y="1797"/>
            <a:ext cx="1315" cy="336"/>
          </p:xfrm>
          <a:graphic>
            <a:graphicData uri="http://schemas.openxmlformats.org/presentationml/2006/ole">
              <mc:AlternateContent xmlns:mc="http://schemas.openxmlformats.org/markup-compatibility/2006">
                <mc:Choice xmlns:v="urn:schemas-microsoft-com:vml" Requires="v">
                  <p:oleObj spid="_x0000_s43037" name="" r:id="rId8" imgW="1181100" imgH="292100" progId="Equation.3">
                    <p:embed/>
                  </p:oleObj>
                </mc:Choice>
                <mc:Fallback>
                  <p:oleObj name="" r:id="rId8" imgW="1181100" imgH="292100" progId="Equation.3">
                    <p:embed/>
                    <p:pic>
                      <p:nvPicPr>
                        <p:cNvPr id="0" name="图片 3191"/>
                        <p:cNvPicPr/>
                        <p:nvPr/>
                      </p:nvPicPr>
                      <p:blipFill>
                        <a:blip r:embed="rId9">
                          <a:clrChange>
                            <a:clrFrom>
                              <a:srgbClr val="000000"/>
                            </a:clrFrom>
                            <a:clrTo>
                              <a:srgbClr val="FFFFFF"/>
                            </a:clrTo>
                          </a:clrChange>
                        </a:blip>
                        <a:stretch>
                          <a:fillRect/>
                        </a:stretch>
                      </p:blipFill>
                      <p:spPr>
                        <a:xfrm>
                          <a:off x="567" y="1797"/>
                          <a:ext cx="1315" cy="336"/>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edge">
                                      <p:cBhvr>
                                        <p:cTn id="7" dur="2000"/>
                                        <p:tgtEl>
                                          <p:spTgt spid="8"/>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69677"/>
                                        </p:tgtEl>
                                        <p:attrNameLst>
                                          <p:attrName>style.visibility</p:attrName>
                                        </p:attrNameLst>
                                      </p:cBhvr>
                                      <p:to>
                                        <p:strVal val="visible"/>
                                      </p:to>
                                    </p:set>
                                    <p:anim calcmode="lin" valueType="num">
                                      <p:cBhvr additive="base">
                                        <p:cTn id="11" dur="500" fill="hold"/>
                                        <p:tgtEl>
                                          <p:spTgt spid="69677"/>
                                        </p:tgtEl>
                                        <p:attrNameLst>
                                          <p:attrName>ppt_x</p:attrName>
                                        </p:attrNameLst>
                                      </p:cBhvr>
                                      <p:tavLst>
                                        <p:tav tm="0">
                                          <p:val>
                                            <p:strVal val="1+#ppt_w/2"/>
                                          </p:val>
                                        </p:tav>
                                        <p:tav tm="100000">
                                          <p:val>
                                            <p:strVal val="#ppt_x"/>
                                          </p:val>
                                        </p:tav>
                                      </p:tavLst>
                                    </p:anim>
                                    <p:anim calcmode="lin" valueType="num">
                                      <p:cBhvr additive="base">
                                        <p:cTn id="12" dur="500" fill="hold"/>
                                        <p:tgtEl>
                                          <p:spTgt spid="6967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69683"/>
                                        </p:tgtEl>
                                        <p:attrNameLst>
                                          <p:attrName>style.visibility</p:attrName>
                                        </p:attrNameLst>
                                      </p:cBhvr>
                                      <p:to>
                                        <p:strVal val="visible"/>
                                      </p:to>
                                    </p:set>
                                    <p:anim calcmode="lin" valueType="num">
                                      <p:cBhvr>
                                        <p:cTn id="17" dur="1000" fill="hold"/>
                                        <p:tgtEl>
                                          <p:spTgt spid="69683"/>
                                        </p:tgtEl>
                                        <p:attrNameLst>
                                          <p:attrName>ppt_w</p:attrName>
                                        </p:attrNameLst>
                                      </p:cBhvr>
                                      <p:tavLst>
                                        <p:tav tm="0">
                                          <p:val>
                                            <p:fltVal val="0"/>
                                          </p:val>
                                        </p:tav>
                                        <p:tav tm="100000">
                                          <p:val>
                                            <p:strVal val="#ppt_w"/>
                                          </p:val>
                                        </p:tav>
                                      </p:tavLst>
                                    </p:anim>
                                    <p:anim calcmode="lin" valueType="num">
                                      <p:cBhvr>
                                        <p:cTn id="18" dur="1000" fill="hold"/>
                                        <p:tgtEl>
                                          <p:spTgt spid="69683"/>
                                        </p:tgtEl>
                                        <p:attrNameLst>
                                          <p:attrName>ppt_h</p:attrName>
                                        </p:attrNameLst>
                                      </p:cBhvr>
                                      <p:tavLst>
                                        <p:tav tm="0">
                                          <p:val>
                                            <p:fltVal val="0"/>
                                          </p:val>
                                        </p:tav>
                                        <p:tav tm="100000">
                                          <p:val>
                                            <p:strVal val="#ppt_h"/>
                                          </p:val>
                                        </p:tav>
                                      </p:tavLst>
                                    </p:anim>
                                    <p:anim calcmode="lin" valueType="num">
                                      <p:cBhvr>
                                        <p:cTn id="19" dur="1000" fill="hold"/>
                                        <p:tgtEl>
                                          <p:spTgt spid="69683"/>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96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9636">
                                            <p:txEl>
                                              <p:pRg st="0" end="0"/>
                                            </p:txEl>
                                          </p:spTgt>
                                        </p:tgtEl>
                                        <p:attrNameLst>
                                          <p:attrName>style.visibility</p:attrName>
                                        </p:attrNameLst>
                                      </p:cBhvr>
                                      <p:to>
                                        <p:strVal val="visible"/>
                                      </p:to>
                                    </p:set>
                                    <p:animEffect transition="in" filter="wipe(left)">
                                      <p:cBhvr>
                                        <p:cTn id="25" dur="3000"/>
                                        <p:tgtEl>
                                          <p:spTgt spid="6963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69679"/>
                                        </p:tgtEl>
                                        <p:attrNameLst>
                                          <p:attrName>style.visibility</p:attrName>
                                        </p:attrNameLst>
                                      </p:cBhvr>
                                      <p:to>
                                        <p:strVal val="visible"/>
                                      </p:to>
                                    </p:set>
                                    <p:animEffect transition="in" filter="strips(downRight)">
                                      <p:cBhvr>
                                        <p:cTn id="30" dur="2000"/>
                                        <p:tgtEl>
                                          <p:spTgt spid="6967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9681"/>
                                        </p:tgtEl>
                                        <p:attrNameLst>
                                          <p:attrName>style.visibility</p:attrName>
                                        </p:attrNameLst>
                                      </p:cBhvr>
                                      <p:to>
                                        <p:strVal val="visible"/>
                                      </p:to>
                                    </p:set>
                                    <p:animEffect transition="in" filter="wipe(left)">
                                      <p:cBhvr>
                                        <p:cTn id="35" dur="2000"/>
                                        <p:tgtEl>
                                          <p:spTgt spid="6968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9682"/>
                                        </p:tgtEl>
                                        <p:attrNameLst>
                                          <p:attrName>style.visibility</p:attrName>
                                        </p:attrNameLst>
                                      </p:cBhvr>
                                      <p:to>
                                        <p:strVal val="visible"/>
                                      </p:to>
                                    </p:set>
                                    <p:animEffect transition="in" filter="wipe(left)">
                                      <p:cBhvr>
                                        <p:cTn id="40" dur="2000"/>
                                        <p:tgtEl>
                                          <p:spTgt spid="69682"/>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ox(out)">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build="p"/>
      <p:bldP spid="69677" grpId="0"/>
      <p:bldP spid="6968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p:nvPr/>
        </p:nvSpPr>
        <p:spPr>
          <a:xfrm>
            <a:off x="0" y="70803"/>
            <a:ext cx="1837055"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2</a:t>
            </a:r>
            <a:endParaRPr lang="en-US" altLang="zh-CN" sz="2800" b="1" dirty="0">
              <a:solidFill>
                <a:schemeClr val="bg1"/>
              </a:solidFill>
              <a:latin typeface="Times New Roman" panose="02020603050405020304" pitchFamily="18" charset="0"/>
            </a:endParaRPr>
          </a:p>
        </p:txBody>
      </p:sp>
      <p:sp>
        <p:nvSpPr>
          <p:cNvPr id="68613" name="Text Box 5"/>
          <p:cNvSpPr txBox="1"/>
          <p:nvPr/>
        </p:nvSpPr>
        <p:spPr>
          <a:xfrm>
            <a:off x="1836784" y="25132"/>
            <a:ext cx="7254902"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rgbClr val="FFFF00"/>
                </a:solidFill>
                <a:latin typeface="Times New Roman" panose="02020603050405020304" pitchFamily="18" charset="0"/>
              </a:rPr>
              <a:t>When</a:t>
            </a:r>
            <a:r>
              <a:rPr lang="en-US" altLang="zh-CN" sz="2400" b="1" i="1" dirty="0">
                <a:solidFill>
                  <a:srgbClr val="FFFF00"/>
                </a:solidFill>
                <a:latin typeface="Times New Roman" panose="02020603050405020304" pitchFamily="18" charset="0"/>
              </a:rPr>
              <a:t> t</a:t>
            </a:r>
            <a:r>
              <a:rPr lang="en-US" altLang="zh-CN" sz="2400" b="1" dirty="0">
                <a:solidFill>
                  <a:srgbClr val="FFFF00"/>
                </a:solidFill>
                <a:latin typeface="Times New Roman" panose="02020603050405020304" pitchFamily="18" charset="0"/>
              </a:rPr>
              <a:t>=0</a:t>
            </a:r>
            <a:r>
              <a:rPr lang="zh-CN" altLang="zh-CN" sz="2400" b="1" dirty="0">
                <a:solidFill>
                  <a:srgbClr val="FFFF00"/>
                </a:solidFill>
                <a:latin typeface="Times New Roman" panose="02020603050405020304" pitchFamily="18" charset="0"/>
              </a:rPr>
              <a:t> </a:t>
            </a:r>
            <a:r>
              <a:rPr lang="en-US" altLang="zh-CN" sz="2400" b="1" dirty="0">
                <a:solidFill>
                  <a:srgbClr val="FFFF00"/>
                </a:solidFill>
                <a:latin typeface="Times New Roman" panose="02020603050405020304" pitchFamily="18" charset="0"/>
              </a:rPr>
              <a:t>, the switch K changes from 1 to 2. Find the inductor voltage, current flowing through inductor and </a:t>
            </a:r>
            <a:r>
              <a:rPr lang="en-US" altLang="zh-CN" sz="2400" b="1" i="1" dirty="0">
                <a:solidFill>
                  <a:srgbClr val="FFFF00"/>
                </a:solidFill>
                <a:latin typeface="Times New Roman" panose="02020603050405020304" pitchFamily="18" charset="0"/>
              </a:rPr>
              <a:t>u</a:t>
            </a:r>
            <a:r>
              <a:rPr lang="en-US" altLang="zh-CN" sz="2400" b="1" baseline="-25000" dirty="0">
                <a:solidFill>
                  <a:srgbClr val="FFFF00"/>
                </a:solidFill>
                <a:latin typeface="Times New Roman" panose="02020603050405020304" pitchFamily="18" charset="0"/>
              </a:rPr>
              <a:t>12.</a:t>
            </a:r>
            <a:endParaRPr lang="zh-CN" altLang="en-US" sz="2400" b="1" baseline="-25000" dirty="0">
              <a:solidFill>
                <a:srgbClr val="FFFF00"/>
              </a:solidFill>
              <a:latin typeface="Times New Roman" panose="02020603050405020304" pitchFamily="18" charset="0"/>
            </a:endParaRPr>
          </a:p>
        </p:txBody>
      </p:sp>
      <p:graphicFrame>
        <p:nvGraphicFramePr>
          <p:cNvPr id="68663" name="Object 55"/>
          <p:cNvGraphicFramePr>
            <a:graphicFrameLocks noChangeAspect="1"/>
          </p:cNvGraphicFramePr>
          <p:nvPr/>
        </p:nvGraphicFramePr>
        <p:xfrm>
          <a:off x="2291590" y="4161769"/>
          <a:ext cx="6707187" cy="1025525"/>
        </p:xfrm>
        <a:graphic>
          <a:graphicData uri="http://schemas.openxmlformats.org/presentationml/2006/ole">
            <mc:AlternateContent xmlns:mc="http://schemas.openxmlformats.org/markup-compatibility/2006">
              <mc:Choice xmlns:v="urn:schemas-microsoft-com:vml" Requires="v">
                <p:oleObj spid="_x0000_s44064" name="" r:id="rId1" imgW="3530600" imgH="533400" progId="Equation.3">
                  <p:embed/>
                </p:oleObj>
              </mc:Choice>
              <mc:Fallback>
                <p:oleObj name="" r:id="rId1" imgW="3530600" imgH="533400" progId="Equation.3">
                  <p:embed/>
                  <p:pic>
                    <p:nvPicPr>
                      <p:cNvPr id="0" name="图片 3196"/>
                      <p:cNvPicPr/>
                      <p:nvPr/>
                    </p:nvPicPr>
                    <p:blipFill>
                      <a:blip r:embed="rId2">
                        <a:clrChange>
                          <a:clrFrom>
                            <a:srgbClr val="000000"/>
                          </a:clrFrom>
                          <a:clrTo>
                            <a:srgbClr val="FFFFFF"/>
                          </a:clrTo>
                        </a:clrChange>
                      </a:blip>
                      <a:stretch>
                        <a:fillRect/>
                      </a:stretch>
                    </p:blipFill>
                    <p:spPr>
                      <a:xfrm>
                        <a:off x="2291590" y="4161769"/>
                        <a:ext cx="6707187" cy="1025525"/>
                      </a:xfrm>
                      <a:prstGeom prst="rect">
                        <a:avLst/>
                      </a:prstGeom>
                      <a:noFill/>
                      <a:ln w="38100">
                        <a:noFill/>
                        <a:miter/>
                      </a:ln>
                    </p:spPr>
                  </p:pic>
                </p:oleObj>
              </mc:Fallback>
            </mc:AlternateContent>
          </a:graphicData>
        </a:graphic>
      </p:graphicFrame>
      <p:graphicFrame>
        <p:nvGraphicFramePr>
          <p:cNvPr id="68665" name="Object 57"/>
          <p:cNvGraphicFramePr>
            <a:graphicFrameLocks noChangeAspect="1"/>
          </p:cNvGraphicFramePr>
          <p:nvPr/>
        </p:nvGraphicFramePr>
        <p:xfrm>
          <a:off x="4566920" y="3277870"/>
          <a:ext cx="2087562" cy="865188"/>
        </p:xfrm>
        <a:graphic>
          <a:graphicData uri="http://schemas.openxmlformats.org/presentationml/2006/ole">
            <mc:AlternateContent xmlns:mc="http://schemas.openxmlformats.org/markup-compatibility/2006">
              <mc:Choice xmlns:v="urn:schemas-microsoft-com:vml" Requires="v">
                <p:oleObj spid="_x0000_s44065" name="" r:id="rId3" imgW="1295400" imgH="533400" progId="Equation.3">
                  <p:embed/>
                </p:oleObj>
              </mc:Choice>
              <mc:Fallback>
                <p:oleObj name="" r:id="rId3" imgW="1295400" imgH="533400" progId="Equation.3">
                  <p:embed/>
                  <p:pic>
                    <p:nvPicPr>
                      <p:cNvPr id="0" name="图片 3197"/>
                      <p:cNvPicPr/>
                      <p:nvPr/>
                    </p:nvPicPr>
                    <p:blipFill>
                      <a:blip r:embed="rId4">
                        <a:clrChange>
                          <a:clrFrom>
                            <a:srgbClr val="000000"/>
                          </a:clrFrom>
                          <a:clrTo>
                            <a:srgbClr val="FFFFFF"/>
                          </a:clrTo>
                        </a:clrChange>
                      </a:blip>
                      <a:stretch>
                        <a:fillRect/>
                      </a:stretch>
                    </p:blipFill>
                    <p:spPr>
                      <a:xfrm>
                        <a:off x="4566920" y="3277870"/>
                        <a:ext cx="2087562" cy="865188"/>
                      </a:xfrm>
                      <a:prstGeom prst="rect">
                        <a:avLst/>
                      </a:prstGeom>
                      <a:noFill/>
                      <a:ln w="38100">
                        <a:noFill/>
                        <a:miter/>
                      </a:ln>
                    </p:spPr>
                  </p:pic>
                </p:oleObj>
              </mc:Fallback>
            </mc:AlternateContent>
          </a:graphicData>
        </a:graphic>
      </p:graphicFrame>
      <p:sp>
        <p:nvSpPr>
          <p:cNvPr id="68666" name="Text Box 58"/>
          <p:cNvSpPr txBox="1"/>
          <p:nvPr/>
        </p:nvSpPr>
        <p:spPr>
          <a:xfrm>
            <a:off x="3214370" y="1050925"/>
            <a:ext cx="135255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sz="2400" b="1" i="1" dirty="0">
              <a:solidFill>
                <a:schemeClr val="bg1"/>
              </a:solidFill>
              <a:latin typeface="Times New Roman" panose="02020603050405020304" pitchFamily="18" charset="0"/>
            </a:endParaRPr>
          </a:p>
        </p:txBody>
      </p:sp>
      <p:grpSp>
        <p:nvGrpSpPr>
          <p:cNvPr id="2" name="Group 123"/>
          <p:cNvGrpSpPr/>
          <p:nvPr/>
        </p:nvGrpSpPr>
        <p:grpSpPr>
          <a:xfrm>
            <a:off x="121848" y="1344565"/>
            <a:ext cx="3811587" cy="2328862"/>
            <a:chOff x="249" y="845"/>
            <a:chExt cx="2401" cy="1467"/>
          </a:xfrm>
        </p:grpSpPr>
        <p:grpSp>
          <p:nvGrpSpPr>
            <p:cNvPr id="49190" name="Group 53"/>
            <p:cNvGrpSpPr/>
            <p:nvPr/>
          </p:nvGrpSpPr>
          <p:grpSpPr>
            <a:xfrm>
              <a:off x="249" y="845"/>
              <a:ext cx="2401" cy="1467"/>
              <a:chOff x="295" y="890"/>
              <a:chExt cx="2401" cy="1467"/>
            </a:xfrm>
          </p:grpSpPr>
          <p:sp>
            <p:nvSpPr>
              <p:cNvPr id="49193" name="Line 9"/>
              <p:cNvSpPr/>
              <p:nvPr/>
            </p:nvSpPr>
            <p:spPr>
              <a:xfrm>
                <a:off x="1655" y="1389"/>
                <a:ext cx="0" cy="317"/>
              </a:xfrm>
              <a:prstGeom prst="line">
                <a:avLst/>
              </a:prstGeom>
              <a:ln w="38100" cap="flat" cmpd="sng">
                <a:solidFill>
                  <a:srgbClr val="00FFFF"/>
                </a:solidFill>
                <a:prstDash val="solid"/>
                <a:headEnd type="none" w="med" len="med"/>
                <a:tailEnd type="triangle" w="med" len="med"/>
              </a:ln>
            </p:spPr>
          </p:sp>
          <p:sp>
            <p:nvSpPr>
              <p:cNvPr id="49194" name="Text Box 10"/>
              <p:cNvSpPr txBox="1"/>
              <p:nvPr/>
            </p:nvSpPr>
            <p:spPr>
              <a:xfrm>
                <a:off x="1338" y="1344"/>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49195" name="Text Box 11"/>
              <p:cNvSpPr txBox="1"/>
              <p:nvPr/>
            </p:nvSpPr>
            <p:spPr>
              <a:xfrm>
                <a:off x="684" y="890"/>
                <a:ext cx="6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49196" name="Text Box 13"/>
              <p:cNvSpPr txBox="1"/>
              <p:nvPr/>
            </p:nvSpPr>
            <p:spPr>
              <a:xfrm>
                <a:off x="521" y="1253"/>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9197" name="Text Box 14"/>
              <p:cNvSpPr txBox="1"/>
              <p:nvPr/>
            </p:nvSpPr>
            <p:spPr>
              <a:xfrm>
                <a:off x="521" y="1752"/>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9198" name="Text Box 15"/>
              <p:cNvSpPr txBox="1"/>
              <p:nvPr/>
            </p:nvSpPr>
            <p:spPr>
              <a:xfrm>
                <a:off x="476" y="1525"/>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24V</a:t>
                </a:r>
                <a:endParaRPr lang="en-US" altLang="zh-CN" sz="2400" b="1" baseline="-25000" dirty="0">
                  <a:solidFill>
                    <a:schemeClr val="bg1"/>
                  </a:solidFill>
                  <a:latin typeface="Times New Roman" panose="02020603050405020304" pitchFamily="18" charset="0"/>
                </a:endParaRPr>
              </a:p>
            </p:txBody>
          </p:sp>
          <p:sp>
            <p:nvSpPr>
              <p:cNvPr id="49199" name="Text Box 16"/>
              <p:cNvSpPr txBox="1"/>
              <p:nvPr/>
            </p:nvSpPr>
            <p:spPr>
              <a:xfrm>
                <a:off x="1791" y="1842"/>
                <a:ext cx="36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6</a:t>
                </a:r>
                <a:r>
                  <a:rPr lang="en-US" altLang="zh-CN" sz="2400" b="1" dirty="0">
                    <a:solidFill>
                      <a:schemeClr val="bg1"/>
                    </a:solidFill>
                    <a:latin typeface="Times New Roman" panose="02020603050405020304" pitchFamily="18" charset="0"/>
                  </a:rPr>
                  <a:t>H</a:t>
                </a:r>
                <a:endParaRPr lang="en-US" altLang="zh-CN" sz="2400" b="1" dirty="0">
                  <a:solidFill>
                    <a:schemeClr val="bg1"/>
                  </a:solidFill>
                  <a:latin typeface="Times New Roman" panose="02020603050405020304" pitchFamily="18" charset="0"/>
                </a:endParaRPr>
              </a:p>
            </p:txBody>
          </p:sp>
          <p:sp>
            <p:nvSpPr>
              <p:cNvPr id="49200" name="Text Box 17"/>
              <p:cNvSpPr txBox="1"/>
              <p:nvPr/>
            </p:nvSpPr>
            <p:spPr>
              <a:xfrm>
                <a:off x="1791" y="1389"/>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3</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grpSp>
            <p:nvGrpSpPr>
              <p:cNvPr id="49201" name="Group 18"/>
              <p:cNvGrpSpPr/>
              <p:nvPr/>
            </p:nvGrpSpPr>
            <p:grpSpPr>
              <a:xfrm flipH="1" flipV="1">
                <a:off x="1749" y="1773"/>
                <a:ext cx="88" cy="432"/>
                <a:chOff x="2586" y="847"/>
                <a:chExt cx="71" cy="654"/>
              </a:xfrm>
            </p:grpSpPr>
            <p:sp>
              <p:nvSpPr>
                <p:cNvPr id="49227" name="Line 19"/>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9228" name="Line 20"/>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9229" name="Freeform 21"/>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9202" name="Line 22"/>
              <p:cNvSpPr/>
              <p:nvPr/>
            </p:nvSpPr>
            <p:spPr>
              <a:xfrm flipH="1">
                <a:off x="1202" y="1344"/>
                <a:ext cx="1104" cy="0"/>
              </a:xfrm>
              <a:prstGeom prst="line">
                <a:avLst/>
              </a:prstGeom>
              <a:ln w="28575" cap="flat" cmpd="sng">
                <a:solidFill>
                  <a:srgbClr val="FFCC00"/>
                </a:solidFill>
                <a:prstDash val="solid"/>
                <a:headEnd type="none" w="med" len="med"/>
                <a:tailEnd type="none" w="med" len="med"/>
              </a:ln>
            </p:spPr>
          </p:sp>
          <p:sp>
            <p:nvSpPr>
              <p:cNvPr id="49203" name="Line 23"/>
              <p:cNvSpPr/>
              <p:nvPr/>
            </p:nvSpPr>
            <p:spPr>
              <a:xfrm flipH="1">
                <a:off x="431" y="1324"/>
                <a:ext cx="441" cy="0"/>
              </a:xfrm>
              <a:prstGeom prst="line">
                <a:avLst/>
              </a:prstGeom>
              <a:ln w="28575" cap="flat" cmpd="sng">
                <a:solidFill>
                  <a:srgbClr val="FFCC00"/>
                </a:solidFill>
                <a:prstDash val="solid"/>
                <a:headEnd type="oval" w="med" len="med"/>
                <a:tailEnd type="none" w="med" len="med"/>
              </a:ln>
            </p:spPr>
          </p:sp>
          <p:sp>
            <p:nvSpPr>
              <p:cNvPr id="49204" name="Line 24"/>
              <p:cNvSpPr/>
              <p:nvPr/>
            </p:nvSpPr>
            <p:spPr>
              <a:xfrm>
                <a:off x="431" y="2296"/>
                <a:ext cx="1876" cy="0"/>
              </a:xfrm>
              <a:prstGeom prst="line">
                <a:avLst/>
              </a:prstGeom>
              <a:ln w="28575" cap="flat" cmpd="sng">
                <a:solidFill>
                  <a:srgbClr val="FFCC00"/>
                </a:solidFill>
                <a:prstDash val="solid"/>
                <a:headEnd type="none" w="med" len="med"/>
                <a:tailEnd type="none" w="med" len="med"/>
              </a:ln>
            </p:spPr>
          </p:sp>
          <p:sp>
            <p:nvSpPr>
              <p:cNvPr id="49205" name="Line 25"/>
              <p:cNvSpPr/>
              <p:nvPr/>
            </p:nvSpPr>
            <p:spPr>
              <a:xfrm flipV="1">
                <a:off x="1749" y="2152"/>
                <a:ext cx="0" cy="144"/>
              </a:xfrm>
              <a:prstGeom prst="line">
                <a:avLst/>
              </a:prstGeom>
              <a:ln w="28575" cap="flat" cmpd="sng">
                <a:solidFill>
                  <a:srgbClr val="FFCC00"/>
                </a:solidFill>
                <a:prstDash val="solid"/>
                <a:headEnd type="oval" w="med" len="med"/>
                <a:tailEnd type="none" w="med" len="med"/>
              </a:ln>
            </p:spPr>
          </p:sp>
          <p:sp>
            <p:nvSpPr>
              <p:cNvPr id="49206" name="Line 26"/>
              <p:cNvSpPr/>
              <p:nvPr/>
            </p:nvSpPr>
            <p:spPr>
              <a:xfrm>
                <a:off x="1749" y="1341"/>
                <a:ext cx="0" cy="480"/>
              </a:xfrm>
              <a:prstGeom prst="line">
                <a:avLst/>
              </a:prstGeom>
              <a:ln w="28575" cap="flat" cmpd="sng">
                <a:solidFill>
                  <a:srgbClr val="FFCC00"/>
                </a:solidFill>
                <a:prstDash val="solid"/>
                <a:headEnd type="oval" w="med" len="med"/>
                <a:tailEnd type="none" w="med" len="med"/>
              </a:ln>
            </p:spPr>
          </p:sp>
          <p:sp>
            <p:nvSpPr>
              <p:cNvPr id="49207" name="Line 30"/>
              <p:cNvSpPr/>
              <p:nvPr/>
            </p:nvSpPr>
            <p:spPr>
              <a:xfrm>
                <a:off x="2290" y="1344"/>
                <a:ext cx="0" cy="952"/>
              </a:xfrm>
              <a:prstGeom prst="line">
                <a:avLst/>
              </a:prstGeom>
              <a:ln w="28575" cap="flat" cmpd="sng">
                <a:solidFill>
                  <a:srgbClr val="FFCC00"/>
                </a:solidFill>
                <a:prstDash val="solid"/>
                <a:headEnd type="none" w="med" len="med"/>
                <a:tailEnd type="none" w="med" len="med"/>
              </a:ln>
            </p:spPr>
          </p:sp>
          <p:sp>
            <p:nvSpPr>
              <p:cNvPr id="49208" name="Line 32"/>
              <p:cNvSpPr/>
              <p:nvPr/>
            </p:nvSpPr>
            <p:spPr>
              <a:xfrm>
                <a:off x="1111" y="1571"/>
                <a:ext cx="0" cy="725"/>
              </a:xfrm>
              <a:prstGeom prst="line">
                <a:avLst/>
              </a:prstGeom>
              <a:ln w="28575" cap="flat" cmpd="sng">
                <a:solidFill>
                  <a:srgbClr val="FFCC00"/>
                </a:solidFill>
                <a:prstDash val="solid"/>
                <a:headEnd type="oval" w="med" len="med"/>
                <a:tailEnd type="oval" w="med" len="med"/>
              </a:ln>
            </p:spPr>
          </p:sp>
          <p:sp>
            <p:nvSpPr>
              <p:cNvPr id="49209" name="Rectangle 33"/>
              <p:cNvSpPr/>
              <p:nvPr/>
            </p:nvSpPr>
            <p:spPr>
              <a:xfrm>
                <a:off x="1701" y="1485"/>
                <a:ext cx="96" cy="192"/>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nvGrpSpPr>
              <p:cNvPr id="49210" name="Group 34"/>
              <p:cNvGrpSpPr/>
              <p:nvPr/>
            </p:nvGrpSpPr>
            <p:grpSpPr>
              <a:xfrm>
                <a:off x="295" y="1494"/>
                <a:ext cx="272" cy="288"/>
                <a:chOff x="2160" y="2389"/>
                <a:chExt cx="255" cy="261"/>
              </a:xfrm>
            </p:grpSpPr>
            <p:sp>
              <p:nvSpPr>
                <p:cNvPr id="49225" name="Oval 35"/>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49226" name="Text Box 36"/>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49211" name="Text Box 37"/>
              <p:cNvSpPr txBox="1"/>
              <p:nvPr/>
            </p:nvSpPr>
            <p:spPr>
              <a:xfrm>
                <a:off x="476" y="1933"/>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49212" name="Line 39"/>
              <p:cNvSpPr/>
              <p:nvPr/>
            </p:nvSpPr>
            <p:spPr>
              <a:xfrm flipV="1">
                <a:off x="823" y="1324"/>
                <a:ext cx="376" cy="37"/>
              </a:xfrm>
              <a:prstGeom prst="line">
                <a:avLst/>
              </a:prstGeom>
              <a:ln w="38100" cap="flat" cmpd="sng">
                <a:solidFill>
                  <a:srgbClr val="FFCC00"/>
                </a:solidFill>
                <a:prstDash val="solid"/>
                <a:headEnd type="none" w="med" len="med"/>
                <a:tailEnd type="oval" w="med" len="med"/>
              </a:ln>
            </p:spPr>
          </p:sp>
          <p:sp>
            <p:nvSpPr>
              <p:cNvPr id="49213" name="Line 40"/>
              <p:cNvSpPr/>
              <p:nvPr/>
            </p:nvSpPr>
            <p:spPr>
              <a:xfrm flipH="1" flipV="1">
                <a:off x="962" y="1183"/>
                <a:ext cx="85" cy="226"/>
              </a:xfrm>
              <a:prstGeom prst="line">
                <a:avLst/>
              </a:prstGeom>
              <a:ln w="38100" cap="flat" cmpd="sng">
                <a:solidFill>
                  <a:srgbClr val="FF3300"/>
                </a:solidFill>
                <a:prstDash val="solid"/>
                <a:headEnd type="triangle" w="med" len="med"/>
                <a:tailEnd type="none" w="med" len="med"/>
              </a:ln>
            </p:spPr>
          </p:sp>
          <p:sp>
            <p:nvSpPr>
              <p:cNvPr id="49214" name="Line 42"/>
              <p:cNvSpPr/>
              <p:nvPr/>
            </p:nvSpPr>
            <p:spPr>
              <a:xfrm>
                <a:off x="431" y="1344"/>
                <a:ext cx="0" cy="952"/>
              </a:xfrm>
              <a:prstGeom prst="line">
                <a:avLst/>
              </a:prstGeom>
              <a:ln w="28575" cap="flat" cmpd="sng">
                <a:solidFill>
                  <a:srgbClr val="FFCC00"/>
                </a:solidFill>
                <a:prstDash val="solid"/>
                <a:headEnd type="none" w="med" len="med"/>
                <a:tailEnd type="none" w="med" len="med"/>
              </a:ln>
            </p:spPr>
          </p:sp>
          <p:sp>
            <p:nvSpPr>
              <p:cNvPr id="49215" name="Rectangle 43"/>
              <p:cNvSpPr/>
              <p:nvPr/>
            </p:nvSpPr>
            <p:spPr>
              <a:xfrm>
                <a:off x="2245" y="1570"/>
                <a:ext cx="91"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9216" name="Rectangle 44"/>
              <p:cNvSpPr/>
              <p:nvPr/>
            </p:nvSpPr>
            <p:spPr>
              <a:xfrm>
                <a:off x="385" y="1933"/>
                <a:ext cx="91" cy="22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9217" name="Rectangle 45"/>
              <p:cNvSpPr/>
              <p:nvPr/>
            </p:nvSpPr>
            <p:spPr>
              <a:xfrm>
                <a:off x="1066" y="1797"/>
                <a:ext cx="90" cy="22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9218" name="Text Box 46"/>
              <p:cNvSpPr txBox="1"/>
              <p:nvPr/>
            </p:nvSpPr>
            <p:spPr>
              <a:xfrm>
                <a:off x="1111" y="1752"/>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49219" name="Text Box 47"/>
              <p:cNvSpPr txBox="1"/>
              <p:nvPr/>
            </p:nvSpPr>
            <p:spPr>
              <a:xfrm>
                <a:off x="2336" y="1570"/>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6</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49220" name="Text Box 48"/>
              <p:cNvSpPr txBox="1"/>
              <p:nvPr/>
            </p:nvSpPr>
            <p:spPr>
              <a:xfrm>
                <a:off x="1474" y="1661"/>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49221" name="Text Box 49"/>
              <p:cNvSpPr txBox="1"/>
              <p:nvPr/>
            </p:nvSpPr>
            <p:spPr>
              <a:xfrm>
                <a:off x="1474" y="2069"/>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49222" name="Text Box 50"/>
              <p:cNvSpPr txBox="1"/>
              <p:nvPr/>
            </p:nvSpPr>
            <p:spPr>
              <a:xfrm>
                <a:off x="1429" y="1752"/>
                <a:ext cx="361"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49223" name="Rectangle 51"/>
              <p:cNvSpPr/>
              <p:nvPr/>
            </p:nvSpPr>
            <p:spPr>
              <a:xfrm>
                <a:off x="1338" y="1298"/>
                <a:ext cx="22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9224" name="Text Box 52"/>
              <p:cNvSpPr txBox="1"/>
              <p:nvPr/>
            </p:nvSpPr>
            <p:spPr>
              <a:xfrm>
                <a:off x="1383" y="1026"/>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grpSp>
        <p:sp>
          <p:nvSpPr>
            <p:cNvPr id="49191" name="Text Box 54"/>
            <p:cNvSpPr txBox="1"/>
            <p:nvPr/>
          </p:nvSpPr>
          <p:spPr>
            <a:xfrm>
              <a:off x="736" y="1261"/>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49192" name="Text Box 64"/>
            <p:cNvSpPr txBox="1"/>
            <p:nvPr/>
          </p:nvSpPr>
          <p:spPr>
            <a:xfrm>
              <a:off x="1061" y="1382"/>
              <a:ext cx="272"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grpSp>
      <p:graphicFrame>
        <p:nvGraphicFramePr>
          <p:cNvPr id="68673" name="Object 65"/>
          <p:cNvGraphicFramePr>
            <a:graphicFrameLocks noChangeAspect="1"/>
          </p:cNvGraphicFramePr>
          <p:nvPr/>
        </p:nvGraphicFramePr>
        <p:xfrm>
          <a:off x="4716463" y="1054418"/>
          <a:ext cx="3644900" cy="1392237"/>
        </p:xfrm>
        <a:graphic>
          <a:graphicData uri="http://schemas.openxmlformats.org/presentationml/2006/ole">
            <mc:AlternateContent xmlns:mc="http://schemas.openxmlformats.org/markup-compatibility/2006">
              <mc:Choice xmlns:v="urn:schemas-microsoft-com:vml" Requires="v">
                <p:oleObj spid="_x0000_s44066" name="" r:id="rId5" imgW="2222500" imgH="850900" progId="Equation.DSMT4">
                  <p:embed/>
                </p:oleObj>
              </mc:Choice>
              <mc:Fallback>
                <p:oleObj name="" r:id="rId5" imgW="2222500" imgH="850900" progId="Equation.DSMT4">
                  <p:embed/>
                  <p:pic>
                    <p:nvPicPr>
                      <p:cNvPr id="0" name="图片 3198"/>
                      <p:cNvPicPr/>
                      <p:nvPr/>
                    </p:nvPicPr>
                    <p:blipFill>
                      <a:blip r:embed="rId6">
                        <a:clrChange>
                          <a:clrFrom>
                            <a:srgbClr val="000000"/>
                          </a:clrFrom>
                          <a:clrTo>
                            <a:srgbClr val="FFFFFF"/>
                          </a:clrTo>
                        </a:clrChange>
                      </a:blip>
                      <a:stretch>
                        <a:fillRect/>
                      </a:stretch>
                    </p:blipFill>
                    <p:spPr>
                      <a:xfrm>
                        <a:off x="4716463" y="1054418"/>
                        <a:ext cx="3644900" cy="1392237"/>
                      </a:xfrm>
                      <a:prstGeom prst="rect">
                        <a:avLst/>
                      </a:prstGeom>
                      <a:noFill/>
                      <a:ln w="38100">
                        <a:noFill/>
                        <a:miter/>
                      </a:ln>
                    </p:spPr>
                  </p:pic>
                </p:oleObj>
              </mc:Fallback>
            </mc:AlternateContent>
          </a:graphicData>
        </a:graphic>
      </p:graphicFrame>
      <p:grpSp>
        <p:nvGrpSpPr>
          <p:cNvPr id="6" name="Group 122"/>
          <p:cNvGrpSpPr/>
          <p:nvPr/>
        </p:nvGrpSpPr>
        <p:grpSpPr>
          <a:xfrm>
            <a:off x="358775" y="3789363"/>
            <a:ext cx="1044575" cy="720725"/>
            <a:chOff x="226" y="2387"/>
            <a:chExt cx="658" cy="454"/>
          </a:xfrm>
        </p:grpSpPr>
        <p:sp>
          <p:nvSpPr>
            <p:cNvPr id="49188" name="AutoShape 67"/>
            <p:cNvSpPr/>
            <p:nvPr/>
          </p:nvSpPr>
          <p:spPr>
            <a:xfrm>
              <a:off x="703" y="2387"/>
              <a:ext cx="181" cy="454"/>
            </a:xfrm>
            <a:prstGeom prst="downArrow">
              <a:avLst>
                <a:gd name="adj1" fmla="val 50000"/>
                <a:gd name="adj2" fmla="val 62707"/>
              </a:avLst>
            </a:prstGeom>
            <a:solidFill>
              <a:schemeClr val="accent1"/>
            </a:solidFill>
            <a:ln w="9525">
              <a:noFill/>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49189" name="Text Box 68"/>
            <p:cNvSpPr txBox="1"/>
            <p:nvPr/>
          </p:nvSpPr>
          <p:spPr>
            <a:xfrm>
              <a:off x="226" y="2523"/>
              <a:ext cx="43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t &gt;0</a:t>
              </a:r>
              <a:endParaRPr lang="en-US" altLang="zh-CN" sz="2400" b="1" dirty="0">
                <a:solidFill>
                  <a:srgbClr val="FFFF00"/>
                </a:solidFill>
                <a:ea typeface="仿宋_GB2312" panose="02010609030101010101" pitchFamily="49" charset="-122"/>
              </a:endParaRPr>
            </a:p>
          </p:txBody>
        </p:sp>
      </p:grpSp>
      <p:grpSp>
        <p:nvGrpSpPr>
          <p:cNvPr id="7" name="Group 69"/>
          <p:cNvGrpSpPr/>
          <p:nvPr/>
        </p:nvGrpSpPr>
        <p:grpSpPr>
          <a:xfrm>
            <a:off x="288166" y="4487386"/>
            <a:ext cx="2493962" cy="1858963"/>
            <a:chOff x="1066" y="1933"/>
            <a:chExt cx="1571" cy="1171"/>
          </a:xfrm>
        </p:grpSpPr>
        <p:sp>
          <p:nvSpPr>
            <p:cNvPr id="49165" name="Line 70"/>
            <p:cNvSpPr/>
            <p:nvPr/>
          </p:nvSpPr>
          <p:spPr>
            <a:xfrm>
              <a:off x="1711" y="2365"/>
              <a:ext cx="396" cy="0"/>
            </a:xfrm>
            <a:prstGeom prst="line">
              <a:avLst/>
            </a:prstGeom>
            <a:ln w="28575" cap="flat" cmpd="sng">
              <a:solidFill>
                <a:srgbClr val="FFCC00"/>
              </a:solidFill>
              <a:prstDash val="solid"/>
              <a:headEnd type="none" w="med" len="med"/>
              <a:tailEnd type="none" w="med" len="med"/>
            </a:ln>
          </p:spPr>
        </p:sp>
        <p:sp>
          <p:nvSpPr>
            <p:cNvPr id="49166" name="Line 71"/>
            <p:cNvSpPr/>
            <p:nvPr/>
          </p:nvSpPr>
          <p:spPr>
            <a:xfrm>
              <a:off x="1973" y="2365"/>
              <a:ext cx="247" cy="0"/>
            </a:xfrm>
            <a:prstGeom prst="line">
              <a:avLst/>
            </a:prstGeom>
            <a:ln w="28575" cap="flat" cmpd="sng">
              <a:solidFill>
                <a:srgbClr val="FFCC00"/>
              </a:solidFill>
              <a:prstDash val="solid"/>
              <a:headEnd type="none" w="med" len="med"/>
              <a:tailEnd type="none" w="med" len="med"/>
            </a:ln>
          </p:spPr>
        </p:sp>
        <p:grpSp>
          <p:nvGrpSpPr>
            <p:cNvPr id="49167" name="Group 72"/>
            <p:cNvGrpSpPr/>
            <p:nvPr/>
          </p:nvGrpSpPr>
          <p:grpSpPr>
            <a:xfrm>
              <a:off x="1837" y="1933"/>
              <a:ext cx="247" cy="373"/>
              <a:chOff x="1872" y="467"/>
              <a:chExt cx="240" cy="301"/>
            </a:xfrm>
          </p:grpSpPr>
          <p:sp>
            <p:nvSpPr>
              <p:cNvPr id="49186" name="Line 73"/>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49187" name="Text Box 74"/>
              <p:cNvSpPr txBox="1"/>
              <p:nvPr/>
            </p:nvSpPr>
            <p:spPr>
              <a:xfrm>
                <a:off x="1873" y="467"/>
                <a:ext cx="182" cy="29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i</a:t>
                </a:r>
                <a:endParaRPr lang="en-US" altLang="zh-CN" sz="2400" b="1" dirty="0">
                  <a:solidFill>
                    <a:srgbClr val="FFFF00"/>
                  </a:solidFill>
                  <a:ea typeface="仿宋_GB2312" panose="02010609030101010101" pitchFamily="49" charset="-122"/>
                </a:endParaRPr>
              </a:p>
            </p:txBody>
          </p:sp>
        </p:grpSp>
        <p:sp>
          <p:nvSpPr>
            <p:cNvPr id="49168" name="Text Box 75"/>
            <p:cNvSpPr txBox="1"/>
            <p:nvPr/>
          </p:nvSpPr>
          <p:spPr>
            <a:xfrm>
              <a:off x="2060" y="2578"/>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L</a:t>
              </a:r>
              <a:endParaRPr lang="en-US" altLang="zh-CN" sz="2400" b="1" dirty="0">
                <a:solidFill>
                  <a:srgbClr val="FFFF00"/>
                </a:solidFill>
                <a:ea typeface="仿宋_GB2312" panose="02010609030101010101" pitchFamily="49" charset="-122"/>
              </a:endParaRPr>
            </a:p>
          </p:txBody>
        </p:sp>
        <p:grpSp>
          <p:nvGrpSpPr>
            <p:cNvPr id="49169" name="Group 76"/>
            <p:cNvGrpSpPr/>
            <p:nvPr/>
          </p:nvGrpSpPr>
          <p:grpSpPr>
            <a:xfrm>
              <a:off x="2301" y="2340"/>
              <a:ext cx="336" cy="764"/>
              <a:chOff x="1968" y="748"/>
              <a:chExt cx="326" cy="616"/>
            </a:xfrm>
          </p:grpSpPr>
          <p:grpSp>
            <p:nvGrpSpPr>
              <p:cNvPr id="49182" name="Group 77"/>
              <p:cNvGrpSpPr/>
              <p:nvPr/>
            </p:nvGrpSpPr>
            <p:grpSpPr>
              <a:xfrm>
                <a:off x="2069" y="748"/>
                <a:ext cx="218" cy="616"/>
                <a:chOff x="1637" y="1276"/>
                <a:chExt cx="218" cy="616"/>
              </a:xfrm>
            </p:grpSpPr>
            <p:sp>
              <p:nvSpPr>
                <p:cNvPr id="49184" name="Text Box 78"/>
                <p:cNvSpPr txBox="1"/>
                <p:nvPr/>
              </p:nvSpPr>
              <p:spPr>
                <a:xfrm>
                  <a:off x="1637" y="1276"/>
                  <a:ext cx="218"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rgbClr val="FFFF00"/>
                    </a:solidFill>
                    <a:ea typeface="仿宋_GB2312" panose="02010609030101010101" pitchFamily="49" charset="-122"/>
                  </a:endParaRPr>
                </a:p>
              </p:txBody>
            </p:sp>
            <p:sp>
              <p:nvSpPr>
                <p:cNvPr id="49185" name="Text Box 79"/>
                <p:cNvSpPr txBox="1"/>
                <p:nvPr/>
              </p:nvSpPr>
              <p:spPr>
                <a:xfrm>
                  <a:off x="1639" y="1659"/>
                  <a:ext cx="205"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rgbClr val="FFFF00"/>
                    </a:solidFill>
                    <a:ea typeface="仿宋_GB2312" panose="02010609030101010101" pitchFamily="49" charset="-122"/>
                  </a:endParaRPr>
                </a:p>
              </p:txBody>
            </p:sp>
          </p:grpSp>
          <p:sp>
            <p:nvSpPr>
              <p:cNvPr id="49183" name="Text Box 80"/>
              <p:cNvSpPr txBox="1"/>
              <p:nvPr/>
            </p:nvSpPr>
            <p:spPr>
              <a:xfrm>
                <a:off x="1968" y="900"/>
                <a:ext cx="326" cy="29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dirty="0">
                  <a:solidFill>
                    <a:srgbClr val="FFFF00"/>
                  </a:solidFill>
                  <a:ea typeface="仿宋_GB2312" panose="02010609030101010101" pitchFamily="49" charset="-122"/>
                </a:endParaRPr>
              </a:p>
            </p:txBody>
          </p:sp>
        </p:grpSp>
        <p:sp>
          <p:nvSpPr>
            <p:cNvPr id="49170" name="Line 81"/>
            <p:cNvSpPr/>
            <p:nvPr/>
          </p:nvSpPr>
          <p:spPr>
            <a:xfrm>
              <a:off x="1069" y="2365"/>
              <a:ext cx="692" cy="0"/>
            </a:xfrm>
            <a:prstGeom prst="line">
              <a:avLst/>
            </a:prstGeom>
            <a:ln w="28575" cap="flat" cmpd="sng">
              <a:solidFill>
                <a:srgbClr val="FFCC00"/>
              </a:solidFill>
              <a:prstDash val="solid"/>
              <a:headEnd type="none" w="med" len="med"/>
              <a:tailEnd type="none" w="med" len="med"/>
            </a:ln>
          </p:spPr>
        </p:sp>
        <p:grpSp>
          <p:nvGrpSpPr>
            <p:cNvPr id="49171" name="Group 82"/>
            <p:cNvGrpSpPr/>
            <p:nvPr/>
          </p:nvGrpSpPr>
          <p:grpSpPr>
            <a:xfrm flipH="1" flipV="1">
              <a:off x="2255" y="2543"/>
              <a:ext cx="73" cy="357"/>
              <a:chOff x="2586" y="847"/>
              <a:chExt cx="71" cy="654"/>
            </a:xfrm>
          </p:grpSpPr>
          <p:sp>
            <p:nvSpPr>
              <p:cNvPr id="49179" name="Line 83"/>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49180" name="Line 84"/>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49181" name="Freeform 85"/>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49172" name="Line 86"/>
            <p:cNvSpPr/>
            <p:nvPr/>
          </p:nvSpPr>
          <p:spPr>
            <a:xfrm flipV="1">
              <a:off x="2255" y="2841"/>
              <a:ext cx="0" cy="178"/>
            </a:xfrm>
            <a:prstGeom prst="line">
              <a:avLst/>
            </a:prstGeom>
            <a:ln w="28575" cap="flat" cmpd="sng">
              <a:solidFill>
                <a:srgbClr val="FFCC00"/>
              </a:solidFill>
              <a:prstDash val="solid"/>
              <a:headEnd type="none" w="med" len="med"/>
              <a:tailEnd type="none" w="med" len="med"/>
            </a:ln>
          </p:spPr>
        </p:sp>
        <p:sp>
          <p:nvSpPr>
            <p:cNvPr id="49173" name="Line 87"/>
            <p:cNvSpPr/>
            <p:nvPr/>
          </p:nvSpPr>
          <p:spPr>
            <a:xfrm>
              <a:off x="2255" y="2365"/>
              <a:ext cx="0" cy="178"/>
            </a:xfrm>
            <a:prstGeom prst="line">
              <a:avLst/>
            </a:prstGeom>
            <a:ln w="28575" cap="flat" cmpd="sng">
              <a:solidFill>
                <a:srgbClr val="FFCC00"/>
              </a:solidFill>
              <a:prstDash val="solid"/>
              <a:headEnd type="none" w="med" len="med"/>
              <a:tailEnd type="none" w="med" len="med"/>
            </a:ln>
          </p:spPr>
        </p:sp>
        <p:grpSp>
          <p:nvGrpSpPr>
            <p:cNvPr id="49174" name="Group 88"/>
            <p:cNvGrpSpPr/>
            <p:nvPr/>
          </p:nvGrpSpPr>
          <p:grpSpPr>
            <a:xfrm>
              <a:off x="1338" y="2043"/>
              <a:ext cx="348" cy="382"/>
              <a:chOff x="1008" y="556"/>
              <a:chExt cx="338" cy="308"/>
            </a:xfrm>
          </p:grpSpPr>
          <p:sp>
            <p:nvSpPr>
              <p:cNvPr id="49177" name="Text Box 89"/>
              <p:cNvSpPr txBox="1"/>
              <p:nvPr/>
            </p:nvSpPr>
            <p:spPr>
              <a:xfrm>
                <a:off x="1109" y="556"/>
                <a:ext cx="237" cy="23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R</a:t>
                </a:r>
                <a:endParaRPr lang="en-US" altLang="zh-CN" sz="2400" b="1" dirty="0">
                  <a:solidFill>
                    <a:srgbClr val="FFFF00"/>
                  </a:solidFill>
                  <a:ea typeface="仿宋_GB2312" panose="02010609030101010101" pitchFamily="49" charset="-122"/>
                </a:endParaRPr>
              </a:p>
            </p:txBody>
          </p:sp>
          <p:sp>
            <p:nvSpPr>
              <p:cNvPr id="49178" name="Rectangle 90"/>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49175" name="Line 91"/>
            <p:cNvSpPr/>
            <p:nvPr/>
          </p:nvSpPr>
          <p:spPr>
            <a:xfrm>
              <a:off x="1066" y="3067"/>
              <a:ext cx="1179" cy="0"/>
            </a:xfrm>
            <a:prstGeom prst="line">
              <a:avLst/>
            </a:prstGeom>
            <a:ln w="28575" cap="flat" cmpd="sng">
              <a:solidFill>
                <a:srgbClr val="FFCC00"/>
              </a:solidFill>
              <a:prstDash val="solid"/>
              <a:headEnd type="none" w="med" len="med"/>
              <a:tailEnd type="none" w="med" len="med"/>
            </a:ln>
          </p:spPr>
        </p:sp>
        <p:sp>
          <p:nvSpPr>
            <p:cNvPr id="49176" name="Line 92"/>
            <p:cNvSpPr/>
            <p:nvPr/>
          </p:nvSpPr>
          <p:spPr>
            <a:xfrm>
              <a:off x="1066" y="2341"/>
              <a:ext cx="0" cy="726"/>
            </a:xfrm>
            <a:prstGeom prst="line">
              <a:avLst/>
            </a:prstGeom>
            <a:ln w="28575" cap="flat" cmpd="sng">
              <a:solidFill>
                <a:srgbClr val="FFCC00"/>
              </a:solidFill>
              <a:prstDash val="solid"/>
              <a:headEnd type="none" w="med" len="med"/>
              <a:tailEnd type="none" w="med" len="med"/>
            </a:ln>
          </p:spPr>
        </p:sp>
      </p:grpSp>
      <p:graphicFrame>
        <p:nvGraphicFramePr>
          <p:cNvPr id="68728" name="Object 120"/>
          <p:cNvGraphicFramePr>
            <a:graphicFrameLocks noChangeAspect="1"/>
          </p:cNvGraphicFramePr>
          <p:nvPr/>
        </p:nvGraphicFramePr>
        <p:xfrm>
          <a:off x="4413640" y="2694288"/>
          <a:ext cx="3384550" cy="458788"/>
        </p:xfrm>
        <a:graphic>
          <a:graphicData uri="http://schemas.openxmlformats.org/presentationml/2006/ole">
            <mc:AlternateContent xmlns:mc="http://schemas.openxmlformats.org/markup-compatibility/2006">
              <mc:Choice xmlns:v="urn:schemas-microsoft-com:vml" Requires="v">
                <p:oleObj spid="_x0000_s44067" name="" r:id="rId7" imgW="1993900" imgH="266700" progId="Equation.3">
                  <p:embed/>
                </p:oleObj>
              </mc:Choice>
              <mc:Fallback>
                <p:oleObj name="" r:id="rId7" imgW="1993900" imgH="266700" progId="Equation.3">
                  <p:embed/>
                  <p:pic>
                    <p:nvPicPr>
                      <p:cNvPr id="0" name="图片 3200"/>
                      <p:cNvPicPr/>
                      <p:nvPr/>
                    </p:nvPicPr>
                    <p:blipFill>
                      <a:blip r:embed="rId8">
                        <a:clrChange>
                          <a:clrFrom>
                            <a:srgbClr val="000000"/>
                          </a:clrFrom>
                          <a:clrTo>
                            <a:srgbClr val="FFFFFF"/>
                          </a:clrTo>
                        </a:clrChange>
                      </a:blip>
                      <a:stretch>
                        <a:fillRect/>
                      </a:stretch>
                    </p:blipFill>
                    <p:spPr>
                      <a:xfrm>
                        <a:off x="4413640" y="2694288"/>
                        <a:ext cx="3384550" cy="458788"/>
                      </a:xfrm>
                      <a:prstGeom prst="rect">
                        <a:avLst/>
                      </a:prstGeom>
                      <a:noFill/>
                      <a:ln w="38100">
                        <a:noFill/>
                        <a:miter/>
                      </a:ln>
                    </p:spPr>
                  </p:pic>
                </p:oleObj>
              </mc:Fallback>
            </mc:AlternateContent>
          </a:graphicData>
        </a:graphic>
      </p:graphicFrame>
      <p:graphicFrame>
        <p:nvGraphicFramePr>
          <p:cNvPr id="68729" name="Object 121"/>
          <p:cNvGraphicFramePr>
            <a:graphicFrameLocks noChangeAspect="1"/>
          </p:cNvGraphicFramePr>
          <p:nvPr/>
        </p:nvGraphicFramePr>
        <p:xfrm>
          <a:off x="3838445" y="5300817"/>
          <a:ext cx="4679950" cy="1036638"/>
        </p:xfrm>
        <a:graphic>
          <a:graphicData uri="http://schemas.openxmlformats.org/presentationml/2006/ole">
            <mc:AlternateContent xmlns:mc="http://schemas.openxmlformats.org/markup-compatibility/2006">
              <mc:Choice xmlns:v="urn:schemas-microsoft-com:vml" Requires="v">
                <p:oleObj spid="_x0000_s44068" name="" r:id="rId9" imgW="2425700" imgH="533400" progId="Equation.3">
                  <p:embed/>
                </p:oleObj>
              </mc:Choice>
              <mc:Fallback>
                <p:oleObj name="" r:id="rId9" imgW="2425700" imgH="533400" progId="Equation.3">
                  <p:embed/>
                  <p:pic>
                    <p:nvPicPr>
                      <p:cNvPr id="0" name="图片 3199"/>
                      <p:cNvPicPr/>
                      <p:nvPr/>
                    </p:nvPicPr>
                    <p:blipFill>
                      <a:blip r:embed="rId10">
                        <a:clrChange>
                          <a:clrFrom>
                            <a:srgbClr val="000000"/>
                          </a:clrFrom>
                          <a:clrTo>
                            <a:srgbClr val="FFFFFF"/>
                          </a:clrTo>
                        </a:clrChange>
                      </a:blip>
                      <a:stretch>
                        <a:fillRect/>
                      </a:stretch>
                    </p:blipFill>
                    <p:spPr>
                      <a:xfrm>
                        <a:off x="3838445" y="5300817"/>
                        <a:ext cx="4679950" cy="1036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68613"/>
                                        </p:tgtEl>
                                        <p:attrNameLst>
                                          <p:attrName>style.visibility</p:attrName>
                                        </p:attrNameLst>
                                      </p:cBhvr>
                                      <p:to>
                                        <p:strVal val="visible"/>
                                      </p:to>
                                    </p:set>
                                    <p:anim calcmode="lin" valueType="num">
                                      <p:cBhvr additive="base">
                                        <p:cTn id="12" dur="500" fill="hold"/>
                                        <p:tgtEl>
                                          <p:spTgt spid="68613"/>
                                        </p:tgtEl>
                                        <p:attrNameLst>
                                          <p:attrName>ppt_x</p:attrName>
                                        </p:attrNameLst>
                                      </p:cBhvr>
                                      <p:tavLst>
                                        <p:tav tm="0">
                                          <p:val>
                                            <p:strVal val="1+#ppt_w/2"/>
                                          </p:val>
                                        </p:tav>
                                        <p:tav tm="100000">
                                          <p:val>
                                            <p:strVal val="#ppt_x"/>
                                          </p:val>
                                        </p:tav>
                                      </p:tavLst>
                                    </p:anim>
                                    <p:anim calcmode="lin" valueType="num">
                                      <p:cBhvr additive="base">
                                        <p:cTn id="13"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68666"/>
                                        </p:tgtEl>
                                        <p:attrNameLst>
                                          <p:attrName>style.visibility</p:attrName>
                                        </p:attrNameLst>
                                      </p:cBhvr>
                                      <p:to>
                                        <p:strVal val="visible"/>
                                      </p:to>
                                    </p:set>
                                    <p:anim calcmode="lin" valueType="num">
                                      <p:cBhvr>
                                        <p:cTn id="18" dur="1000" fill="hold"/>
                                        <p:tgtEl>
                                          <p:spTgt spid="68666"/>
                                        </p:tgtEl>
                                        <p:attrNameLst>
                                          <p:attrName>ppt_w</p:attrName>
                                        </p:attrNameLst>
                                      </p:cBhvr>
                                      <p:tavLst>
                                        <p:tav tm="0">
                                          <p:val>
                                            <p:fltVal val="0"/>
                                          </p:val>
                                        </p:tav>
                                        <p:tav tm="100000">
                                          <p:val>
                                            <p:strVal val="#ppt_w"/>
                                          </p:val>
                                        </p:tav>
                                      </p:tavLst>
                                    </p:anim>
                                    <p:anim calcmode="lin" valueType="num">
                                      <p:cBhvr>
                                        <p:cTn id="19" dur="1000" fill="hold"/>
                                        <p:tgtEl>
                                          <p:spTgt spid="68666"/>
                                        </p:tgtEl>
                                        <p:attrNameLst>
                                          <p:attrName>ppt_h</p:attrName>
                                        </p:attrNameLst>
                                      </p:cBhvr>
                                      <p:tavLst>
                                        <p:tav tm="0">
                                          <p:val>
                                            <p:fltVal val="0"/>
                                          </p:val>
                                        </p:tav>
                                        <p:tav tm="100000">
                                          <p:val>
                                            <p:strVal val="#ppt_h"/>
                                          </p:val>
                                        </p:tav>
                                      </p:tavLst>
                                    </p:anim>
                                    <p:anim calcmode="lin" valueType="num">
                                      <p:cBhvr>
                                        <p:cTn id="20" dur="1000" fill="hold"/>
                                        <p:tgtEl>
                                          <p:spTgt spid="68666"/>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6866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8673"/>
                                        </p:tgtEl>
                                        <p:attrNameLst>
                                          <p:attrName>style.visibility</p:attrName>
                                        </p:attrNameLst>
                                      </p:cBhvr>
                                      <p:to>
                                        <p:strVal val="visible"/>
                                      </p:to>
                                    </p:set>
                                    <p:animEffect transition="in" filter="wipe(up)">
                                      <p:cBhvr>
                                        <p:cTn id="26" dur="2000"/>
                                        <p:tgtEl>
                                          <p:spTgt spid="68673"/>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Top)">
                                      <p:cBhvr>
                                        <p:cTn id="31" dur="500"/>
                                        <p:tgtEl>
                                          <p:spTgt spid="6"/>
                                        </p:tgtEl>
                                      </p:cBhvr>
                                    </p:animEffec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0-#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8728"/>
                                        </p:tgtEl>
                                        <p:attrNameLst>
                                          <p:attrName>style.visibility</p:attrName>
                                        </p:attrNameLst>
                                      </p:cBhvr>
                                      <p:to>
                                        <p:strVal val="visible"/>
                                      </p:to>
                                    </p:set>
                                    <p:animEffect transition="in" filter="wipe(left)">
                                      <p:cBhvr>
                                        <p:cTn id="41" dur="2000"/>
                                        <p:tgtEl>
                                          <p:spTgt spid="6872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8665"/>
                                        </p:tgtEl>
                                        <p:attrNameLst>
                                          <p:attrName>style.visibility</p:attrName>
                                        </p:attrNameLst>
                                      </p:cBhvr>
                                      <p:to>
                                        <p:strVal val="visible"/>
                                      </p:to>
                                    </p:set>
                                    <p:animEffect transition="in" filter="wipe(left)">
                                      <p:cBhvr>
                                        <p:cTn id="46" dur="2000"/>
                                        <p:tgtEl>
                                          <p:spTgt spid="68665"/>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68663"/>
                                        </p:tgtEl>
                                        <p:attrNameLst>
                                          <p:attrName>style.visibility</p:attrName>
                                        </p:attrNameLst>
                                      </p:cBhvr>
                                      <p:to>
                                        <p:strVal val="visible"/>
                                      </p:to>
                                    </p:set>
                                    <p:animEffect transition="in" filter="strips(downRight)">
                                      <p:cBhvr>
                                        <p:cTn id="51" dur="2000"/>
                                        <p:tgtEl>
                                          <p:spTgt spid="6866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8729"/>
                                        </p:tgtEl>
                                        <p:attrNameLst>
                                          <p:attrName>style.visibility</p:attrName>
                                        </p:attrNameLst>
                                      </p:cBhvr>
                                      <p:to>
                                        <p:strVal val="visible"/>
                                      </p:to>
                                    </p:set>
                                    <p:animEffect transition="in" filter="wipe(left)">
                                      <p:cBhvr>
                                        <p:cTn id="56" dur="2000"/>
                                        <p:tgtEl>
                                          <p:spTgt spid="68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66"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p:nvPr/>
        </p:nvSpPr>
        <p:spPr>
          <a:xfrm>
            <a:off x="328093" y="168942"/>
            <a:ext cx="1702710" cy="523220"/>
          </a:xfrm>
          <a:prstGeom prst="rect">
            <a:avLst/>
          </a:prstGeom>
          <a:solidFill>
            <a:schemeClr val="hlink"/>
          </a:solidFill>
          <a:ln w="9525">
            <a:noFill/>
          </a:ln>
          <a:effectLst>
            <a:outerShdw dist="35921" dir="2699999" algn="ctr" rotWithShape="0">
              <a:schemeClr val="bg2"/>
            </a:outerShdw>
          </a:effectLst>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rgbClr val="FFFF00"/>
                </a:solidFill>
                <a:latin typeface="Times New Roman" panose="02020603050405020304" pitchFamily="18" charset="0"/>
              </a:rPr>
              <a:t>S</a:t>
            </a:r>
            <a:r>
              <a:rPr lang="zh-CN" altLang="en-US" sz="2800" b="1" dirty="0">
                <a:solidFill>
                  <a:srgbClr val="FFFF00"/>
                </a:solidFill>
                <a:latin typeface="Times New Roman" panose="02020603050405020304" pitchFamily="18" charset="0"/>
              </a:rPr>
              <a:t>ummary</a:t>
            </a:r>
            <a:endParaRPr lang="zh-CN" altLang="en-US" sz="2800" b="1" dirty="0">
              <a:solidFill>
                <a:srgbClr val="FFFF00"/>
              </a:solidFill>
              <a:latin typeface="Times New Roman" panose="02020603050405020304" pitchFamily="18" charset="0"/>
            </a:endParaRPr>
          </a:p>
        </p:txBody>
      </p:sp>
      <p:sp>
        <p:nvSpPr>
          <p:cNvPr id="67589" name="Text Box 5"/>
          <p:cNvSpPr txBox="1"/>
          <p:nvPr/>
        </p:nvSpPr>
        <p:spPr>
          <a:xfrm>
            <a:off x="279650" y="5839415"/>
            <a:ext cx="8368030" cy="82994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4.</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Z</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ero-input response of a first-order circuit is proportional to</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algn="l"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the initial value</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7590" name="Text Box 6"/>
          <p:cNvSpPr txBox="1"/>
          <p:nvPr/>
        </p:nvSpPr>
        <p:spPr>
          <a:xfrm>
            <a:off x="256969" y="834636"/>
            <a:ext cx="8820472" cy="1200329"/>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lvl="0" algn="just" eaLnBrk="1" hangingPunct="1">
              <a:spcBef>
                <a:spcPct val="0"/>
              </a:spcBef>
              <a:buAutoNum type="arabicPeriod"/>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zero input response of the first-order circuit is caused by the initial value of the energy storage element, and it is an exponential decay function that the initial value decays to zero.</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7591" name="Text Box 7"/>
          <p:cNvSpPr txBox="1"/>
          <p:nvPr/>
        </p:nvSpPr>
        <p:spPr>
          <a:xfrm>
            <a:off x="367406" y="3318964"/>
            <a:ext cx="8280274" cy="187743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ts val="600"/>
              </a:spcBef>
              <a:spcAft>
                <a:spcPts val="600"/>
              </a:spcAft>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Decay</a:t>
            </a:r>
            <a:r>
              <a:rPr lang="zh-CN"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speed depends on the time constant </a:t>
            </a:r>
            <a:r>
              <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a:p>
            <a:pPr marL="0" lvl="0" indent="0" algn="l" eaLnBrk="1" hangingPunct="1">
              <a:spcBef>
                <a:spcPts val="600"/>
              </a:spcBef>
              <a:spcAft>
                <a:spcPts val="600"/>
              </a:spcAft>
              <a:buNone/>
            </a:pPr>
            <a:r>
              <a:rPr lang="zh-CN" altLang="en-US" sz="2400" b="1" dirty="0">
                <a:solidFill>
                  <a:schemeClr val="bg1"/>
                </a:solidFill>
                <a:latin typeface="仿宋_GB2312" panose="02010609030101010101" pitchFamily="49" charset="-122"/>
                <a:ea typeface="仿宋_GB2312" panose="02010609030101010101" pitchFamily="49" charset="-122"/>
                <a:sym typeface="Symbol" panose="05050102010706020507" pitchFamily="18" charset="2"/>
              </a:rPr>
              <a:t>     </a:t>
            </a:r>
            <a:r>
              <a:rPr lang="en-US" altLang="zh-CN" sz="2400" b="1" i="1" dirty="0">
                <a:solidFill>
                  <a:srgbClr val="FFC000"/>
                </a:solidFill>
                <a:latin typeface="Times New Roman" panose="02020603050405020304" pitchFamily="18" charset="0"/>
                <a:ea typeface="仿宋_GB2312" panose="02010609030101010101" pitchFamily="49" charset="-122"/>
                <a:sym typeface="Symbol" panose="05050102010706020507" pitchFamily="18" charset="2"/>
              </a:rPr>
              <a:t>RC </a:t>
            </a:r>
            <a:r>
              <a:rPr lang="en-US" altLang="zh-CN" sz="2400" b="1" dirty="0">
                <a:solidFill>
                  <a:srgbClr val="FFC000"/>
                </a:solidFill>
                <a:latin typeface="仿宋_GB2312" panose="02010609030101010101" pitchFamily="49" charset="-122"/>
                <a:ea typeface="仿宋_GB2312" panose="02010609030101010101" pitchFamily="49" charset="-122"/>
                <a:sym typeface="Symbol" panose="05050102010706020507" pitchFamily="18" charset="2"/>
              </a:rPr>
              <a:t>circuit</a:t>
            </a:r>
            <a:r>
              <a:rPr lang="zh-CN" altLang="en-US" sz="2400" b="1" dirty="0">
                <a:solidFill>
                  <a:schemeClr val="bg1"/>
                </a:solidFill>
                <a:latin typeface="仿宋_GB2312" panose="02010609030101010101" pitchFamily="49" charset="-122"/>
                <a:ea typeface="仿宋_GB2312" panose="02010609030101010101" pitchFamily="49" charset="-122"/>
                <a:sym typeface="Symbol" panose="05050102010706020507" pitchFamily="18" charset="2"/>
              </a:rPr>
              <a:t> </a:t>
            </a:r>
            <a:r>
              <a:rPr lang="zh-CN" altLang="en-US"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RC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en-US" altLang="zh-CN" sz="2400" b="1" dirty="0">
                <a:solidFill>
                  <a:schemeClr val="bg1"/>
                </a:solidFill>
                <a:latin typeface="仿宋_GB2312" panose="02010609030101010101" pitchFamily="49" charset="-122"/>
                <a:ea typeface="仿宋_GB2312" panose="02010609030101010101" pitchFamily="49" charset="-122"/>
                <a:sym typeface="Symbol" panose="05050102010706020507" pitchFamily="18" charset="2"/>
              </a:rPr>
              <a:t>     </a:t>
            </a:r>
            <a:r>
              <a:rPr lang="en-US" altLang="zh-CN" sz="2400" b="1" i="1" dirty="0">
                <a:solidFill>
                  <a:srgbClr val="FFC000"/>
                </a:solidFill>
                <a:latin typeface="Times New Roman" panose="02020603050405020304" pitchFamily="18" charset="0"/>
                <a:ea typeface="仿宋_GB2312" panose="02010609030101010101" pitchFamily="49" charset="-122"/>
                <a:sym typeface="Symbol" panose="05050102010706020507" pitchFamily="18" charset="2"/>
              </a:rPr>
              <a:t>RL</a:t>
            </a:r>
            <a:r>
              <a:rPr lang="zh-CN" altLang="en-US" sz="2400" b="1" dirty="0">
                <a:solidFill>
                  <a:srgbClr val="FFC000"/>
                </a:solidFill>
                <a:latin typeface="仿宋_GB2312" panose="02010609030101010101" pitchFamily="49" charset="-122"/>
                <a:ea typeface="仿宋_GB2312" panose="02010609030101010101" pitchFamily="49" charset="-122"/>
                <a:sym typeface="Symbol" panose="05050102010706020507" pitchFamily="18" charset="2"/>
              </a:rPr>
              <a:t> </a:t>
            </a:r>
            <a:r>
              <a:rPr lang="en-US" altLang="zh-CN" sz="2400" b="1" dirty="0">
                <a:solidFill>
                  <a:srgbClr val="FFC000"/>
                </a:solidFill>
                <a:latin typeface="仿宋_GB2312" panose="02010609030101010101" pitchFamily="49" charset="-122"/>
                <a:ea typeface="仿宋_GB2312" panose="02010609030101010101" pitchFamily="49" charset="-122"/>
                <a:sym typeface="Symbol" panose="05050102010706020507" pitchFamily="18" charset="2"/>
              </a:rPr>
              <a:t>circuit</a:t>
            </a:r>
            <a:r>
              <a:rPr lang="zh-CN" altLang="en-US" sz="2400" b="1" dirty="0">
                <a:solidFill>
                  <a:schemeClr val="bg1"/>
                </a:solidFill>
                <a:latin typeface="仿宋_GB2312" panose="02010609030101010101" pitchFamily="49" charset="-122"/>
                <a:ea typeface="仿宋_GB2312" panose="02010609030101010101" pitchFamily="49" charset="-122"/>
                <a:sym typeface="Symbol" panose="05050102010706020507" pitchFamily="18" charset="2"/>
              </a:rPr>
              <a:t>  </a:t>
            </a:r>
            <a:r>
              <a:rPr lang="zh-CN" altLang="en-US"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zh-CN" altLang="en-US"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L</a:t>
            </a:r>
            <a:r>
              <a:rPr lang="en-US" altLang="zh-CN" sz="24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a:t>
            </a:r>
            <a:r>
              <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R</a:t>
            </a:r>
            <a:endParaRPr lang="en-US" altLang="zh-CN" sz="2400" b="1" i="1"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a:p>
            <a:pPr marL="0" lvl="0" indent="0" algn="l" eaLnBrk="1" hangingPunct="1">
              <a:spcBef>
                <a:spcPts val="600"/>
              </a:spcBef>
              <a:spcAft>
                <a:spcPts val="600"/>
              </a:spcAft>
              <a:buNone/>
            </a:pPr>
            <a:r>
              <a:rPr lang="en-US" altLang="zh-CN" sz="2400" b="1" i="1" dirty="0">
                <a:solidFill>
                  <a:srgbClr val="FFC000"/>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400" b="1" i="1" dirty="0">
                <a:solidFill>
                  <a:srgbClr val="FFC000"/>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R</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is 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quivalent resistance of a terminal circuit connected to a dynamic element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7592" name="Text Box 8"/>
          <p:cNvSpPr txBox="1"/>
          <p:nvPr/>
        </p:nvSpPr>
        <p:spPr>
          <a:xfrm>
            <a:off x="328093" y="5283120"/>
            <a:ext cx="847915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3.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All responses in the same circuit have the same time constant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p:txBody>
      </p:sp>
      <p:sp>
        <p:nvSpPr>
          <p:cNvPr id="50183" name="Text Box 11"/>
          <p:cNvSpPr txBox="1"/>
          <p:nvPr/>
        </p:nvSpPr>
        <p:spPr>
          <a:xfrm>
            <a:off x="2374900" y="2509002"/>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zh-CN" sz="2400" dirty="0">
              <a:solidFill>
                <a:schemeClr val="bg1"/>
              </a:solidFill>
              <a:latin typeface="Times New Roman" panose="02020603050405020304" pitchFamily="18" charset="0"/>
            </a:endParaRPr>
          </a:p>
        </p:txBody>
      </p:sp>
      <p:grpSp>
        <p:nvGrpSpPr>
          <p:cNvPr id="2" name="Group 25"/>
          <p:cNvGrpSpPr/>
          <p:nvPr/>
        </p:nvGrpSpPr>
        <p:grpSpPr>
          <a:xfrm>
            <a:off x="4369626" y="2155325"/>
            <a:ext cx="3956050" cy="1104900"/>
            <a:chOff x="2880" y="1376"/>
            <a:chExt cx="2492" cy="696"/>
          </a:xfrm>
        </p:grpSpPr>
        <p:sp>
          <p:nvSpPr>
            <p:cNvPr id="50186" name="Text Box 15"/>
            <p:cNvSpPr txBox="1"/>
            <p:nvPr/>
          </p:nvSpPr>
          <p:spPr>
            <a:xfrm>
              <a:off x="3689" y="1706"/>
              <a:ext cx="1497" cy="327"/>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rgbClr val="FFFF00"/>
                  </a:solidFill>
                  <a:latin typeface="Times New Roman" panose="02020603050405020304" pitchFamily="18" charset="0"/>
                  <a:cs typeface="Times New Roman" panose="02020603050405020304" pitchFamily="18" charset="0"/>
                </a:rPr>
                <a:t>i</a:t>
              </a:r>
              <a:r>
                <a:rPr lang="en-US" altLang="zh-CN" sz="2800" b="1" i="1" baseline="-25000" dirty="0">
                  <a:solidFill>
                    <a:srgbClr val="FFFF00"/>
                  </a:solidFill>
                  <a:latin typeface="Times New Roman" panose="02020603050405020304" pitchFamily="18" charset="0"/>
                  <a:cs typeface="Times New Roman" panose="02020603050405020304" pitchFamily="18" charset="0"/>
                </a:rPr>
                <a:t>L</a:t>
              </a:r>
              <a:r>
                <a:rPr lang="en-US" altLang="zh-CN" sz="2800" b="1" dirty="0">
                  <a:solidFill>
                    <a:srgbClr val="FFFF00"/>
                  </a:solidFill>
                  <a:latin typeface="Times New Roman" panose="02020603050405020304" pitchFamily="18" charset="0"/>
                  <a:cs typeface="Times New Roman" panose="02020603050405020304" pitchFamily="18" charset="0"/>
                </a:rPr>
                <a:t>(0</a:t>
              </a:r>
              <a:r>
                <a:rPr lang="en-US" altLang="zh-CN" sz="1800" b="1" dirty="0">
                  <a:solidFill>
                    <a:srgbClr val="FFFF00"/>
                  </a:solidFill>
                  <a:latin typeface="Times New Roman" panose="02020603050405020304" pitchFamily="18" charset="0"/>
                  <a:cs typeface="Times New Roman" panose="02020603050405020304" pitchFamily="18" charset="0"/>
                </a:rPr>
                <a:t>+</a:t>
              </a:r>
              <a:r>
                <a:rPr lang="en-US" altLang="zh-CN" sz="2800" b="1" dirty="0">
                  <a:solidFill>
                    <a:srgbClr val="FFFF00"/>
                  </a:solidFill>
                  <a:latin typeface="Times New Roman" panose="02020603050405020304" pitchFamily="18" charset="0"/>
                  <a:cs typeface="Times New Roman" panose="02020603050405020304" pitchFamily="18" charset="0"/>
                </a:rPr>
                <a:t>)= </a:t>
              </a:r>
              <a:r>
                <a:rPr lang="en-US" altLang="zh-CN" sz="2800" b="1" i="1" dirty="0">
                  <a:solidFill>
                    <a:srgbClr val="FFFF00"/>
                  </a:solidFill>
                  <a:latin typeface="Times New Roman" panose="02020603050405020304" pitchFamily="18" charset="0"/>
                  <a:cs typeface="Times New Roman" panose="02020603050405020304" pitchFamily="18" charset="0"/>
                </a:rPr>
                <a:t>i</a:t>
              </a:r>
              <a:r>
                <a:rPr lang="en-US" altLang="zh-CN" sz="2800" b="1" i="1" baseline="-25000" dirty="0">
                  <a:solidFill>
                    <a:srgbClr val="FFFF00"/>
                  </a:solidFill>
                  <a:latin typeface="Times New Roman" panose="02020603050405020304" pitchFamily="18" charset="0"/>
                  <a:cs typeface="Times New Roman" panose="02020603050405020304" pitchFamily="18" charset="0"/>
                </a:rPr>
                <a:t>L</a:t>
              </a:r>
              <a:r>
                <a:rPr lang="en-US" altLang="zh-CN" sz="2800" b="1" dirty="0">
                  <a:solidFill>
                    <a:srgbClr val="FFFF00"/>
                  </a:solidFill>
                  <a:latin typeface="Times New Roman" panose="02020603050405020304" pitchFamily="18" charset="0"/>
                  <a:cs typeface="Times New Roman" panose="02020603050405020304" pitchFamily="18" charset="0"/>
                </a:rPr>
                <a:t>(0-)</a:t>
              </a:r>
              <a:endParaRPr lang="en-US" altLang="zh-CN" sz="2800" b="1" dirty="0">
                <a:solidFill>
                  <a:srgbClr val="FFFF00"/>
                </a:solidFill>
                <a:latin typeface="Times New Roman" panose="02020603050405020304" pitchFamily="18" charset="0"/>
                <a:cs typeface="Times New Roman" panose="02020603050405020304" pitchFamily="18" charset="0"/>
              </a:endParaRPr>
            </a:p>
          </p:txBody>
        </p:sp>
        <p:sp>
          <p:nvSpPr>
            <p:cNvPr id="50187" name="Text Box 19"/>
            <p:cNvSpPr txBox="1"/>
            <p:nvPr/>
          </p:nvSpPr>
          <p:spPr>
            <a:xfrm>
              <a:off x="3797" y="1376"/>
              <a:ext cx="1575" cy="330"/>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i="1" dirty="0">
                  <a:solidFill>
                    <a:srgbClr val="FFFF00"/>
                  </a:solidFill>
                  <a:latin typeface="Times New Roman" panose="02020603050405020304" pitchFamily="18" charset="0"/>
                  <a:cs typeface="Times New Roman" panose="02020603050405020304" pitchFamily="18" charset="0"/>
                </a:rPr>
                <a:t>u</a:t>
              </a:r>
              <a:r>
                <a:rPr lang="en-US" altLang="zh-CN" sz="2800" b="1" i="1" baseline="-25000" dirty="0">
                  <a:solidFill>
                    <a:srgbClr val="FFFF00"/>
                  </a:solidFill>
                  <a:latin typeface="Times New Roman" panose="02020603050405020304" pitchFamily="18" charset="0"/>
                  <a:cs typeface="Times New Roman" panose="02020603050405020304" pitchFamily="18" charset="0"/>
                </a:rPr>
                <a:t>C</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a:solidFill>
                    <a:srgbClr val="FFFF00"/>
                  </a:solidFill>
                  <a:latin typeface="Times New Roman" panose="02020603050405020304" pitchFamily="18" charset="0"/>
                  <a:cs typeface="Times New Roman" panose="02020603050405020304" pitchFamily="18" charset="0"/>
                </a:rPr>
                <a:t>(0</a:t>
              </a:r>
              <a:r>
                <a:rPr lang="en-US" altLang="zh-CN" sz="1800" b="1" dirty="0">
                  <a:solidFill>
                    <a:srgbClr val="FFFF00"/>
                  </a:solidFill>
                  <a:latin typeface="Times New Roman" panose="02020603050405020304" pitchFamily="18" charset="0"/>
                  <a:cs typeface="Times New Roman" panose="02020603050405020304" pitchFamily="18" charset="0"/>
                </a:rPr>
                <a:t>+</a:t>
              </a:r>
              <a:r>
                <a:rPr lang="en-US" altLang="zh-CN" sz="2800" b="1" dirty="0">
                  <a:solidFill>
                    <a:srgbClr val="FFFF00"/>
                  </a:solidFill>
                  <a:latin typeface="Times New Roman" panose="02020603050405020304" pitchFamily="18" charset="0"/>
                  <a:cs typeface="Times New Roman" panose="02020603050405020304" pitchFamily="18" charset="0"/>
                </a:rPr>
                <a:t>) = </a:t>
              </a:r>
              <a:r>
                <a:rPr lang="en-US" altLang="zh-CN" sz="2800" b="1" i="1" dirty="0">
                  <a:solidFill>
                    <a:srgbClr val="FFFF00"/>
                  </a:solidFill>
                  <a:latin typeface="Times New Roman" panose="02020603050405020304" pitchFamily="18" charset="0"/>
                  <a:cs typeface="Times New Roman" panose="02020603050405020304" pitchFamily="18" charset="0"/>
                </a:rPr>
                <a:t>u</a:t>
              </a:r>
              <a:r>
                <a:rPr lang="en-US" altLang="zh-CN" sz="2800" b="1" i="1" baseline="-25000" dirty="0">
                  <a:solidFill>
                    <a:srgbClr val="FFFF00"/>
                  </a:solidFill>
                  <a:latin typeface="Times New Roman" panose="02020603050405020304" pitchFamily="18" charset="0"/>
                  <a:cs typeface="Times New Roman" panose="02020603050405020304" pitchFamily="18" charset="0"/>
                </a:rPr>
                <a:t>C</a:t>
              </a:r>
              <a:r>
                <a:rPr lang="en-US" altLang="zh-CN" sz="2800" b="1" baseline="-25000" dirty="0">
                  <a:solidFill>
                    <a:srgbClr val="FFFF00"/>
                  </a:solidFill>
                  <a:latin typeface="Times New Roman" panose="02020603050405020304" pitchFamily="18" charset="0"/>
                  <a:cs typeface="Times New Roman" panose="02020603050405020304" pitchFamily="18" charset="0"/>
                </a:rPr>
                <a:t> </a:t>
              </a:r>
              <a:r>
                <a:rPr lang="en-US" altLang="zh-CN" sz="2800" b="1" dirty="0">
                  <a:solidFill>
                    <a:srgbClr val="FFFF00"/>
                  </a:solidFill>
                  <a:latin typeface="Times New Roman" panose="02020603050405020304" pitchFamily="18" charset="0"/>
                  <a:cs typeface="Times New Roman" panose="02020603050405020304" pitchFamily="18" charset="0"/>
                </a:rPr>
                <a:t>(0-)</a:t>
              </a:r>
              <a:endParaRPr lang="en-US" altLang="zh-CN" sz="2800" b="1" dirty="0">
                <a:solidFill>
                  <a:srgbClr val="FFFF00"/>
                </a:solidFill>
                <a:latin typeface="Times New Roman" panose="02020603050405020304" pitchFamily="18" charset="0"/>
                <a:cs typeface="Times New Roman" panose="02020603050405020304" pitchFamily="18" charset="0"/>
              </a:endParaRPr>
            </a:p>
          </p:txBody>
        </p:sp>
        <p:sp>
          <p:nvSpPr>
            <p:cNvPr id="50188" name="Text Box 23"/>
            <p:cNvSpPr txBox="1"/>
            <p:nvPr/>
          </p:nvSpPr>
          <p:spPr>
            <a:xfrm>
              <a:off x="2880" y="1416"/>
              <a:ext cx="968" cy="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i="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RC </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circuit</a:t>
              </a:r>
              <a:endPar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sp>
          <p:nvSpPr>
            <p:cNvPr id="50189" name="Text Box 24"/>
            <p:cNvSpPr txBox="1"/>
            <p:nvPr/>
          </p:nvSpPr>
          <p:spPr>
            <a:xfrm>
              <a:off x="2880" y="1743"/>
              <a:ext cx="968" cy="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50000"/>
                </a:spcBef>
                <a:buClrTx/>
                <a:buSzTx/>
                <a:buFontTx/>
                <a:buNone/>
              </a:pPr>
              <a:r>
                <a:rPr lang="en-US" altLang="zh-CN" sz="2400" b="1" i="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RL</a:t>
              </a:r>
              <a:r>
                <a:rPr lang="en-US" altLang="zh-CN" sz="2800" b="1" i="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circuit</a:t>
              </a:r>
              <a:endPar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pic>
        <p:nvPicPr>
          <p:cNvPr id="3" name="图片 2"/>
          <p:cNvPicPr>
            <a:picLocks noChangeAspect="1"/>
          </p:cNvPicPr>
          <p:nvPr/>
        </p:nvPicPr>
        <p:blipFill>
          <a:blip r:embed="rId1"/>
          <a:stretch>
            <a:fillRect/>
          </a:stretch>
        </p:blipFill>
        <p:spPr>
          <a:xfrm>
            <a:off x="911224" y="2132765"/>
            <a:ext cx="2809875"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7590"/>
                                        </p:tgtEl>
                                        <p:attrNameLst>
                                          <p:attrName>style.visibility</p:attrName>
                                        </p:attrNameLst>
                                      </p:cBhvr>
                                      <p:to>
                                        <p:strVal val="visible"/>
                                      </p:to>
                                    </p:set>
                                    <p:animEffect transition="in" filter="wipe(left)">
                                      <p:cBhvr>
                                        <p:cTn id="7" dur="100"/>
                                        <p:tgtEl>
                                          <p:spTgt spid="675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1+#ppt_w/2"/>
                                          </p:val>
                                        </p:tav>
                                        <p:tav tm="100000">
                                          <p:val>
                                            <p:strVal val="#ppt_x"/>
                                          </p:val>
                                        </p:tav>
                                      </p:tavLst>
                                    </p:anim>
                                    <p:anim calcmode="lin" valueType="num">
                                      <p:cBhvr additive="base">
                                        <p:cTn id="1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7591"/>
                                        </p:tgtEl>
                                        <p:attrNameLst>
                                          <p:attrName>style.visibility</p:attrName>
                                        </p:attrNameLst>
                                      </p:cBhvr>
                                      <p:to>
                                        <p:strVal val="visible"/>
                                      </p:to>
                                    </p:set>
                                    <p:animEffect transition="in" filter="wipe(up)">
                                      <p:cBhvr>
                                        <p:cTn id="24" dur="2000"/>
                                        <p:tgtEl>
                                          <p:spTgt spid="6759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7592"/>
                                        </p:tgtEl>
                                        <p:attrNameLst>
                                          <p:attrName>style.visibility</p:attrName>
                                        </p:attrNameLst>
                                      </p:cBhvr>
                                      <p:to>
                                        <p:strVal val="visible"/>
                                      </p:to>
                                    </p:set>
                                    <p:animEffect transition="in" filter="wipe(left)">
                                      <p:cBhvr>
                                        <p:cTn id="29" dur="2000"/>
                                        <p:tgtEl>
                                          <p:spTgt spid="6759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7589"/>
                                        </p:tgtEl>
                                        <p:attrNameLst>
                                          <p:attrName>style.visibility</p:attrName>
                                        </p:attrNameLst>
                                      </p:cBhvr>
                                      <p:to>
                                        <p:strVal val="visible"/>
                                      </p:to>
                                    </p:set>
                                    <p:animEffect transition="in" filter="wipe(left)">
                                      <p:cBhvr>
                                        <p:cTn id="34" dur="20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67590" grpId="0"/>
      <p:bldP spid="67591" grpId="0"/>
      <p:bldP spid="6759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p:nvPr/>
        </p:nvSpPr>
        <p:spPr>
          <a:xfrm>
            <a:off x="2774350" y="684960"/>
            <a:ext cx="6404122" cy="15696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buNone/>
            </a:pPr>
            <a:r>
              <a:rPr lang="en-US" altLang="zh-CN" sz="2400" b="1" dirty="0">
                <a:solidFill>
                  <a:schemeClr val="bg1"/>
                </a:solidFill>
                <a:latin typeface="Times New Roman" panose="02020603050405020304" pitchFamily="18" charset="0"/>
                <a:cs typeface="Times New Roman" panose="02020603050405020304" pitchFamily="18" charset="0"/>
              </a:rPr>
              <a:t>Zero state response refers to the response of the circuit generated only by external excitation in the zero initial state (the initial energy storage of dynamic components is zero).</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66565" name="Object 5"/>
          <p:cNvGraphicFramePr>
            <a:graphicFrameLocks noChangeAspect="1"/>
          </p:cNvGraphicFramePr>
          <p:nvPr/>
        </p:nvGraphicFramePr>
        <p:xfrm>
          <a:off x="4511003" y="3329695"/>
          <a:ext cx="3097212" cy="1098550"/>
        </p:xfrm>
        <a:graphic>
          <a:graphicData uri="http://schemas.openxmlformats.org/presentationml/2006/ole">
            <mc:AlternateContent xmlns:mc="http://schemas.openxmlformats.org/markup-compatibility/2006">
              <mc:Choice xmlns:v="urn:schemas-microsoft-com:vml" Requires="v">
                <p:oleObj spid="_x0000_s45072" name="" r:id="rId1" imgW="1651000" imgH="533400" progId="Equation.3">
                  <p:embed/>
                </p:oleObj>
              </mc:Choice>
              <mc:Fallback>
                <p:oleObj name="" r:id="rId1" imgW="1651000" imgH="533400" progId="Equation.3">
                  <p:embed/>
                  <p:pic>
                    <p:nvPicPr>
                      <p:cNvPr id="0" name="图片 3202"/>
                      <p:cNvPicPr/>
                      <p:nvPr/>
                    </p:nvPicPr>
                    <p:blipFill>
                      <a:blip r:embed="rId2">
                        <a:clrChange>
                          <a:clrFrom>
                            <a:srgbClr val="000000"/>
                          </a:clrFrom>
                          <a:clrTo>
                            <a:srgbClr val="FFFFFF"/>
                          </a:clrTo>
                        </a:clrChange>
                      </a:blip>
                      <a:stretch>
                        <a:fillRect/>
                      </a:stretch>
                    </p:blipFill>
                    <p:spPr>
                      <a:xfrm>
                        <a:off x="4511003" y="3329695"/>
                        <a:ext cx="3097212" cy="1098550"/>
                      </a:xfrm>
                      <a:prstGeom prst="rect">
                        <a:avLst/>
                      </a:prstGeom>
                      <a:noFill/>
                      <a:ln w="38100">
                        <a:noFill/>
                        <a:miter/>
                      </a:ln>
                    </p:spPr>
                  </p:pic>
                </p:oleObj>
              </mc:Fallback>
            </mc:AlternateContent>
          </a:graphicData>
        </a:graphic>
      </p:graphicFrame>
      <p:grpSp>
        <p:nvGrpSpPr>
          <p:cNvPr id="2" name="Group 7"/>
          <p:cNvGrpSpPr/>
          <p:nvPr/>
        </p:nvGrpSpPr>
        <p:grpSpPr>
          <a:xfrm>
            <a:off x="395288" y="2997200"/>
            <a:ext cx="3644900" cy="2308225"/>
            <a:chOff x="432" y="1360"/>
            <a:chExt cx="2296" cy="1288"/>
          </a:xfrm>
        </p:grpSpPr>
        <p:grpSp>
          <p:nvGrpSpPr>
            <p:cNvPr id="51215" name="Group 8"/>
            <p:cNvGrpSpPr/>
            <p:nvPr/>
          </p:nvGrpSpPr>
          <p:grpSpPr>
            <a:xfrm>
              <a:off x="432" y="1360"/>
              <a:ext cx="2296" cy="1045"/>
              <a:chOff x="3456" y="1899"/>
              <a:chExt cx="2098" cy="953"/>
            </a:xfrm>
          </p:grpSpPr>
          <p:sp>
            <p:nvSpPr>
              <p:cNvPr id="51217" name="Line 9"/>
              <p:cNvSpPr/>
              <p:nvPr/>
            </p:nvSpPr>
            <p:spPr>
              <a:xfrm>
                <a:off x="4656" y="2304"/>
                <a:ext cx="384" cy="0"/>
              </a:xfrm>
              <a:prstGeom prst="line">
                <a:avLst/>
              </a:prstGeom>
              <a:ln w="28575" cap="flat" cmpd="sng">
                <a:solidFill>
                  <a:srgbClr val="FFCC00"/>
                </a:solidFill>
                <a:prstDash val="solid"/>
                <a:headEnd type="none" w="med" len="med"/>
                <a:tailEnd type="none" w="med" len="med"/>
              </a:ln>
            </p:spPr>
          </p:sp>
          <p:grpSp>
            <p:nvGrpSpPr>
              <p:cNvPr id="51218" name="Group 10"/>
              <p:cNvGrpSpPr/>
              <p:nvPr/>
            </p:nvGrpSpPr>
            <p:grpSpPr>
              <a:xfrm>
                <a:off x="3456" y="1899"/>
                <a:ext cx="2098" cy="953"/>
                <a:chOff x="3456" y="1947"/>
                <a:chExt cx="2098" cy="953"/>
              </a:xfrm>
            </p:grpSpPr>
            <p:grpSp>
              <p:nvGrpSpPr>
                <p:cNvPr id="51219" name="Group 11"/>
                <p:cNvGrpSpPr/>
                <p:nvPr/>
              </p:nvGrpSpPr>
              <p:grpSpPr>
                <a:xfrm>
                  <a:off x="4992" y="2003"/>
                  <a:ext cx="240" cy="301"/>
                  <a:chOff x="1872" y="467"/>
                  <a:chExt cx="240" cy="301"/>
                </a:xfrm>
              </p:grpSpPr>
              <p:sp>
                <p:nvSpPr>
                  <p:cNvPr id="51255" name="Line 12"/>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51256" name="Text Box 13"/>
                  <p:cNvSpPr txBox="1"/>
                  <p:nvPr/>
                </p:nvSpPr>
                <p:spPr>
                  <a:xfrm>
                    <a:off x="1880" y="467"/>
                    <a:ext cx="171" cy="29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grpSp>
              <p:nvGrpSpPr>
                <p:cNvPr id="51220" name="Group 14"/>
                <p:cNvGrpSpPr/>
                <p:nvPr/>
              </p:nvGrpSpPr>
              <p:grpSpPr>
                <a:xfrm>
                  <a:off x="3863" y="1947"/>
                  <a:ext cx="595" cy="309"/>
                  <a:chOff x="1175" y="939"/>
                  <a:chExt cx="595" cy="309"/>
                </a:xfrm>
              </p:grpSpPr>
              <p:sp>
                <p:nvSpPr>
                  <p:cNvPr id="51253" name="Line 15"/>
                  <p:cNvSpPr/>
                  <p:nvPr/>
                </p:nvSpPr>
                <p:spPr>
                  <a:xfrm flipH="1">
                    <a:off x="1200" y="1104"/>
                    <a:ext cx="144" cy="144"/>
                  </a:xfrm>
                  <a:prstGeom prst="line">
                    <a:avLst/>
                  </a:prstGeom>
                  <a:ln w="38100" cap="flat" cmpd="sng">
                    <a:solidFill>
                      <a:srgbClr val="FF3300"/>
                    </a:solidFill>
                    <a:prstDash val="solid"/>
                    <a:headEnd type="none" w="med" len="med"/>
                    <a:tailEnd type="triangle" w="med" len="med"/>
                  </a:ln>
                </p:spPr>
              </p:sp>
              <p:sp>
                <p:nvSpPr>
                  <p:cNvPr id="51254" name="Text Box 16"/>
                  <p:cNvSpPr txBox="1"/>
                  <p:nvPr/>
                </p:nvSpPr>
                <p:spPr>
                  <a:xfrm>
                    <a:off x="1175" y="939"/>
                    <a:ext cx="595"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sp>
              <p:nvSpPr>
                <p:cNvPr id="51221" name="Text Box 17"/>
                <p:cNvSpPr txBox="1"/>
                <p:nvPr/>
              </p:nvSpPr>
              <p:spPr>
                <a:xfrm>
                  <a:off x="3614" y="2474"/>
                  <a:ext cx="298"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51222" name="Group 18"/>
                <p:cNvGrpSpPr/>
                <p:nvPr/>
              </p:nvGrpSpPr>
              <p:grpSpPr>
                <a:xfrm>
                  <a:off x="4330" y="2331"/>
                  <a:ext cx="577" cy="303"/>
                  <a:chOff x="826" y="795"/>
                  <a:chExt cx="577" cy="303"/>
                </a:xfrm>
              </p:grpSpPr>
              <p:grpSp>
                <p:nvGrpSpPr>
                  <p:cNvPr id="51249" name="Group 19"/>
                  <p:cNvGrpSpPr/>
                  <p:nvPr/>
                </p:nvGrpSpPr>
                <p:grpSpPr>
                  <a:xfrm>
                    <a:off x="826" y="795"/>
                    <a:ext cx="577" cy="233"/>
                    <a:chOff x="826" y="795"/>
                    <a:chExt cx="577" cy="233"/>
                  </a:xfrm>
                </p:grpSpPr>
                <p:sp>
                  <p:nvSpPr>
                    <p:cNvPr id="51251" name="Text Box 20"/>
                    <p:cNvSpPr txBox="1"/>
                    <p:nvPr/>
                  </p:nvSpPr>
                  <p:spPr>
                    <a:xfrm>
                      <a:off x="826" y="795"/>
                      <a:ext cx="205"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1252" name="Text Box 21"/>
                    <p:cNvSpPr txBox="1"/>
                    <p:nvPr/>
                  </p:nvSpPr>
                  <p:spPr>
                    <a:xfrm>
                      <a:off x="1209" y="795"/>
                      <a:ext cx="194"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1250" name="Text Box 22"/>
                  <p:cNvSpPr txBox="1"/>
                  <p:nvPr/>
                </p:nvSpPr>
                <p:spPr>
                  <a:xfrm>
                    <a:off x="968" y="803"/>
                    <a:ext cx="314" cy="29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grpSp>
            <p:grpSp>
              <p:nvGrpSpPr>
                <p:cNvPr id="51223" name="Group 23"/>
                <p:cNvGrpSpPr/>
                <p:nvPr/>
              </p:nvGrpSpPr>
              <p:grpSpPr>
                <a:xfrm>
                  <a:off x="3456" y="2256"/>
                  <a:ext cx="2098" cy="644"/>
                  <a:chOff x="192" y="912"/>
                  <a:chExt cx="2098" cy="644"/>
                </a:xfrm>
              </p:grpSpPr>
              <p:sp>
                <p:nvSpPr>
                  <p:cNvPr id="51227" name="Line 24"/>
                  <p:cNvSpPr/>
                  <p:nvPr/>
                </p:nvSpPr>
                <p:spPr>
                  <a:xfrm>
                    <a:off x="768" y="1008"/>
                    <a:ext cx="672" cy="0"/>
                  </a:xfrm>
                  <a:prstGeom prst="line">
                    <a:avLst/>
                  </a:prstGeom>
                  <a:ln w="28575" cap="flat" cmpd="sng">
                    <a:solidFill>
                      <a:srgbClr val="FFCC00"/>
                    </a:solidFill>
                    <a:prstDash val="solid"/>
                    <a:headEnd type="none" w="med" len="med"/>
                    <a:tailEnd type="none" w="med" len="med"/>
                  </a:ln>
                </p:spPr>
              </p:sp>
              <p:sp>
                <p:nvSpPr>
                  <p:cNvPr id="51228" name="Line 25"/>
                  <p:cNvSpPr/>
                  <p:nvPr/>
                </p:nvSpPr>
                <p:spPr>
                  <a:xfrm>
                    <a:off x="288" y="1008"/>
                    <a:ext cx="336" cy="0"/>
                  </a:xfrm>
                  <a:prstGeom prst="line">
                    <a:avLst/>
                  </a:prstGeom>
                  <a:ln w="28575" cap="flat" cmpd="sng">
                    <a:solidFill>
                      <a:srgbClr val="FFCC00"/>
                    </a:solidFill>
                    <a:prstDash val="solid"/>
                    <a:headEnd type="none" w="med" len="med"/>
                    <a:tailEnd type="none" w="med" len="med"/>
                  </a:ln>
                </p:spPr>
              </p:sp>
              <p:sp>
                <p:nvSpPr>
                  <p:cNvPr id="51229" name="Line 26"/>
                  <p:cNvSpPr/>
                  <p:nvPr/>
                </p:nvSpPr>
                <p:spPr>
                  <a:xfrm>
                    <a:off x="288" y="1008"/>
                    <a:ext cx="0" cy="240"/>
                  </a:xfrm>
                  <a:prstGeom prst="line">
                    <a:avLst/>
                  </a:prstGeom>
                  <a:ln w="28575" cap="flat" cmpd="sng">
                    <a:solidFill>
                      <a:srgbClr val="FFCC00"/>
                    </a:solidFill>
                    <a:prstDash val="solid"/>
                    <a:headEnd type="none" w="med" len="med"/>
                    <a:tailEnd type="none" w="med" len="med"/>
                  </a:ln>
                </p:spPr>
              </p:sp>
              <p:grpSp>
                <p:nvGrpSpPr>
                  <p:cNvPr id="51230" name="Group 27"/>
                  <p:cNvGrpSpPr/>
                  <p:nvPr/>
                </p:nvGrpSpPr>
                <p:grpSpPr>
                  <a:xfrm>
                    <a:off x="192" y="1248"/>
                    <a:ext cx="192" cy="48"/>
                    <a:chOff x="528" y="1488"/>
                    <a:chExt cx="192" cy="48"/>
                  </a:xfrm>
                </p:grpSpPr>
                <p:sp>
                  <p:nvSpPr>
                    <p:cNvPr id="51247" name="Line 28"/>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51248" name="Line 29"/>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51231" name="Line 30"/>
                  <p:cNvSpPr/>
                  <p:nvPr/>
                </p:nvSpPr>
                <p:spPr>
                  <a:xfrm>
                    <a:off x="288" y="1296"/>
                    <a:ext cx="0" cy="240"/>
                  </a:xfrm>
                  <a:prstGeom prst="line">
                    <a:avLst/>
                  </a:prstGeom>
                  <a:ln w="28575" cap="flat" cmpd="sng">
                    <a:solidFill>
                      <a:srgbClr val="FFCC00"/>
                    </a:solidFill>
                    <a:prstDash val="solid"/>
                    <a:headEnd type="none" w="med" len="med"/>
                    <a:tailEnd type="none" w="med" len="med"/>
                  </a:ln>
                </p:spPr>
              </p:sp>
              <p:grpSp>
                <p:nvGrpSpPr>
                  <p:cNvPr id="51232" name="Group 31"/>
                  <p:cNvGrpSpPr/>
                  <p:nvPr/>
                </p:nvGrpSpPr>
                <p:grpSpPr>
                  <a:xfrm>
                    <a:off x="1691" y="939"/>
                    <a:ext cx="599" cy="617"/>
                    <a:chOff x="1691" y="747"/>
                    <a:chExt cx="599" cy="617"/>
                  </a:xfrm>
                </p:grpSpPr>
                <p:sp>
                  <p:nvSpPr>
                    <p:cNvPr id="51236" name="Text Box 32"/>
                    <p:cNvSpPr txBox="1"/>
                    <p:nvPr/>
                  </p:nvSpPr>
                  <p:spPr>
                    <a:xfrm>
                      <a:off x="1691" y="1035"/>
                      <a:ext cx="223"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51237" name="Group 33"/>
                    <p:cNvGrpSpPr/>
                    <p:nvPr/>
                  </p:nvGrpSpPr>
                  <p:grpSpPr>
                    <a:xfrm>
                      <a:off x="1977" y="747"/>
                      <a:ext cx="313" cy="617"/>
                      <a:chOff x="1977" y="747"/>
                      <a:chExt cx="313" cy="617"/>
                    </a:xfrm>
                  </p:grpSpPr>
                  <p:grpSp>
                    <p:nvGrpSpPr>
                      <p:cNvPr id="51243" name="Group 34"/>
                      <p:cNvGrpSpPr/>
                      <p:nvPr/>
                    </p:nvGrpSpPr>
                    <p:grpSpPr>
                      <a:xfrm>
                        <a:off x="2073" y="747"/>
                        <a:ext cx="205" cy="617"/>
                        <a:chOff x="1641" y="1275"/>
                        <a:chExt cx="205" cy="617"/>
                      </a:xfrm>
                    </p:grpSpPr>
                    <p:sp>
                      <p:nvSpPr>
                        <p:cNvPr id="51245" name="Text Box 35"/>
                        <p:cNvSpPr txBox="1"/>
                        <p:nvPr/>
                      </p:nvSpPr>
                      <p:spPr>
                        <a:xfrm>
                          <a:off x="1641" y="1275"/>
                          <a:ext cx="205" cy="232"/>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1246" name="Text Box 36"/>
                        <p:cNvSpPr txBox="1"/>
                        <p:nvPr/>
                      </p:nvSpPr>
                      <p:spPr>
                        <a:xfrm>
                          <a:off x="1641" y="1659"/>
                          <a:ext cx="193"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1244" name="Text Box 37"/>
                      <p:cNvSpPr txBox="1"/>
                      <p:nvPr/>
                    </p:nvSpPr>
                    <p:spPr>
                      <a:xfrm>
                        <a:off x="1977" y="899"/>
                        <a:ext cx="313" cy="29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grpSp>
                  <p:nvGrpSpPr>
                    <p:cNvPr id="51238" name="Group 38"/>
                    <p:cNvGrpSpPr/>
                    <p:nvPr/>
                  </p:nvGrpSpPr>
                  <p:grpSpPr>
                    <a:xfrm>
                      <a:off x="1824" y="1008"/>
                      <a:ext cx="192" cy="96"/>
                      <a:chOff x="1824" y="1680"/>
                      <a:chExt cx="192" cy="96"/>
                    </a:xfrm>
                  </p:grpSpPr>
                  <p:sp>
                    <p:nvSpPr>
                      <p:cNvPr id="51241" name="Line 39"/>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51242" name="Line 40"/>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51239" name="Line 41"/>
                    <p:cNvSpPr/>
                    <p:nvPr/>
                  </p:nvSpPr>
                  <p:spPr>
                    <a:xfrm flipV="1">
                      <a:off x="1920" y="1104"/>
                      <a:ext cx="0" cy="240"/>
                    </a:xfrm>
                    <a:prstGeom prst="line">
                      <a:avLst/>
                    </a:prstGeom>
                    <a:ln w="28575" cap="flat" cmpd="sng">
                      <a:solidFill>
                        <a:srgbClr val="FFCC00"/>
                      </a:solidFill>
                      <a:prstDash val="solid"/>
                      <a:headEnd type="none" w="med" len="med"/>
                      <a:tailEnd type="none" w="med" len="med"/>
                    </a:ln>
                  </p:spPr>
                </p:sp>
                <p:sp>
                  <p:nvSpPr>
                    <p:cNvPr id="51240" name="Line 42"/>
                    <p:cNvSpPr/>
                    <p:nvPr/>
                  </p:nvSpPr>
                  <p:spPr>
                    <a:xfrm flipV="1">
                      <a:off x="1920" y="816"/>
                      <a:ext cx="0" cy="192"/>
                    </a:xfrm>
                    <a:prstGeom prst="line">
                      <a:avLst/>
                    </a:prstGeom>
                    <a:ln w="28575" cap="flat" cmpd="sng">
                      <a:solidFill>
                        <a:srgbClr val="FFCC00"/>
                      </a:solidFill>
                      <a:prstDash val="solid"/>
                      <a:headEnd type="none" w="med" len="med"/>
                      <a:tailEnd type="none" w="med" len="med"/>
                    </a:ln>
                  </p:spPr>
                </p:sp>
              </p:grpSp>
              <p:sp>
                <p:nvSpPr>
                  <p:cNvPr id="51233" name="Line 43"/>
                  <p:cNvSpPr/>
                  <p:nvPr/>
                </p:nvSpPr>
                <p:spPr>
                  <a:xfrm flipH="1" flipV="1">
                    <a:off x="624" y="912"/>
                    <a:ext cx="144" cy="96"/>
                  </a:xfrm>
                  <a:prstGeom prst="line">
                    <a:avLst/>
                  </a:prstGeom>
                  <a:ln w="38100" cap="flat" cmpd="sng">
                    <a:solidFill>
                      <a:srgbClr val="FFCC00"/>
                    </a:solidFill>
                    <a:prstDash val="solid"/>
                    <a:headEnd type="none" w="med" len="med"/>
                    <a:tailEnd type="none" w="med" len="med"/>
                  </a:ln>
                </p:spPr>
              </p:sp>
              <p:sp>
                <p:nvSpPr>
                  <p:cNvPr id="51234" name="Line 44"/>
                  <p:cNvSpPr/>
                  <p:nvPr/>
                </p:nvSpPr>
                <p:spPr>
                  <a:xfrm>
                    <a:off x="1680" y="1008"/>
                    <a:ext cx="240" cy="0"/>
                  </a:xfrm>
                  <a:prstGeom prst="line">
                    <a:avLst/>
                  </a:prstGeom>
                  <a:ln w="28575" cap="flat" cmpd="sng">
                    <a:solidFill>
                      <a:srgbClr val="FFCC00"/>
                    </a:solidFill>
                    <a:prstDash val="solid"/>
                    <a:headEnd type="none" w="med" len="med"/>
                    <a:tailEnd type="none" w="med" len="med"/>
                  </a:ln>
                </p:spPr>
              </p:sp>
              <p:sp>
                <p:nvSpPr>
                  <p:cNvPr id="51235" name="Line 45"/>
                  <p:cNvSpPr/>
                  <p:nvPr/>
                </p:nvSpPr>
                <p:spPr>
                  <a:xfrm>
                    <a:off x="288" y="1536"/>
                    <a:ext cx="1632" cy="0"/>
                  </a:xfrm>
                  <a:prstGeom prst="line">
                    <a:avLst/>
                  </a:prstGeom>
                  <a:ln w="28575" cap="flat" cmpd="sng">
                    <a:solidFill>
                      <a:srgbClr val="FFCC00"/>
                    </a:solidFill>
                    <a:prstDash val="solid"/>
                    <a:headEnd type="none" w="med" len="med"/>
                    <a:tailEnd type="none" w="med" len="med"/>
                  </a:ln>
                </p:spPr>
              </p:sp>
            </p:grpSp>
            <p:grpSp>
              <p:nvGrpSpPr>
                <p:cNvPr id="51224" name="Group 46"/>
                <p:cNvGrpSpPr/>
                <p:nvPr/>
              </p:nvGrpSpPr>
              <p:grpSpPr>
                <a:xfrm>
                  <a:off x="4416" y="2091"/>
                  <a:ext cx="328" cy="309"/>
                  <a:chOff x="1008" y="555"/>
                  <a:chExt cx="328" cy="309"/>
                </a:xfrm>
              </p:grpSpPr>
              <p:sp>
                <p:nvSpPr>
                  <p:cNvPr id="51225" name="Text Box 47"/>
                  <p:cNvSpPr txBox="1"/>
                  <p:nvPr/>
                </p:nvSpPr>
                <p:spPr>
                  <a:xfrm>
                    <a:off x="1113" y="555"/>
                    <a:ext cx="223" cy="23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51226" name="Rectangle 48"/>
                  <p:cNvSpPr/>
                  <p:nvPr/>
                </p:nvSpPr>
                <p:spPr>
                  <a:xfrm>
                    <a:off x="1008" y="768"/>
                    <a:ext cx="288" cy="96"/>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grpSp>
        <p:sp>
          <p:nvSpPr>
            <p:cNvPr id="51216" name="Text Box 49"/>
            <p:cNvSpPr txBox="1"/>
            <p:nvPr/>
          </p:nvSpPr>
          <p:spPr>
            <a:xfrm>
              <a:off x="718" y="2324"/>
              <a:ext cx="933" cy="324"/>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 </a:t>
              </a:r>
              <a:r>
                <a:rPr lang="en-US" altLang="zh-CN" sz="2400" b="1" dirty="0">
                  <a:solidFill>
                    <a:schemeClr val="bg1"/>
                  </a:solidFill>
                  <a:latin typeface="Times New Roman" panose="02020603050405020304" pitchFamily="18" charset="0"/>
                </a:rPr>
                <a:t>(0-)=0</a:t>
              </a:r>
              <a:endParaRPr lang="en-US" altLang="zh-CN" sz="2400" b="1" dirty="0">
                <a:solidFill>
                  <a:schemeClr val="bg1"/>
                </a:solidFill>
                <a:latin typeface="Times New Roman" panose="02020603050405020304" pitchFamily="18" charset="0"/>
              </a:endParaRPr>
            </a:p>
          </p:txBody>
        </p:sp>
      </p:grpSp>
      <p:sp>
        <p:nvSpPr>
          <p:cNvPr id="66610" name="Rectangle 50"/>
          <p:cNvSpPr/>
          <p:nvPr/>
        </p:nvSpPr>
        <p:spPr>
          <a:xfrm>
            <a:off x="152306" y="86633"/>
            <a:ext cx="8876854" cy="5847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4.4 Zero-state response of </a:t>
            </a:r>
            <a:r>
              <a:rPr lang="en-US" altLang="zh-CN" sz="32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first-order </a:t>
            </a: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circuit</a:t>
            </a:r>
            <a:r>
              <a:rPr lang="zh-CN" altLang="en-US"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endParaRPr lang="zh-CN" altLang="en-US"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6611" name="Text Box 51"/>
          <p:cNvSpPr txBox="1"/>
          <p:nvPr/>
        </p:nvSpPr>
        <p:spPr>
          <a:xfrm>
            <a:off x="4431909" y="4502282"/>
            <a:ext cx="4316556"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sz="2400" b="1" dirty="0">
                <a:solidFill>
                  <a:schemeClr val="bg1"/>
                </a:solidFill>
                <a:latin typeface="Times New Roman" panose="02020603050405020304" pitchFamily="18" charset="0"/>
              </a:rPr>
              <a:t>Non-homogeneous linear differential equation</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6612" name="Text Box 52"/>
          <p:cNvSpPr txBox="1"/>
          <p:nvPr/>
        </p:nvSpPr>
        <p:spPr>
          <a:xfrm>
            <a:off x="818834" y="5573820"/>
            <a:ext cx="1852295"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 is</a:t>
            </a: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graphicFrame>
        <p:nvGraphicFramePr>
          <p:cNvPr id="66613" name="Object 53"/>
          <p:cNvGraphicFramePr>
            <a:graphicFrameLocks noChangeAspect="1"/>
          </p:cNvGraphicFramePr>
          <p:nvPr/>
        </p:nvGraphicFramePr>
        <p:xfrm>
          <a:off x="3105979" y="5398116"/>
          <a:ext cx="2520950" cy="723900"/>
        </p:xfrm>
        <a:graphic>
          <a:graphicData uri="http://schemas.openxmlformats.org/presentationml/2006/ole">
            <mc:AlternateContent xmlns:mc="http://schemas.openxmlformats.org/markup-compatibility/2006">
              <mc:Choice xmlns:v="urn:schemas-microsoft-com:vml" Requires="v">
                <p:oleObj spid="_x0000_s45073" name="" r:id="rId3" imgW="2222500" imgH="635000" progId="Equation.3">
                  <p:embed/>
                </p:oleObj>
              </mc:Choice>
              <mc:Fallback>
                <p:oleObj name="" r:id="rId3" imgW="2222500" imgH="635000" progId="Equation.3">
                  <p:embed/>
                  <p:pic>
                    <p:nvPicPr>
                      <p:cNvPr id="0" name="图片 3203"/>
                      <p:cNvPicPr/>
                      <p:nvPr/>
                    </p:nvPicPr>
                    <p:blipFill>
                      <a:blip r:embed="rId4">
                        <a:clrChange>
                          <a:clrFrom>
                            <a:srgbClr val="000000"/>
                          </a:clrFrom>
                          <a:clrTo>
                            <a:srgbClr val="FFFFFF"/>
                          </a:clrTo>
                        </a:clrChange>
                      </a:blip>
                      <a:stretch>
                        <a:fillRect/>
                      </a:stretch>
                    </p:blipFill>
                    <p:spPr>
                      <a:xfrm>
                        <a:off x="3105979" y="5398116"/>
                        <a:ext cx="2520950" cy="723900"/>
                      </a:xfrm>
                      <a:prstGeom prst="rect">
                        <a:avLst/>
                      </a:prstGeom>
                      <a:noFill/>
                      <a:ln w="38100">
                        <a:noFill/>
                        <a:miter/>
                      </a:ln>
                    </p:spPr>
                  </p:pic>
                </p:oleObj>
              </mc:Fallback>
            </mc:AlternateContent>
          </a:graphicData>
        </a:graphic>
      </p:graphicFrame>
      <p:sp>
        <p:nvSpPr>
          <p:cNvPr id="66616" name="Text Box 56"/>
          <p:cNvSpPr txBox="1"/>
          <p:nvPr/>
        </p:nvSpPr>
        <p:spPr>
          <a:xfrm>
            <a:off x="152306" y="2416165"/>
            <a:ext cx="5581499" cy="521970"/>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1.Zero-state response of </a:t>
            </a:r>
            <a:r>
              <a:rPr lang="en-US" altLang="zh-CN" sz="2800" b="1" i="1" dirty="0">
                <a:solidFill>
                  <a:schemeClr val="bg1"/>
                </a:solidFill>
                <a:latin typeface="Times New Roman" panose="02020603050405020304" pitchFamily="18" charset="0"/>
                <a:ea typeface="仿宋_GB2312" panose="02010609030101010101" pitchFamily="49" charset="-122"/>
              </a:rPr>
              <a:t>RC </a:t>
            </a:r>
            <a:r>
              <a:rPr lang="en-US" altLang="zh-CN" sz="2800" b="1" dirty="0">
                <a:solidFill>
                  <a:schemeClr val="bg1"/>
                </a:solidFill>
                <a:latin typeface="Times New Roman" panose="02020603050405020304" pitchFamily="18" charset="0"/>
                <a:ea typeface="仿宋_GB2312" panose="02010609030101010101" pitchFamily="49" charset="-122"/>
              </a:rPr>
              <a:t>circuit</a:t>
            </a:r>
            <a:endParaRPr lang="zh-CN" altLang="en-US" sz="2800" b="1" dirty="0">
              <a:solidFill>
                <a:schemeClr val="bg1"/>
              </a:solidFill>
              <a:latin typeface="仿宋_GB2312" panose="02010609030101010101" pitchFamily="49" charset="-122"/>
              <a:ea typeface="仿宋_GB2312" panose="02010609030101010101" pitchFamily="49" charset="-122"/>
            </a:endParaRPr>
          </a:p>
        </p:txBody>
      </p:sp>
      <p:sp>
        <p:nvSpPr>
          <p:cNvPr id="66617" name="Text Box 57"/>
          <p:cNvSpPr txBox="1"/>
          <p:nvPr/>
        </p:nvSpPr>
        <p:spPr>
          <a:xfrm>
            <a:off x="101236" y="862437"/>
            <a:ext cx="2089150" cy="953135"/>
          </a:xfrm>
          <a:prstGeom prst="rect">
            <a:avLst/>
          </a:prstGeom>
          <a:noFill/>
          <a:ln w="38100" cap="flat" cmpd="sng">
            <a:solidFill>
              <a:srgbClr val="00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Zero-state response</a:t>
            </a:r>
            <a:endParaRPr lang="en-US" altLang="zh-CN" sz="28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6618" name="AutoShape 58"/>
          <p:cNvSpPr/>
          <p:nvPr/>
        </p:nvSpPr>
        <p:spPr>
          <a:xfrm>
            <a:off x="2268220" y="1209783"/>
            <a:ext cx="433388" cy="287337"/>
          </a:xfrm>
          <a:prstGeom prst="rightArrow">
            <a:avLst>
              <a:gd name="adj1" fmla="val 50000"/>
              <a:gd name="adj2" fmla="val 3770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6619" name="AutoShape 59" descr="羊皮纸"/>
          <p:cNvSpPr/>
          <p:nvPr/>
        </p:nvSpPr>
        <p:spPr>
          <a:xfrm>
            <a:off x="1979725" y="6302590"/>
            <a:ext cx="2962275" cy="504825"/>
          </a:xfrm>
          <a:prstGeom prst="wedgeRoundRectCallout">
            <a:avLst>
              <a:gd name="adj1" fmla="val 29423"/>
              <a:gd name="adj2" fmla="val -100824"/>
              <a:gd name="adj3" fmla="val 16667"/>
            </a:avLst>
          </a:prstGeom>
          <a:blipFill rotWithShape="1">
            <a:blip r:embed="rId5"/>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tx1"/>
                </a:solidFill>
                <a:latin typeface="Times New Roman" panose="02020603050405020304" pitchFamily="18" charset="0"/>
                <a:ea typeface="仿宋_GB2312" panose="02010609030101010101" pitchFamily="49" charset="-122"/>
                <a:sym typeface="+mn-ea"/>
              </a:rPr>
              <a:t>General solution</a:t>
            </a:r>
            <a:endParaRPr lang="en-US" altLang="zh-CN" sz="2400" b="1" dirty="0">
              <a:solidFill>
                <a:schemeClr val="tx1"/>
              </a:solidFill>
              <a:latin typeface="Times New Roman" panose="02020603050405020304" pitchFamily="18" charset="0"/>
              <a:ea typeface="仿宋_GB2312" panose="02010609030101010101" pitchFamily="49" charset="-122"/>
              <a:sym typeface="+mn-ea"/>
            </a:endParaRPr>
          </a:p>
        </p:txBody>
      </p:sp>
      <p:sp>
        <p:nvSpPr>
          <p:cNvPr id="66620" name="AutoShape 60" descr="羊皮纸"/>
          <p:cNvSpPr/>
          <p:nvPr/>
        </p:nvSpPr>
        <p:spPr>
          <a:xfrm>
            <a:off x="6315280" y="5818937"/>
            <a:ext cx="1697990" cy="901065"/>
          </a:xfrm>
          <a:prstGeom prst="wedgeRoundRectCallout">
            <a:avLst>
              <a:gd name="adj1" fmla="val -88373"/>
              <a:gd name="adj2" fmla="val -29898"/>
              <a:gd name="adj3" fmla="val 16667"/>
            </a:avLst>
          </a:prstGeom>
          <a:blipFill rotWithShape="1">
            <a:blip r:embed="rId5"/>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ts val="0"/>
              </a:spcBef>
              <a:buNone/>
            </a:pPr>
            <a:r>
              <a:rPr lang="en-US" altLang="zh-CN" sz="2400" b="1" dirty="0">
                <a:solidFill>
                  <a:schemeClr val="tx1"/>
                </a:solidFill>
                <a:latin typeface="Times New Roman" panose="02020603050405020304" pitchFamily="18" charset="0"/>
                <a:ea typeface="仿宋_GB2312" panose="02010609030101010101" pitchFamily="49" charset="-122"/>
                <a:sym typeface="+mn-ea"/>
              </a:rPr>
              <a:t>Special solution</a:t>
            </a:r>
            <a:endParaRPr lang="en-US" altLang="zh-CN" sz="2400" b="1" dirty="0">
              <a:solidFill>
                <a:schemeClr val="tx1"/>
              </a:solidFill>
              <a:latin typeface="Times New Roman" panose="02020603050405020304" pitchFamily="18" charset="0"/>
              <a:ea typeface="仿宋_GB2312" panose="0201060903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617"/>
                                        </p:tgtEl>
                                        <p:attrNameLst>
                                          <p:attrName>style.visibility</p:attrName>
                                        </p:attrNameLst>
                                      </p:cBhvr>
                                      <p:to>
                                        <p:strVal val="visible"/>
                                      </p:to>
                                    </p:set>
                                    <p:anim calcmode="lin" valueType="num">
                                      <p:cBhvr additive="base">
                                        <p:cTn id="7" dur="500" fill="hold"/>
                                        <p:tgtEl>
                                          <p:spTgt spid="66617"/>
                                        </p:tgtEl>
                                        <p:attrNameLst>
                                          <p:attrName>ppt_x</p:attrName>
                                        </p:attrNameLst>
                                      </p:cBhvr>
                                      <p:tavLst>
                                        <p:tav tm="0">
                                          <p:val>
                                            <p:strVal val="0-#ppt_w/2"/>
                                          </p:val>
                                        </p:tav>
                                        <p:tav tm="100000">
                                          <p:val>
                                            <p:strVal val="#ppt_x"/>
                                          </p:val>
                                        </p:tav>
                                      </p:tavLst>
                                    </p:anim>
                                    <p:anim calcmode="lin" valueType="num">
                                      <p:cBhvr additive="base">
                                        <p:cTn id="8" dur="500" fill="hold"/>
                                        <p:tgtEl>
                                          <p:spTgt spid="666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618"/>
                                        </p:tgtEl>
                                        <p:attrNameLst>
                                          <p:attrName>style.visibility</p:attrName>
                                        </p:attrNameLst>
                                      </p:cBhvr>
                                      <p:to>
                                        <p:strVal val="visible"/>
                                      </p:to>
                                    </p:set>
                                    <p:animEffect transition="in" filter="slide(fromLeft)">
                                      <p:cBhvr>
                                        <p:cTn id="13" dur="500"/>
                                        <p:tgtEl>
                                          <p:spTgt spid="66618"/>
                                        </p:tgtEl>
                                      </p:cBhvr>
                                    </p:animEffect>
                                  </p:childTnLst>
                                </p:cTn>
                              </p:par>
                            </p:childTnLst>
                          </p:cTn>
                        </p:par>
                        <p:par>
                          <p:cTn id="14" fill="hold">
                            <p:stCondLst>
                              <p:cond delay="500"/>
                            </p:stCondLst>
                            <p:childTnLst>
                              <p:par>
                                <p:cTn id="15" presetID="4" presetClass="entr" presetSubtype="32" fill="hold" grpId="0" nodeType="afterEffect">
                                  <p:stCondLst>
                                    <p:cond delay="0"/>
                                  </p:stCondLst>
                                  <p:iterate type="lt">
                                    <p:tmPct val="100000"/>
                                  </p:iterate>
                                  <p:childTnLst>
                                    <p:set>
                                      <p:cBhvr>
                                        <p:cTn id="16" dur="1" fill="hold">
                                          <p:stCondLst>
                                            <p:cond delay="0"/>
                                          </p:stCondLst>
                                        </p:cTn>
                                        <p:tgtEl>
                                          <p:spTgt spid="66564"/>
                                        </p:tgtEl>
                                        <p:attrNameLst>
                                          <p:attrName>style.visibility</p:attrName>
                                        </p:attrNameLst>
                                      </p:cBhvr>
                                      <p:to>
                                        <p:strVal val="visible"/>
                                      </p:to>
                                    </p:set>
                                    <p:animEffect transition="in" filter="box(out)">
                                      <p:cBhvr>
                                        <p:cTn id="17" dur="75"/>
                                        <p:tgtEl>
                                          <p:spTgt spid="6656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6616"/>
                                        </p:tgtEl>
                                        <p:attrNameLst>
                                          <p:attrName>style.visibility</p:attrName>
                                        </p:attrNameLst>
                                      </p:cBhvr>
                                      <p:to>
                                        <p:strVal val="visible"/>
                                      </p:to>
                                    </p:set>
                                    <p:anim calcmode="lin" valueType="num">
                                      <p:cBhvr additive="base">
                                        <p:cTn id="22" dur="500" fill="hold"/>
                                        <p:tgtEl>
                                          <p:spTgt spid="66616"/>
                                        </p:tgtEl>
                                        <p:attrNameLst>
                                          <p:attrName>ppt_x</p:attrName>
                                        </p:attrNameLst>
                                      </p:cBhvr>
                                      <p:tavLst>
                                        <p:tav tm="0">
                                          <p:val>
                                            <p:strVal val="0-#ppt_w/2"/>
                                          </p:val>
                                        </p:tav>
                                        <p:tav tm="100000">
                                          <p:val>
                                            <p:strVal val="#ppt_x"/>
                                          </p:val>
                                        </p:tav>
                                      </p:tavLst>
                                    </p:anim>
                                    <p:anim calcmode="lin" valueType="num">
                                      <p:cBhvr additive="base">
                                        <p:cTn id="23" dur="500" fill="hold"/>
                                        <p:tgtEl>
                                          <p:spTgt spid="6661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66565"/>
                                        </p:tgtEl>
                                        <p:attrNameLst>
                                          <p:attrName>style.visibility</p:attrName>
                                        </p:attrNameLst>
                                      </p:cBhvr>
                                      <p:to>
                                        <p:strVal val="visible"/>
                                      </p:to>
                                    </p:set>
                                    <p:animEffect transition="in" filter="strips(downRight)">
                                      <p:cBhvr>
                                        <p:cTn id="33" dur="3000"/>
                                        <p:tgtEl>
                                          <p:spTgt spid="665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6611"/>
                                        </p:tgtEl>
                                        <p:attrNameLst>
                                          <p:attrName>style.visibility</p:attrName>
                                        </p:attrNameLst>
                                      </p:cBhvr>
                                      <p:to>
                                        <p:strVal val="visible"/>
                                      </p:to>
                                    </p:set>
                                    <p:animEffect transition="in" filter="wipe(left)">
                                      <p:cBhvr>
                                        <p:cTn id="38" dur="2000"/>
                                        <p:tgtEl>
                                          <p:spTgt spid="666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66612"/>
                                        </p:tgtEl>
                                        <p:attrNameLst>
                                          <p:attrName>style.visibility</p:attrName>
                                        </p:attrNameLst>
                                      </p:cBhvr>
                                      <p:to>
                                        <p:strVal val="visible"/>
                                      </p:to>
                                    </p:set>
                                    <p:anim calcmode="lin" valueType="num">
                                      <p:cBhvr additive="base">
                                        <p:cTn id="43" dur="500" fill="hold"/>
                                        <p:tgtEl>
                                          <p:spTgt spid="66612"/>
                                        </p:tgtEl>
                                        <p:attrNameLst>
                                          <p:attrName>ppt_x</p:attrName>
                                        </p:attrNameLst>
                                      </p:cBhvr>
                                      <p:tavLst>
                                        <p:tav tm="0">
                                          <p:val>
                                            <p:strVal val="1+#ppt_w/2"/>
                                          </p:val>
                                        </p:tav>
                                        <p:tav tm="100000">
                                          <p:val>
                                            <p:strVal val="#ppt_x"/>
                                          </p:val>
                                        </p:tav>
                                      </p:tavLst>
                                    </p:anim>
                                    <p:anim calcmode="lin" valueType="num">
                                      <p:cBhvr additive="base">
                                        <p:cTn id="44" dur="500" fill="hold"/>
                                        <p:tgtEl>
                                          <p:spTgt spid="66612"/>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4" presetClass="entr" presetSubtype="32" fill="hold" nodeType="afterEffect">
                                  <p:stCondLst>
                                    <p:cond delay="0"/>
                                  </p:stCondLst>
                                  <p:childTnLst>
                                    <p:set>
                                      <p:cBhvr>
                                        <p:cTn id="47" dur="1" fill="hold">
                                          <p:stCondLst>
                                            <p:cond delay="0"/>
                                          </p:stCondLst>
                                        </p:cTn>
                                        <p:tgtEl>
                                          <p:spTgt spid="66613"/>
                                        </p:tgtEl>
                                        <p:attrNameLst>
                                          <p:attrName>style.visibility</p:attrName>
                                        </p:attrNameLst>
                                      </p:cBhvr>
                                      <p:to>
                                        <p:strVal val="visible"/>
                                      </p:to>
                                    </p:set>
                                    <p:animEffect transition="in" filter="box(out)">
                                      <p:cBhvr>
                                        <p:cTn id="48" dur="500"/>
                                        <p:tgtEl>
                                          <p:spTgt spid="66613"/>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grpId="0" nodeType="clickEffect">
                                  <p:stCondLst>
                                    <p:cond delay="0"/>
                                  </p:stCondLst>
                                  <p:childTnLst>
                                    <p:set>
                                      <p:cBhvr>
                                        <p:cTn id="52" dur="1" fill="hold">
                                          <p:stCondLst>
                                            <p:cond delay="0"/>
                                          </p:stCondLst>
                                        </p:cTn>
                                        <p:tgtEl>
                                          <p:spTgt spid="66619"/>
                                        </p:tgtEl>
                                        <p:attrNameLst>
                                          <p:attrName>style.visibility</p:attrName>
                                        </p:attrNameLst>
                                      </p:cBhvr>
                                      <p:to>
                                        <p:strVal val="visible"/>
                                      </p:to>
                                    </p:set>
                                    <p:animEffect transition="in" filter="wedge">
                                      <p:cBhvr>
                                        <p:cTn id="53" dur="2000"/>
                                        <p:tgtEl>
                                          <p:spTgt spid="66619"/>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66620"/>
                                        </p:tgtEl>
                                        <p:attrNameLst>
                                          <p:attrName>style.visibility</p:attrName>
                                        </p:attrNameLst>
                                      </p:cBhvr>
                                      <p:to>
                                        <p:strVal val="visible"/>
                                      </p:to>
                                    </p:set>
                                    <p:animEffect transition="in" filter="wedge">
                                      <p:cBhvr>
                                        <p:cTn id="58" dur="2000"/>
                                        <p:tgtEl>
                                          <p:spTgt spid="66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611" grpId="0"/>
      <p:bldP spid="66612" grpId="0"/>
      <p:bldP spid="66616" grpId="0" bldLvl="0" animBg="1"/>
      <p:bldP spid="66617" grpId="0" bldLvl="0" animBg="1"/>
      <p:bldP spid="66618" grpId="0" animBg="1"/>
      <p:bldP spid="66619" grpId="0" bldLvl="0" animBg="1"/>
      <p:bldP spid="6662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50" name="Text Box 6"/>
          <p:cNvSpPr txBox="1"/>
          <p:nvPr/>
        </p:nvSpPr>
        <p:spPr>
          <a:xfrm>
            <a:off x="395536" y="3011597"/>
            <a:ext cx="8496944" cy="830997"/>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capacitor voltage depends on the past history of the capacitor current. Hence, the capacitor has memory property.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10952" name="Text Box 8"/>
          <p:cNvSpPr txBox="1"/>
          <p:nvPr/>
        </p:nvSpPr>
        <p:spPr>
          <a:xfrm>
            <a:off x="1139190" y="3932943"/>
            <a:ext cx="7672070" cy="2677656"/>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just" eaLnBrk="1" hangingPunct="1">
              <a:spcBef>
                <a:spcPts val="0"/>
              </a:spcBef>
              <a:buNone/>
            </a:pP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1</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When </a:t>
            </a:r>
            <a:r>
              <a:rPr lang="en-US" altLang="zh-CN" sz="2400" b="1" i="1" dirty="0">
                <a:solidFill>
                  <a:schemeClr val="bg1"/>
                </a:solidFill>
                <a:latin typeface="Times New Roman" panose="02020603050405020304" pitchFamily="18" charset="0"/>
                <a:cs typeface="Times New Roman" panose="02020603050405020304" pitchFamily="18" charset="0"/>
              </a:rPr>
              <a:t>u</a:t>
            </a:r>
            <a:r>
              <a:rPr lang="en-US" altLang="zh-CN" sz="2400" b="1" dirty="0">
                <a:solidFill>
                  <a:schemeClr val="bg1"/>
                </a:solidFill>
                <a:latin typeface="Times New Roman" panose="02020603050405020304" pitchFamily="18" charset="0"/>
                <a:cs typeface="Times New Roman" panose="02020603050405020304" pitchFamily="18" charset="0"/>
              </a:rPr>
              <a:t> and </a:t>
            </a:r>
            <a:r>
              <a:rPr lang="en-US" altLang="zh-CN" sz="2400" b="1" i="1" dirty="0" err="1">
                <a:solidFill>
                  <a:schemeClr val="bg1"/>
                </a:solidFill>
                <a:latin typeface="Times New Roman" panose="02020603050405020304" pitchFamily="18" charset="0"/>
                <a:cs typeface="Times New Roman" panose="02020603050405020304" pitchFamily="18" charset="0"/>
              </a:rPr>
              <a:t>i</a:t>
            </a:r>
            <a:r>
              <a:rPr lang="en-US" altLang="zh-CN" sz="2400" b="1" dirty="0">
                <a:solidFill>
                  <a:schemeClr val="bg1"/>
                </a:solidFill>
                <a:latin typeface="Times New Roman" panose="02020603050405020304" pitchFamily="18" charset="0"/>
                <a:cs typeface="Times New Roman" panose="02020603050405020304" pitchFamily="18" charset="0"/>
              </a:rPr>
              <a:t> adopt non-associated reference direction, a negative sign is added before the above formulas</a:t>
            </a:r>
            <a:r>
              <a:rPr sz="2400" b="1" dirty="0">
                <a:solidFill>
                  <a:schemeClr val="bg1"/>
                </a:solidFill>
                <a:latin typeface="Times New Roman" panose="02020603050405020304" pitchFamily="18" charset="0"/>
                <a:cs typeface="Times New Roman" panose="02020603050405020304" pitchFamily="18" charset="0"/>
              </a:rPr>
              <a:t>;</a:t>
            </a:r>
            <a:endParaRPr sz="2400" b="1" dirty="0">
              <a:solidFill>
                <a:schemeClr val="bg1"/>
              </a:solidFill>
              <a:latin typeface="Times New Roman" panose="02020603050405020304" pitchFamily="18" charset="0"/>
              <a:cs typeface="Times New Roman" panose="02020603050405020304" pitchFamily="18" charset="0"/>
            </a:endParaRPr>
          </a:p>
          <a:p>
            <a:pPr marL="0" lvl="0" indent="-457200" algn="just" eaLnBrk="1" hangingPunct="1">
              <a:spcBef>
                <a:spcPts val="0"/>
              </a:spcBef>
              <a:buNone/>
            </a:pP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dirty="0">
                <a:solidFill>
                  <a:schemeClr val="bg1"/>
                </a:solidFill>
                <a:latin typeface="Times New Roman" panose="02020603050405020304" pitchFamily="18" charset="0"/>
                <a:cs typeface="Times New Roman" panose="02020603050405020304" pitchFamily="18" charset="0"/>
              </a:rPr>
              <a:t>2</a:t>
            </a:r>
            <a:r>
              <a:rPr lang="zh-CN" altLang="en-US" sz="2400" b="1" dirty="0">
                <a:solidFill>
                  <a:schemeClr val="bg1"/>
                </a:solidFill>
                <a:latin typeface="Times New Roman" panose="02020603050405020304" pitchFamily="18" charset="0"/>
                <a:cs typeface="Times New Roman" panose="02020603050405020304" pitchFamily="18" charset="0"/>
              </a:rPr>
              <a:t>）</a:t>
            </a:r>
            <a:r>
              <a:rPr lang="en-US" altLang="zh-CN" sz="2400" b="1" i="1" dirty="0">
                <a:solidFill>
                  <a:schemeClr val="bg1"/>
                </a:solidFill>
                <a:latin typeface="Times New Roman" panose="02020603050405020304" pitchFamily="18" charset="0"/>
                <a:cs typeface="Times New Roman" panose="02020603050405020304" pitchFamily="18" charset="0"/>
              </a:rPr>
              <a:t>u</a:t>
            </a:r>
            <a:r>
              <a:rPr lang="en-US" altLang="zh-CN" sz="2400" b="1" dirty="0">
                <a:solidFill>
                  <a:schemeClr val="bg1"/>
                </a:solidFill>
                <a:latin typeface="Times New Roman" panose="02020603050405020304" pitchFamily="18" charset="0"/>
                <a:cs typeface="Times New Roman" panose="02020603050405020304" pitchFamily="18" charset="0"/>
              </a:rPr>
              <a:t>(t</a:t>
            </a:r>
            <a:r>
              <a:rPr lang="en-US" altLang="zh-CN" sz="2400" b="1" baseline="-25000" dirty="0">
                <a:solidFill>
                  <a:schemeClr val="bg1"/>
                </a:solidFill>
                <a:latin typeface="Times New Roman" panose="02020603050405020304" pitchFamily="18" charset="0"/>
                <a:cs typeface="Times New Roman" panose="02020603050405020304" pitchFamily="18" charset="0"/>
              </a:rPr>
              <a:t>0</a:t>
            </a:r>
            <a:r>
              <a:rPr lang="en-US" altLang="zh-CN" sz="2400" b="1" dirty="0">
                <a:solidFill>
                  <a:schemeClr val="bg1"/>
                </a:solidFill>
                <a:latin typeface="Times New Roman" panose="02020603050405020304" pitchFamily="18" charset="0"/>
                <a:cs typeface="Times New Roman" panose="02020603050405020304" pitchFamily="18" charset="0"/>
              </a:rPr>
              <a:t>)</a:t>
            </a:r>
            <a:r>
              <a:rPr lang="zh-CN" altLang="en-US" sz="2400" b="1" dirty="0">
                <a:solidFill>
                  <a:schemeClr val="bg1"/>
                </a:solidFill>
                <a:latin typeface="Times New Roman" panose="02020603050405020304" pitchFamily="18" charset="0"/>
                <a:cs typeface="Times New Roman" panose="02020603050405020304" pitchFamily="18" charset="0"/>
              </a:rPr>
              <a:t> is </a:t>
            </a:r>
            <a:r>
              <a:rPr lang="en-US" altLang="zh-CN" sz="2400" b="1" dirty="0">
                <a:solidFill>
                  <a:schemeClr val="bg1"/>
                </a:solidFill>
                <a:latin typeface="Times New Roman" panose="02020603050405020304" pitchFamily="18" charset="0"/>
                <a:cs typeface="Times New Roman" panose="02020603050405020304" pitchFamily="18" charset="0"/>
              </a:rPr>
              <a:t>called</a:t>
            </a:r>
            <a:r>
              <a:rPr lang="zh-CN" altLang="en-US" sz="2400" b="1" dirty="0">
                <a:solidFill>
                  <a:schemeClr val="bg1"/>
                </a:solidFill>
                <a:latin typeface="Times New Roman" panose="02020603050405020304" pitchFamily="18" charset="0"/>
                <a:cs typeface="Times New Roman" panose="02020603050405020304" pitchFamily="18" charset="0"/>
              </a:rPr>
              <a:t> the initial voltage value of capacitor，which reflects the energy storage condition at the initial time of capacitor, also known as the initial state.</a:t>
            </a:r>
            <a:endParaRPr lang="zh-CN" altLang="en-US" sz="2400" b="1" dirty="0">
              <a:solidFill>
                <a:schemeClr val="bg1"/>
              </a:solidFill>
              <a:latin typeface="Times New Roman" panose="02020603050405020304" pitchFamily="18" charset="0"/>
              <a:cs typeface="Times New Roman" panose="02020603050405020304" pitchFamily="18" charset="0"/>
            </a:endParaRPr>
          </a:p>
          <a:p>
            <a:pPr marL="0" lvl="0" indent="0" algn="just" eaLnBrk="1" hangingPunct="1">
              <a:spcBef>
                <a:spcPct val="0"/>
              </a:spcBef>
              <a:buNone/>
            </a:pPr>
            <a:r>
              <a:rPr lang="zh-CN" altLang="en-US" sz="2400" b="1" dirty="0">
                <a:solidFill>
                  <a:schemeClr val="bg1"/>
                </a:solidFill>
                <a:latin typeface="Times New Roman" panose="02020603050405020304" pitchFamily="18" charset="0"/>
                <a:cs typeface="Times New Roman" panose="02020603050405020304" pitchFamily="18" charset="0"/>
              </a:rPr>
              <a:t>       </a:t>
            </a:r>
            <a:endParaRPr lang="zh-CN" altLang="en-US" sz="2400" b="1" dirty="0">
              <a:solidFill>
                <a:schemeClr val="bg1"/>
              </a:solidFill>
              <a:latin typeface="Times New Roman" panose="02020603050405020304" pitchFamily="18" charset="0"/>
              <a:ea typeface="Times New Roman" panose="02020603050405020304" pitchFamily="18" charset="0"/>
            </a:endParaRPr>
          </a:p>
        </p:txBody>
      </p:sp>
      <p:sp>
        <p:nvSpPr>
          <p:cNvPr id="210956" name="AutoShape 12" descr="羊皮纸"/>
          <p:cNvSpPr/>
          <p:nvPr/>
        </p:nvSpPr>
        <p:spPr>
          <a:xfrm>
            <a:off x="5060146" y="2326570"/>
            <a:ext cx="3112304" cy="685553"/>
          </a:xfrm>
          <a:prstGeom prst="wedgeRoundRectCallout">
            <a:avLst>
              <a:gd name="adj1" fmla="val -40393"/>
              <a:gd name="adj2" fmla="val -75224"/>
              <a:gd name="adj3" fmla="val 16667"/>
            </a:avLst>
          </a:prstGeom>
          <a:blipFill rotWithShape="1">
            <a:blip r:embed="rId1"/>
          </a:blipFill>
          <a:ln w="9525">
            <a:noFill/>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buNone/>
            </a:pPr>
            <a:r>
              <a:rPr lang="en-US" altLang="zh-CN" sz="2800" dirty="0">
                <a:solidFill>
                  <a:srgbClr val="FF3300"/>
                </a:solidFill>
                <a:latin typeface="Times New Roman" panose="02020603050405020304" pitchFamily="18" charset="0"/>
                <a:cs typeface="Times New Roman" panose="02020603050405020304" pitchFamily="18" charset="0"/>
              </a:rPr>
              <a:t>Integral expression</a:t>
            </a:r>
            <a:endParaRPr lang="en-US" altLang="zh-CN" sz="2800" dirty="0">
              <a:solidFill>
                <a:srgbClr val="FF3300"/>
              </a:solidFill>
              <a:latin typeface="Times New Roman" panose="02020603050405020304" pitchFamily="18" charset="0"/>
              <a:cs typeface="Times New Roman" panose="02020603050405020304" pitchFamily="18" charset="0"/>
            </a:endParaRPr>
          </a:p>
        </p:txBody>
      </p:sp>
      <p:sp>
        <p:nvSpPr>
          <p:cNvPr id="210957" name="Text Box 13"/>
          <p:cNvSpPr txBox="1"/>
          <p:nvPr/>
        </p:nvSpPr>
        <p:spPr>
          <a:xfrm>
            <a:off x="971550" y="2492375"/>
            <a:ext cx="1079500" cy="521970"/>
          </a:xfrm>
          <a:prstGeom prst="rect">
            <a:avLst/>
          </a:prstGeom>
          <a:solidFill>
            <a:srgbClr val="993366"/>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Thus:</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210958" name="Text Box 14"/>
          <p:cNvSpPr txBox="1"/>
          <p:nvPr/>
        </p:nvSpPr>
        <p:spPr>
          <a:xfrm>
            <a:off x="140335" y="3933825"/>
            <a:ext cx="998855" cy="521970"/>
          </a:xfrm>
          <a:prstGeom prst="rect">
            <a:avLst/>
          </a:prstGeom>
          <a:solidFill>
            <a:srgbClr val="993366"/>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cs typeface="Times New Roman" panose="02020603050405020304" pitchFamily="18" charset="0"/>
              </a:rPr>
              <a:t>Note:</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Object 8"/>
          <p:cNvGraphicFramePr>
            <a:graphicFrameLocks noChangeAspect="1"/>
          </p:cNvGraphicFramePr>
          <p:nvPr/>
        </p:nvGraphicFramePr>
        <p:xfrm>
          <a:off x="1277938" y="800100"/>
          <a:ext cx="5534025" cy="1544638"/>
        </p:xfrm>
        <a:graphic>
          <a:graphicData uri="http://schemas.openxmlformats.org/presentationml/2006/ole">
            <mc:AlternateContent xmlns:mc="http://schemas.openxmlformats.org/markup-compatibility/2006">
              <mc:Choice xmlns:v="urn:schemas-microsoft-com:vml" Requires="v">
                <p:oleObj spid="_x0000_s4104" name="" r:id="rId2" imgW="6540500" imgH="1828800" progId="Equation.DSMT4">
                  <p:embed/>
                </p:oleObj>
              </mc:Choice>
              <mc:Fallback>
                <p:oleObj name="" r:id="rId2" imgW="6540500" imgH="1828800" progId="Equation.DSMT4">
                  <p:embed/>
                  <p:pic>
                    <p:nvPicPr>
                      <p:cNvPr id="0" name="图片 3085"/>
                      <p:cNvPicPr/>
                      <p:nvPr/>
                    </p:nvPicPr>
                    <p:blipFill>
                      <a:blip r:embed="rId3">
                        <a:clrChange>
                          <a:clrFrom>
                            <a:srgbClr val="000000"/>
                          </a:clrFrom>
                          <a:clrTo>
                            <a:srgbClr val="000000"/>
                          </a:clrTo>
                        </a:clrChange>
                      </a:blip>
                      <a:stretch>
                        <a:fillRect/>
                      </a:stretch>
                    </p:blipFill>
                    <p:spPr>
                      <a:xfrm>
                        <a:off x="1277938" y="800100"/>
                        <a:ext cx="5534025" cy="15446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210956"/>
                                        </p:tgtEl>
                                        <p:attrNameLst>
                                          <p:attrName>style.visibility</p:attrName>
                                        </p:attrNameLst>
                                      </p:cBhvr>
                                      <p:to>
                                        <p:strVal val="visible"/>
                                      </p:to>
                                    </p:set>
                                    <p:anim calcmode="lin" valueType="num">
                                      <p:cBhvr additive="base">
                                        <p:cTn id="12" dur="500" fill="hold"/>
                                        <p:tgtEl>
                                          <p:spTgt spid="210956"/>
                                        </p:tgtEl>
                                        <p:attrNameLst>
                                          <p:attrName>ppt_x</p:attrName>
                                        </p:attrNameLst>
                                      </p:cBhvr>
                                      <p:tavLst>
                                        <p:tav tm="0">
                                          <p:val>
                                            <p:strVal val="#ppt_x"/>
                                          </p:val>
                                        </p:tav>
                                        <p:tav tm="100000">
                                          <p:val>
                                            <p:strVal val="#ppt_x"/>
                                          </p:val>
                                        </p:tav>
                                      </p:tavLst>
                                    </p:anim>
                                    <p:anim calcmode="lin" valueType="num">
                                      <p:cBhvr additive="base">
                                        <p:cTn id="13" dur="500" fill="hold"/>
                                        <p:tgtEl>
                                          <p:spTgt spid="21095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210957"/>
                                        </p:tgtEl>
                                        <p:attrNameLst>
                                          <p:attrName>style.visibility</p:attrName>
                                        </p:attrNameLst>
                                      </p:cBhvr>
                                      <p:to>
                                        <p:strVal val="visible"/>
                                      </p:to>
                                    </p:set>
                                    <p:animEffect transition="in" filter="fade">
                                      <p:cBhvr>
                                        <p:cTn id="18" dur="385" decel="100000"/>
                                        <p:tgtEl>
                                          <p:spTgt spid="210957"/>
                                        </p:tgtEl>
                                      </p:cBhvr>
                                    </p:animEffect>
                                    <p:animScale>
                                      <p:cBhvr>
                                        <p:cTn id="19" dur="385" decel="100000"/>
                                        <p:tgtEl>
                                          <p:spTgt spid="210957"/>
                                        </p:tgtEl>
                                      </p:cBhvr>
                                      <p:from x="10000" y="10000"/>
                                      <p:to x="200000" y="450000"/>
                                    </p:animScale>
                                    <p:animScale>
                                      <p:cBhvr>
                                        <p:cTn id="20" dur="615" accel="100000" fill="hold">
                                          <p:stCondLst>
                                            <p:cond delay="385"/>
                                          </p:stCondLst>
                                        </p:cTn>
                                        <p:tgtEl>
                                          <p:spTgt spid="210957"/>
                                        </p:tgtEl>
                                      </p:cBhvr>
                                      <p:from x="200000" y="450000"/>
                                      <p:to x="100000" y="100000"/>
                                    </p:animScale>
                                    <p:set>
                                      <p:cBhvr>
                                        <p:cTn id="21" dur="385" fill="hold"/>
                                        <p:tgtEl>
                                          <p:spTgt spid="210957"/>
                                        </p:tgtEl>
                                        <p:attrNameLst>
                                          <p:attrName>ppt_x</p:attrName>
                                        </p:attrNameLst>
                                      </p:cBhvr>
                                      <p:to>
                                        <p:strVal val="(0.5)"/>
                                      </p:to>
                                    </p:set>
                                    <p:anim from="(0.5)" to="(#ppt_x)" calcmode="lin" valueType="num">
                                      <p:cBhvr>
                                        <p:cTn id="22" dur="615" accel="100000" fill="hold">
                                          <p:stCondLst>
                                            <p:cond delay="385"/>
                                          </p:stCondLst>
                                        </p:cTn>
                                        <p:tgtEl>
                                          <p:spTgt spid="210957"/>
                                        </p:tgtEl>
                                        <p:attrNameLst>
                                          <p:attrName>ppt_x</p:attrName>
                                        </p:attrNameLst>
                                      </p:cBhvr>
                                    </p:anim>
                                    <p:set>
                                      <p:cBhvr>
                                        <p:cTn id="23" dur="385" fill="hold"/>
                                        <p:tgtEl>
                                          <p:spTgt spid="210957"/>
                                        </p:tgtEl>
                                        <p:attrNameLst>
                                          <p:attrName>ppt_y</p:attrName>
                                        </p:attrNameLst>
                                      </p:cBhvr>
                                      <p:to>
                                        <p:strVal val="(#ppt_y+0.4)"/>
                                      </p:to>
                                    </p:set>
                                    <p:anim from="(#ppt_y+0.4)" to="(#ppt_y)" calcmode="lin" valueType="num">
                                      <p:cBhvr>
                                        <p:cTn id="24" dur="615" accel="100000" fill="hold">
                                          <p:stCondLst>
                                            <p:cond delay="385"/>
                                          </p:stCondLst>
                                        </p:cTn>
                                        <p:tgtEl>
                                          <p:spTgt spid="210957"/>
                                        </p:tgtEl>
                                        <p:attrNameLst>
                                          <p:attrName>ppt_y</p:attrName>
                                        </p:attrNameLst>
                                      </p:cBhvr>
                                    </p:anim>
                                  </p:childTnLst>
                                </p:cTn>
                              </p:par>
                            </p:childTnLst>
                          </p:cTn>
                        </p:par>
                        <p:par>
                          <p:cTn id="25" fill="hold">
                            <p:stCondLst>
                              <p:cond delay="1000"/>
                            </p:stCondLst>
                            <p:childTnLst>
                              <p:par>
                                <p:cTn id="26" presetID="55" presetClass="entr" presetSubtype="0" fill="hold" grpId="0" nodeType="afterEffect">
                                  <p:stCondLst>
                                    <p:cond delay="0"/>
                                  </p:stCondLst>
                                  <p:iterate type="lt">
                                    <p:tmPct val="100000"/>
                                  </p:iterate>
                                  <p:childTnLst>
                                    <p:set>
                                      <p:cBhvr>
                                        <p:cTn id="27" dur="1" fill="hold">
                                          <p:stCondLst>
                                            <p:cond delay="0"/>
                                          </p:stCondLst>
                                        </p:cTn>
                                        <p:tgtEl>
                                          <p:spTgt spid="210950"/>
                                        </p:tgtEl>
                                        <p:attrNameLst>
                                          <p:attrName>style.visibility</p:attrName>
                                        </p:attrNameLst>
                                      </p:cBhvr>
                                      <p:to>
                                        <p:strVal val="visible"/>
                                      </p:to>
                                    </p:set>
                                    <p:anim calcmode="lin" valueType="num">
                                      <p:cBhvr>
                                        <p:cTn id="28" dur="90" fill="hold"/>
                                        <p:tgtEl>
                                          <p:spTgt spid="210950"/>
                                        </p:tgtEl>
                                        <p:attrNameLst>
                                          <p:attrName>ppt_w</p:attrName>
                                        </p:attrNameLst>
                                      </p:cBhvr>
                                      <p:tavLst>
                                        <p:tav tm="0">
                                          <p:val>
                                            <p:strVal val="#ppt_w*0.70"/>
                                          </p:val>
                                        </p:tav>
                                        <p:tav tm="100000">
                                          <p:val>
                                            <p:strVal val="#ppt_w"/>
                                          </p:val>
                                        </p:tav>
                                      </p:tavLst>
                                    </p:anim>
                                    <p:anim calcmode="lin" valueType="num">
                                      <p:cBhvr>
                                        <p:cTn id="29" dur="90" fill="hold"/>
                                        <p:tgtEl>
                                          <p:spTgt spid="210950"/>
                                        </p:tgtEl>
                                        <p:attrNameLst>
                                          <p:attrName>ppt_h</p:attrName>
                                        </p:attrNameLst>
                                      </p:cBhvr>
                                      <p:tavLst>
                                        <p:tav tm="0">
                                          <p:val>
                                            <p:strVal val="#ppt_h"/>
                                          </p:val>
                                        </p:tav>
                                        <p:tav tm="100000">
                                          <p:val>
                                            <p:strVal val="#ppt_h"/>
                                          </p:val>
                                        </p:tav>
                                      </p:tavLst>
                                    </p:anim>
                                    <p:animEffect transition="in" filter="fade">
                                      <p:cBhvr>
                                        <p:cTn id="30" dur="90"/>
                                        <p:tgtEl>
                                          <p:spTgt spid="210950"/>
                                        </p:tgtEl>
                                      </p:cBhvr>
                                    </p:animEffect>
                                  </p:childTnLst>
                                </p:cTn>
                              </p:par>
                            </p:childTnLst>
                          </p:cTn>
                        </p:par>
                      </p:childTnLst>
                    </p:cTn>
                  </p:par>
                  <p:par>
                    <p:cTn id="31" fill="hold">
                      <p:stCondLst>
                        <p:cond delay="indefinite"/>
                      </p:stCondLst>
                      <p:childTnLst>
                        <p:par>
                          <p:cTn id="32" fill="hold">
                            <p:stCondLst>
                              <p:cond delay="0"/>
                            </p:stCondLst>
                            <p:childTnLst>
                              <p:par>
                                <p:cTn id="33" presetID="19" presetClass="entr" presetSubtype="10" fill="hold" grpId="0" nodeType="clickEffect">
                                  <p:stCondLst>
                                    <p:cond delay="0"/>
                                  </p:stCondLst>
                                  <p:childTnLst>
                                    <p:set>
                                      <p:cBhvr>
                                        <p:cTn id="34" dur="1" fill="hold">
                                          <p:stCondLst>
                                            <p:cond delay="0"/>
                                          </p:stCondLst>
                                        </p:cTn>
                                        <p:tgtEl>
                                          <p:spTgt spid="210958"/>
                                        </p:tgtEl>
                                        <p:attrNameLst>
                                          <p:attrName>style.visibility</p:attrName>
                                        </p:attrNameLst>
                                      </p:cBhvr>
                                      <p:to>
                                        <p:strVal val="visible"/>
                                      </p:to>
                                    </p:set>
                                    <p:anim calcmode="lin" valueType="num">
                                      <p:cBhvr>
                                        <p:cTn id="35" dur="500" fill="hold"/>
                                        <p:tgtEl>
                                          <p:spTgt spid="210958"/>
                                        </p:tgtEl>
                                        <p:attrNameLst>
                                          <p:attrName>ppt_w</p:attrName>
                                        </p:attrNameLst>
                                      </p:cBhvr>
                                      <p:tavLst>
                                        <p:tav tm="0" fmla="#ppt_w*sin(2.5*pi*$)">
                                          <p:val>
                                            <p:fltVal val="0"/>
                                          </p:val>
                                        </p:tav>
                                        <p:tav tm="100000">
                                          <p:val>
                                            <p:fltVal val="1"/>
                                          </p:val>
                                        </p:tav>
                                      </p:tavLst>
                                    </p:anim>
                                    <p:anim calcmode="lin" valueType="num">
                                      <p:cBhvr>
                                        <p:cTn id="36" dur="500" fill="hold"/>
                                        <p:tgtEl>
                                          <p:spTgt spid="210958"/>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17" presetClass="entr" presetSubtype="10" fill="hold" grpId="0" nodeType="clickEffect">
                                  <p:stCondLst>
                                    <p:cond delay="0"/>
                                  </p:stCondLst>
                                  <p:iterate type="lt">
                                    <p:tmPct val="100000"/>
                                  </p:iterate>
                                  <p:childTnLst>
                                    <p:set>
                                      <p:cBhvr>
                                        <p:cTn id="40" dur="1" fill="hold">
                                          <p:stCondLst>
                                            <p:cond delay="0"/>
                                          </p:stCondLst>
                                        </p:cTn>
                                        <p:tgtEl>
                                          <p:spTgt spid="210952"/>
                                        </p:tgtEl>
                                        <p:attrNameLst>
                                          <p:attrName>style.visibility</p:attrName>
                                        </p:attrNameLst>
                                      </p:cBhvr>
                                      <p:to>
                                        <p:strVal val="visible"/>
                                      </p:to>
                                    </p:set>
                                    <p:anim calcmode="lin" valueType="num">
                                      <p:cBhvr>
                                        <p:cTn id="41" dur="90" fill="hold"/>
                                        <p:tgtEl>
                                          <p:spTgt spid="210952"/>
                                        </p:tgtEl>
                                        <p:attrNameLst>
                                          <p:attrName>ppt_w</p:attrName>
                                        </p:attrNameLst>
                                      </p:cBhvr>
                                      <p:tavLst>
                                        <p:tav tm="0">
                                          <p:val>
                                            <p:fltVal val="0"/>
                                          </p:val>
                                        </p:tav>
                                        <p:tav tm="100000">
                                          <p:val>
                                            <p:strVal val="#ppt_w"/>
                                          </p:val>
                                        </p:tav>
                                      </p:tavLst>
                                    </p:anim>
                                    <p:anim calcmode="lin" valueType="num">
                                      <p:cBhvr>
                                        <p:cTn id="42" dur="90" fill="hold"/>
                                        <p:tgtEl>
                                          <p:spTgt spid="2109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50" grpId="0"/>
      <p:bldP spid="210952" grpId="0"/>
      <p:bldP spid="210956" grpId="1" animBg="1"/>
      <p:bldP spid="210957" grpId="0" bldLvl="0" animBg="1"/>
      <p:bldP spid="210958"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3" name="Object 7"/>
          <p:cNvGraphicFramePr>
            <a:graphicFrameLocks noChangeAspect="1"/>
          </p:cNvGraphicFramePr>
          <p:nvPr/>
        </p:nvGraphicFramePr>
        <p:xfrm>
          <a:off x="6176963" y="3224213"/>
          <a:ext cx="2232025" cy="935037"/>
        </p:xfrm>
        <a:graphic>
          <a:graphicData uri="http://schemas.openxmlformats.org/presentationml/2006/ole">
            <mc:AlternateContent xmlns:mc="http://schemas.openxmlformats.org/markup-compatibility/2006">
              <mc:Choice xmlns:v="urn:schemas-microsoft-com:vml" Requires="v">
                <p:oleObj spid="_x0000_s46124" name="" r:id="rId1" imgW="1028700" imgH="469900" progId="Equation.3">
                  <p:embed/>
                </p:oleObj>
              </mc:Choice>
              <mc:Fallback>
                <p:oleObj name="" r:id="rId1" imgW="1028700" imgH="469900" progId="Equation.3">
                  <p:embed/>
                  <p:pic>
                    <p:nvPicPr>
                      <p:cNvPr id="0" name="图片 3208"/>
                      <p:cNvPicPr/>
                      <p:nvPr/>
                    </p:nvPicPr>
                    <p:blipFill>
                      <a:blip r:embed="rId2">
                        <a:clrChange>
                          <a:clrFrom>
                            <a:srgbClr val="000000"/>
                          </a:clrFrom>
                          <a:clrTo>
                            <a:srgbClr val="FFFFFF"/>
                          </a:clrTo>
                        </a:clrChange>
                      </a:blip>
                      <a:stretch>
                        <a:fillRect/>
                      </a:stretch>
                    </p:blipFill>
                    <p:spPr>
                      <a:xfrm>
                        <a:off x="6176963" y="3224213"/>
                        <a:ext cx="2232025" cy="935037"/>
                      </a:xfrm>
                      <a:prstGeom prst="rect">
                        <a:avLst/>
                      </a:prstGeom>
                      <a:noFill/>
                      <a:ln w="38100">
                        <a:noFill/>
                        <a:miter/>
                      </a:ln>
                    </p:spPr>
                  </p:pic>
                </p:oleObj>
              </mc:Fallback>
            </mc:AlternateContent>
          </a:graphicData>
        </a:graphic>
      </p:graphicFrame>
      <p:sp>
        <p:nvSpPr>
          <p:cNvPr id="65545" name="Text Box 9"/>
          <p:cNvSpPr txBox="1"/>
          <p:nvPr/>
        </p:nvSpPr>
        <p:spPr>
          <a:xfrm>
            <a:off x="539433" y="4703436"/>
            <a:ext cx="1382110" cy="461665"/>
          </a:xfrm>
          <a:prstGeom prst="rect">
            <a:avLst/>
          </a:prstGeom>
          <a:noFill/>
          <a:ln w="38100" cap="flat" cmpd="sng">
            <a:solidFill>
              <a:srgbClr val="00FFFF"/>
            </a:solidFill>
            <a:prstDash val="solid"/>
            <a:miter/>
            <a:headEnd type="none" w="med" len="med"/>
            <a:tailEnd type="none" w="med" len="med"/>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sz="2400" b="1" dirty="0">
              <a:solidFill>
                <a:schemeClr val="bg1"/>
              </a:solidFill>
              <a:latin typeface="Times New Roman" panose="02020603050405020304" pitchFamily="18" charset="0"/>
            </a:endParaRPr>
          </a:p>
        </p:txBody>
      </p:sp>
      <p:sp>
        <p:nvSpPr>
          <p:cNvPr id="65546" name="Text Box 10"/>
          <p:cNvSpPr txBox="1"/>
          <p:nvPr/>
        </p:nvSpPr>
        <p:spPr>
          <a:xfrm>
            <a:off x="898525" y="6049168"/>
            <a:ext cx="2743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1800" b="1"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S</a:t>
            </a:r>
            <a:r>
              <a:rPr lang="en-US" altLang="zh-CN" sz="2800" b="1" dirty="0">
                <a:solidFill>
                  <a:schemeClr val="bg1"/>
                </a:solidFill>
                <a:latin typeface="Times New Roman" panose="02020603050405020304" pitchFamily="18" charset="0"/>
              </a:rPr>
              <a:t>= 0</a:t>
            </a:r>
            <a:endParaRPr lang="en-US" altLang="zh-CN" sz="2800" b="1" dirty="0">
              <a:solidFill>
                <a:schemeClr val="bg1"/>
              </a:solidFill>
              <a:latin typeface="Times New Roman" panose="02020603050405020304" pitchFamily="18" charset="0"/>
            </a:endParaRPr>
          </a:p>
        </p:txBody>
      </p:sp>
      <p:sp>
        <p:nvSpPr>
          <p:cNvPr id="65547" name="Text Box 11"/>
          <p:cNvSpPr txBox="1"/>
          <p:nvPr/>
        </p:nvSpPr>
        <p:spPr>
          <a:xfrm>
            <a:off x="5134941" y="6023139"/>
            <a:ext cx="1752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rPr>
              <a:t> A</a:t>
            </a:r>
            <a:r>
              <a:rPr lang="en-US" altLang="zh-CN" sz="2800" b="1" i="1" dirty="0">
                <a:solidFill>
                  <a:schemeClr val="bg1"/>
                </a:solidFill>
                <a:latin typeface="Times New Roman" panose="02020603050405020304" pitchFamily="18" charset="0"/>
              </a:rPr>
              <a:t>= </a:t>
            </a:r>
            <a:r>
              <a:rPr lang="zh-CN" altLang="en-US" sz="2400" b="1" i="1" dirty="0">
                <a:solidFill>
                  <a:schemeClr val="bg1"/>
                </a:solidFill>
                <a:latin typeface="Times New Roman" panose="02020603050405020304" pitchFamily="18" charset="0"/>
              </a:rPr>
              <a:t>－</a:t>
            </a:r>
            <a:r>
              <a:rPr lang="zh-CN" altLang="en-US" sz="2800" b="1" i="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S</a:t>
            </a:r>
            <a:endParaRPr lang="en-US" altLang="zh-CN" sz="2800" b="1" baseline="-25000" dirty="0">
              <a:solidFill>
                <a:schemeClr val="bg1"/>
              </a:solidFill>
              <a:latin typeface="Times New Roman" panose="02020603050405020304" pitchFamily="18" charset="0"/>
            </a:endParaRPr>
          </a:p>
        </p:txBody>
      </p:sp>
      <p:sp>
        <p:nvSpPr>
          <p:cNvPr id="65548" name="Text Box 12"/>
          <p:cNvSpPr txBox="1"/>
          <p:nvPr/>
        </p:nvSpPr>
        <p:spPr>
          <a:xfrm>
            <a:off x="141360" y="5315723"/>
            <a:ext cx="8356455" cy="46166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constant A is determined by the initial condition </a:t>
            </a:r>
            <a:r>
              <a:rPr lang="en-US" altLang="zh-CN" sz="24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400" b="1" i="1" baseline="-25000"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400" b="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(0+)=0.</a:t>
            </a:r>
            <a:endPar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29"/>
          <p:cNvGrpSpPr/>
          <p:nvPr/>
        </p:nvGrpSpPr>
        <p:grpSpPr>
          <a:xfrm>
            <a:off x="971550" y="3224213"/>
            <a:ext cx="4064000" cy="974725"/>
            <a:chOff x="1156" y="1434"/>
            <a:chExt cx="2560" cy="614"/>
          </a:xfrm>
        </p:grpSpPr>
        <p:sp>
          <p:nvSpPr>
            <p:cNvPr id="52250" name="Text Box 14"/>
            <p:cNvSpPr txBox="1"/>
            <p:nvPr/>
          </p:nvSpPr>
          <p:spPr>
            <a:xfrm>
              <a:off x="2971" y="1539"/>
              <a:ext cx="745" cy="4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000" b="1" dirty="0">
                  <a:solidFill>
                    <a:schemeClr val="bg1"/>
                  </a:solidFill>
                  <a:latin typeface="Times New Roman" panose="02020603050405020304" pitchFamily="18" charset="0"/>
                  <a:ea typeface="仿宋_GB2312" panose="02010609030101010101" pitchFamily="49" charset="-122"/>
                </a:rPr>
                <a:t>General solution</a:t>
              </a:r>
              <a:endParaRPr lang="en-US" altLang="zh-CN" sz="2000" b="1" i="1" dirty="0">
                <a:solidFill>
                  <a:schemeClr val="bg1"/>
                </a:solidFill>
                <a:latin typeface="Times New Roman" panose="02020603050405020304" pitchFamily="18" charset="0"/>
                <a:ea typeface="仿宋_GB2312" panose="02010609030101010101" pitchFamily="49" charset="-122"/>
              </a:endParaRPr>
            </a:p>
          </p:txBody>
        </p:sp>
        <p:graphicFrame>
          <p:nvGraphicFramePr>
            <p:cNvPr id="52251" name="Object 15"/>
            <p:cNvGraphicFramePr>
              <a:graphicFrameLocks noChangeAspect="1"/>
            </p:cNvGraphicFramePr>
            <p:nvPr/>
          </p:nvGraphicFramePr>
          <p:xfrm>
            <a:off x="1156" y="1434"/>
            <a:ext cx="1588" cy="614"/>
          </p:xfrm>
          <a:graphic>
            <a:graphicData uri="http://schemas.openxmlformats.org/presentationml/2006/ole">
              <mc:AlternateContent xmlns:mc="http://schemas.openxmlformats.org/markup-compatibility/2006">
                <mc:Choice xmlns:v="urn:schemas-microsoft-com:vml" Requires="v">
                  <p:oleObj spid="_x0000_s46125" name="" r:id="rId3" imgW="1511300" imgH="533400" progId="Equation.3">
                    <p:embed/>
                  </p:oleObj>
                </mc:Choice>
                <mc:Fallback>
                  <p:oleObj name="" r:id="rId3" imgW="1511300" imgH="533400" progId="Equation.3">
                    <p:embed/>
                    <p:pic>
                      <p:nvPicPr>
                        <p:cNvPr id="0" name="图片 3210"/>
                        <p:cNvPicPr/>
                        <p:nvPr/>
                      </p:nvPicPr>
                      <p:blipFill>
                        <a:blip r:embed="rId4">
                          <a:clrChange>
                            <a:clrFrom>
                              <a:srgbClr val="000000"/>
                            </a:clrFrom>
                            <a:clrTo>
                              <a:srgbClr val="FFFFFF"/>
                            </a:clrTo>
                          </a:clrChange>
                        </a:blip>
                        <a:stretch>
                          <a:fillRect/>
                        </a:stretch>
                      </p:blipFill>
                      <p:spPr>
                        <a:xfrm>
                          <a:off x="1156" y="1434"/>
                          <a:ext cx="1588" cy="614"/>
                        </a:xfrm>
                        <a:prstGeom prst="rect">
                          <a:avLst/>
                        </a:prstGeom>
                        <a:noFill/>
                        <a:ln w="38100">
                          <a:noFill/>
                          <a:miter/>
                        </a:ln>
                      </p:spPr>
                    </p:pic>
                  </p:oleObj>
                </mc:Fallback>
              </mc:AlternateContent>
            </a:graphicData>
          </a:graphic>
        </p:graphicFrame>
      </p:grpSp>
      <p:graphicFrame>
        <p:nvGraphicFramePr>
          <p:cNvPr id="65557" name="Object 21"/>
          <p:cNvGraphicFramePr>
            <a:graphicFrameLocks noChangeAspect="1"/>
          </p:cNvGraphicFramePr>
          <p:nvPr/>
        </p:nvGraphicFramePr>
        <p:xfrm>
          <a:off x="6824980" y="1241425"/>
          <a:ext cx="1584325" cy="669925"/>
        </p:xfrm>
        <a:graphic>
          <a:graphicData uri="http://schemas.openxmlformats.org/presentationml/2006/ole">
            <mc:AlternateContent xmlns:mc="http://schemas.openxmlformats.org/markup-compatibility/2006">
              <mc:Choice xmlns:v="urn:schemas-microsoft-com:vml" Requires="v">
                <p:oleObj spid="_x0000_s46126" name="" r:id="rId5" imgW="723900" imgH="292100" progId="Equation.3">
                  <p:embed/>
                </p:oleObj>
              </mc:Choice>
              <mc:Fallback>
                <p:oleObj name="" r:id="rId5" imgW="723900" imgH="292100" progId="Equation.3">
                  <p:embed/>
                  <p:pic>
                    <p:nvPicPr>
                      <p:cNvPr id="0" name="图片 3209"/>
                      <p:cNvPicPr/>
                      <p:nvPr/>
                    </p:nvPicPr>
                    <p:blipFill>
                      <a:blip r:embed="rId6">
                        <a:clrChange>
                          <a:clrFrom>
                            <a:srgbClr val="000000"/>
                          </a:clrFrom>
                          <a:clrTo>
                            <a:srgbClr val="FFFFFF"/>
                          </a:clrTo>
                        </a:clrChange>
                      </a:blip>
                      <a:stretch>
                        <a:fillRect/>
                      </a:stretch>
                    </p:blipFill>
                    <p:spPr>
                      <a:xfrm>
                        <a:off x="6824980" y="1241425"/>
                        <a:ext cx="1584325" cy="669925"/>
                      </a:xfrm>
                      <a:prstGeom prst="rect">
                        <a:avLst/>
                      </a:prstGeom>
                      <a:noFill/>
                      <a:ln w="38100">
                        <a:noFill/>
                        <a:miter/>
                      </a:ln>
                    </p:spPr>
                  </p:pic>
                </p:oleObj>
              </mc:Fallback>
            </mc:AlternateContent>
          </a:graphicData>
        </a:graphic>
      </p:graphicFrame>
      <p:graphicFrame>
        <p:nvGraphicFramePr>
          <p:cNvPr id="65561" name="Object 25"/>
          <p:cNvGraphicFramePr>
            <a:graphicFrameLocks noChangeAspect="1"/>
          </p:cNvGraphicFramePr>
          <p:nvPr/>
        </p:nvGraphicFramePr>
        <p:xfrm>
          <a:off x="2578418" y="4361637"/>
          <a:ext cx="5139690" cy="892175"/>
        </p:xfrm>
        <a:graphic>
          <a:graphicData uri="http://schemas.openxmlformats.org/presentationml/2006/ole">
            <mc:AlternateContent xmlns:mc="http://schemas.openxmlformats.org/markup-compatibility/2006">
              <mc:Choice xmlns:v="urn:schemas-microsoft-com:vml" Requires="v">
                <p:oleObj spid="_x0000_s46127" name="" r:id="rId7" imgW="1854200" imgH="342900" progId="Equation.DSMT4">
                  <p:embed/>
                </p:oleObj>
              </mc:Choice>
              <mc:Fallback>
                <p:oleObj name="" r:id="rId7" imgW="1854200" imgH="342900" progId="Equation.DSMT4">
                  <p:embed/>
                  <p:pic>
                    <p:nvPicPr>
                      <p:cNvPr id="0" name="图片 3211"/>
                      <p:cNvPicPr/>
                      <p:nvPr/>
                    </p:nvPicPr>
                    <p:blipFill>
                      <a:blip r:embed="rId8">
                        <a:clrChange>
                          <a:clrFrom>
                            <a:srgbClr val="000000"/>
                          </a:clrFrom>
                          <a:clrTo>
                            <a:srgbClr val="FFFFFF"/>
                          </a:clrTo>
                        </a:clrChange>
                      </a:blip>
                      <a:stretch>
                        <a:fillRect/>
                      </a:stretch>
                    </p:blipFill>
                    <p:spPr>
                      <a:xfrm>
                        <a:off x="2578418" y="4361637"/>
                        <a:ext cx="5139690" cy="892175"/>
                      </a:xfrm>
                      <a:prstGeom prst="rect">
                        <a:avLst/>
                      </a:prstGeom>
                      <a:noFill/>
                      <a:ln w="38100">
                        <a:noFill/>
                        <a:miter/>
                      </a:ln>
                    </p:spPr>
                  </p:pic>
                </p:oleObj>
              </mc:Fallback>
            </mc:AlternateContent>
          </a:graphicData>
        </a:graphic>
      </p:graphicFrame>
      <p:grpSp>
        <p:nvGrpSpPr>
          <p:cNvPr id="3" name="Group 28"/>
          <p:cNvGrpSpPr/>
          <p:nvPr/>
        </p:nvGrpSpPr>
        <p:grpSpPr>
          <a:xfrm>
            <a:off x="611188" y="2236788"/>
            <a:ext cx="7478713" cy="830263"/>
            <a:chOff x="295" y="1046"/>
            <a:chExt cx="4711" cy="523"/>
          </a:xfrm>
        </p:grpSpPr>
        <p:sp>
          <p:nvSpPr>
            <p:cNvPr id="52247" name="Text Box 23"/>
            <p:cNvSpPr txBox="1"/>
            <p:nvPr/>
          </p:nvSpPr>
          <p:spPr>
            <a:xfrm>
              <a:off x="1292" y="1046"/>
              <a:ext cx="3714" cy="523"/>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General solution</a:t>
              </a:r>
              <a:endParaRPr lang="en-US" altLang="zh-CN" sz="2400" b="1" dirty="0">
                <a:solidFill>
                  <a:schemeClr val="bg1"/>
                </a:solidFill>
                <a:latin typeface="Times New Roman" panose="02020603050405020304" pitchFamily="18" charset="0"/>
                <a:ea typeface="仿宋_GB2312" panose="02010609030101010101" pitchFamily="49" charset="-122"/>
              </a:endParaRPr>
            </a:p>
            <a:p>
              <a:pPr marL="0" lvl="0" indent="0" algn="ctr"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rPr>
                <a:t>free coomponent</a:t>
              </a: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cs typeface="Times New Roman" panose="02020603050405020304" pitchFamily="18" charset="0"/>
                  <a:sym typeface="+mn-ea"/>
                </a:rPr>
                <a:t>transient component</a:t>
              </a: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52248" name="Object 24"/>
            <p:cNvGraphicFramePr>
              <a:graphicFrameLocks noChangeAspect="1"/>
            </p:cNvGraphicFramePr>
            <p:nvPr/>
          </p:nvGraphicFramePr>
          <p:xfrm>
            <a:off x="295" y="1117"/>
            <a:ext cx="362" cy="388"/>
          </p:xfrm>
          <a:graphic>
            <a:graphicData uri="http://schemas.openxmlformats.org/presentationml/2006/ole">
              <mc:AlternateContent xmlns:mc="http://schemas.openxmlformats.org/markup-compatibility/2006">
                <mc:Choice xmlns:v="urn:schemas-microsoft-com:vml" Requires="v">
                  <p:oleObj spid="_x0000_s46128" name="" r:id="rId9" imgW="266700" imgH="292100" progId="Equation.3">
                    <p:embed/>
                  </p:oleObj>
                </mc:Choice>
                <mc:Fallback>
                  <p:oleObj name="" r:id="rId9" imgW="266700" imgH="292100" progId="Equation.3">
                    <p:embed/>
                    <p:pic>
                      <p:nvPicPr>
                        <p:cNvPr id="0" name="图片 3212"/>
                        <p:cNvPicPr/>
                        <p:nvPr/>
                      </p:nvPicPr>
                      <p:blipFill>
                        <a:blip r:embed="rId10">
                          <a:clrChange>
                            <a:clrFrom>
                              <a:srgbClr val="000000"/>
                            </a:clrFrom>
                            <a:clrTo>
                              <a:srgbClr val="FFFFFF"/>
                            </a:clrTo>
                          </a:clrChange>
                        </a:blip>
                        <a:stretch>
                          <a:fillRect/>
                        </a:stretch>
                      </p:blipFill>
                      <p:spPr>
                        <a:xfrm>
                          <a:off x="295" y="1117"/>
                          <a:ext cx="362" cy="388"/>
                        </a:xfrm>
                        <a:prstGeom prst="rect">
                          <a:avLst/>
                        </a:prstGeom>
                        <a:solidFill>
                          <a:srgbClr val="FF9900"/>
                        </a:solidFill>
                        <a:ln w="38100">
                          <a:noFill/>
                          <a:miter/>
                        </a:ln>
                      </p:spPr>
                    </p:pic>
                  </p:oleObj>
                </mc:Fallback>
              </mc:AlternateContent>
            </a:graphicData>
          </a:graphic>
        </p:graphicFrame>
        <p:sp>
          <p:nvSpPr>
            <p:cNvPr id="52249" name="AutoShape 27"/>
            <p:cNvSpPr/>
            <p:nvPr/>
          </p:nvSpPr>
          <p:spPr>
            <a:xfrm>
              <a:off x="884" y="1253"/>
              <a:ext cx="318" cy="91"/>
            </a:xfrm>
            <a:prstGeom prst="rightArrow">
              <a:avLst>
                <a:gd name="adj1" fmla="val 50000"/>
                <a:gd name="adj2" fmla="val 87362"/>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nvGrpSpPr>
          <p:cNvPr id="4" name="Group 31"/>
          <p:cNvGrpSpPr/>
          <p:nvPr/>
        </p:nvGrpSpPr>
        <p:grpSpPr>
          <a:xfrm>
            <a:off x="539750" y="146050"/>
            <a:ext cx="7767638" cy="830263"/>
            <a:chOff x="340" y="92"/>
            <a:chExt cx="4893" cy="523"/>
          </a:xfrm>
        </p:grpSpPr>
        <p:sp>
          <p:nvSpPr>
            <p:cNvPr id="52244" name="Text Box 17"/>
            <p:cNvSpPr txBox="1"/>
            <p:nvPr/>
          </p:nvSpPr>
          <p:spPr>
            <a:xfrm>
              <a:off x="1247" y="92"/>
              <a:ext cx="3986" cy="523"/>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rPr>
                <a:t>Special solution</a:t>
              </a:r>
              <a:endParaRPr lang="en-US" altLang="zh-CN" sz="2400" b="1" dirty="0">
                <a:solidFill>
                  <a:schemeClr val="bg1"/>
                </a:solidFill>
                <a:latin typeface="Times New Roman" panose="02020603050405020304" pitchFamily="18" charset="0"/>
                <a:ea typeface="仿宋_GB2312" panose="02010609030101010101" pitchFamily="49" charset="-122"/>
              </a:endParaRPr>
            </a:p>
            <a:p>
              <a:pPr marL="0" lvl="0" indent="0" algn="ctr" eaLnBrk="1" hangingPunct="1">
                <a:spcBef>
                  <a:spcPts val="0"/>
                </a:spcBef>
                <a:buNone/>
              </a:pP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rPr>
                <a:t>force component</a:t>
              </a: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rPr>
                <a:t>steady-state component</a:t>
              </a: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52245" name="Object 18"/>
            <p:cNvGraphicFramePr>
              <a:graphicFrameLocks noChangeAspect="1"/>
            </p:cNvGraphicFramePr>
            <p:nvPr/>
          </p:nvGraphicFramePr>
          <p:xfrm>
            <a:off x="340" y="164"/>
            <a:ext cx="364" cy="408"/>
          </p:xfrm>
          <a:graphic>
            <a:graphicData uri="http://schemas.openxmlformats.org/presentationml/2006/ole">
              <mc:AlternateContent xmlns:mc="http://schemas.openxmlformats.org/markup-compatibility/2006">
                <mc:Choice xmlns:v="urn:schemas-microsoft-com:vml" Requires="v">
                  <p:oleObj spid="_x0000_s46129" name="" r:id="rId11" imgW="266700" imgH="292100" progId="Equation.3">
                    <p:embed/>
                  </p:oleObj>
                </mc:Choice>
                <mc:Fallback>
                  <p:oleObj name="" r:id="rId11" imgW="266700" imgH="292100" progId="Equation.3">
                    <p:embed/>
                    <p:pic>
                      <p:nvPicPr>
                        <p:cNvPr id="0" name="图片 3205"/>
                        <p:cNvPicPr/>
                        <p:nvPr/>
                      </p:nvPicPr>
                      <p:blipFill>
                        <a:blip r:embed="rId12">
                          <a:clrChange>
                            <a:clrFrom>
                              <a:srgbClr val="000000"/>
                            </a:clrFrom>
                            <a:clrTo>
                              <a:srgbClr val="FFFFFF"/>
                            </a:clrTo>
                          </a:clrChange>
                        </a:blip>
                        <a:stretch>
                          <a:fillRect/>
                        </a:stretch>
                      </p:blipFill>
                      <p:spPr>
                        <a:xfrm>
                          <a:off x="340" y="164"/>
                          <a:ext cx="364" cy="408"/>
                        </a:xfrm>
                        <a:prstGeom prst="rect">
                          <a:avLst/>
                        </a:prstGeom>
                        <a:solidFill>
                          <a:srgbClr val="FF9900"/>
                        </a:solidFill>
                        <a:ln w="38100">
                          <a:noFill/>
                          <a:miter/>
                        </a:ln>
                      </p:spPr>
                    </p:pic>
                  </p:oleObj>
                </mc:Fallback>
              </mc:AlternateContent>
            </a:graphicData>
          </a:graphic>
        </p:graphicFrame>
        <p:sp>
          <p:nvSpPr>
            <p:cNvPr id="52246" name="AutoShape 30"/>
            <p:cNvSpPr/>
            <p:nvPr/>
          </p:nvSpPr>
          <p:spPr>
            <a:xfrm>
              <a:off x="884" y="346"/>
              <a:ext cx="318" cy="90"/>
            </a:xfrm>
            <a:prstGeom prst="rightArrow">
              <a:avLst>
                <a:gd name="adj1" fmla="val 50000"/>
                <a:gd name="adj2" fmla="val 88333"/>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65568" name="Line 32"/>
          <p:cNvSpPr/>
          <p:nvPr/>
        </p:nvSpPr>
        <p:spPr>
          <a:xfrm>
            <a:off x="5628958" y="1645603"/>
            <a:ext cx="647700" cy="0"/>
          </a:xfrm>
          <a:prstGeom prst="line">
            <a:avLst/>
          </a:prstGeom>
          <a:ln w="76200" cap="flat" cmpd="sng">
            <a:solidFill>
              <a:schemeClr val="accent1"/>
            </a:solidFill>
            <a:prstDash val="solid"/>
            <a:headEnd type="none" w="med" len="med"/>
            <a:tailEnd type="triangle" w="med" len="med"/>
          </a:ln>
        </p:spPr>
      </p:sp>
      <p:sp>
        <p:nvSpPr>
          <p:cNvPr id="65569" name="Line 33"/>
          <p:cNvSpPr/>
          <p:nvPr/>
        </p:nvSpPr>
        <p:spPr>
          <a:xfrm>
            <a:off x="5148263" y="3787458"/>
            <a:ext cx="647700" cy="0"/>
          </a:xfrm>
          <a:prstGeom prst="line">
            <a:avLst/>
          </a:prstGeom>
          <a:ln w="76200" cap="flat" cmpd="sng">
            <a:solidFill>
              <a:schemeClr val="accent1"/>
            </a:solidFill>
            <a:prstDash val="solid"/>
            <a:headEnd type="none" w="med" len="med"/>
            <a:tailEnd type="triangle" w="med" len="med"/>
          </a:ln>
        </p:spPr>
      </p:sp>
      <p:sp>
        <p:nvSpPr>
          <p:cNvPr id="65570" name="Line 34"/>
          <p:cNvSpPr/>
          <p:nvPr/>
        </p:nvSpPr>
        <p:spPr>
          <a:xfrm>
            <a:off x="3995738" y="6308724"/>
            <a:ext cx="647700" cy="0"/>
          </a:xfrm>
          <a:prstGeom prst="line">
            <a:avLst/>
          </a:prstGeom>
          <a:ln w="76200" cap="flat" cmpd="sng">
            <a:solidFill>
              <a:schemeClr val="accent1"/>
            </a:solidFill>
            <a:prstDash val="solid"/>
            <a:headEnd type="none" w="med" len="med"/>
            <a:tailEnd type="triangle" w="med" len="med"/>
          </a:ln>
        </p:spPr>
      </p:sp>
      <p:grpSp>
        <p:nvGrpSpPr>
          <p:cNvPr id="5" name="Group 36"/>
          <p:cNvGrpSpPr/>
          <p:nvPr/>
        </p:nvGrpSpPr>
        <p:grpSpPr>
          <a:xfrm>
            <a:off x="1187450" y="1083628"/>
            <a:ext cx="4608513" cy="946150"/>
            <a:chOff x="748" y="527"/>
            <a:chExt cx="2903" cy="596"/>
          </a:xfrm>
        </p:grpSpPr>
        <p:graphicFrame>
          <p:nvGraphicFramePr>
            <p:cNvPr id="52242" name="Object 26"/>
            <p:cNvGraphicFramePr>
              <a:graphicFrameLocks noChangeAspect="1"/>
            </p:cNvGraphicFramePr>
            <p:nvPr/>
          </p:nvGraphicFramePr>
          <p:xfrm>
            <a:off x="748" y="527"/>
            <a:ext cx="1679" cy="596"/>
          </p:xfrm>
          <a:graphic>
            <a:graphicData uri="http://schemas.openxmlformats.org/presentationml/2006/ole">
              <mc:AlternateContent xmlns:mc="http://schemas.openxmlformats.org/markup-compatibility/2006">
                <mc:Choice xmlns:v="urn:schemas-microsoft-com:vml" Requires="v">
                  <p:oleObj spid="_x0000_s46130" name="" r:id="rId13" imgW="1651000" imgH="533400" progId="Equation.3">
                    <p:embed/>
                  </p:oleObj>
                </mc:Choice>
                <mc:Fallback>
                  <p:oleObj name="" r:id="rId13" imgW="1651000" imgH="533400" progId="Equation.3">
                    <p:embed/>
                    <p:pic>
                      <p:nvPicPr>
                        <p:cNvPr id="0" name="图片 3204"/>
                        <p:cNvPicPr/>
                        <p:nvPr/>
                      </p:nvPicPr>
                      <p:blipFill>
                        <a:blip r:embed="rId14">
                          <a:clrChange>
                            <a:clrFrom>
                              <a:srgbClr val="000000"/>
                            </a:clrFrom>
                            <a:clrTo>
                              <a:srgbClr val="FFFFFF"/>
                            </a:clrTo>
                          </a:clrChange>
                        </a:blip>
                        <a:stretch>
                          <a:fillRect/>
                        </a:stretch>
                      </p:blipFill>
                      <p:spPr>
                        <a:xfrm>
                          <a:off x="748" y="527"/>
                          <a:ext cx="1679" cy="596"/>
                        </a:xfrm>
                        <a:prstGeom prst="rect">
                          <a:avLst/>
                        </a:prstGeom>
                        <a:noFill/>
                        <a:ln w="38100">
                          <a:noFill/>
                          <a:miter/>
                        </a:ln>
                      </p:spPr>
                    </p:pic>
                  </p:oleObj>
                </mc:Fallback>
              </mc:AlternateContent>
            </a:graphicData>
          </a:graphic>
        </p:graphicFrame>
        <p:sp>
          <p:nvSpPr>
            <p:cNvPr id="52243" name="Text Box 35"/>
            <p:cNvSpPr txBox="1"/>
            <p:nvPr/>
          </p:nvSpPr>
          <p:spPr>
            <a:xfrm>
              <a:off x="2517" y="603"/>
              <a:ext cx="1134" cy="4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Special solution</a:t>
              </a:r>
              <a:endParaRPr lang="en-US" altLang="zh-CN" sz="20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5568"/>
                                        </p:tgtEl>
                                        <p:attrNameLst>
                                          <p:attrName>style.visibility</p:attrName>
                                        </p:attrNameLst>
                                      </p:cBhvr>
                                      <p:to>
                                        <p:strVal val="visible"/>
                                      </p:to>
                                    </p:set>
                                    <p:animEffect transition="in" filter="slide(fromLeft)">
                                      <p:cBhvr>
                                        <p:cTn id="12" dur="500"/>
                                        <p:tgtEl>
                                          <p:spTgt spid="65568"/>
                                        </p:tgtEl>
                                      </p:cBhvr>
                                    </p:animEffect>
                                  </p:childTnLst>
                                </p:cTn>
                              </p:par>
                            </p:childTnLst>
                          </p:cTn>
                        </p:par>
                        <p:par>
                          <p:cTn id="13" fill="hold">
                            <p:stCondLst>
                              <p:cond delay="500"/>
                            </p:stCondLst>
                            <p:childTnLst>
                              <p:par>
                                <p:cTn id="14" presetID="2" presetClass="entr" presetSubtype="2" fill="hold" nodeType="afterEffect">
                                  <p:stCondLst>
                                    <p:cond delay="0"/>
                                  </p:stCondLst>
                                  <p:childTnLst>
                                    <p:set>
                                      <p:cBhvr>
                                        <p:cTn id="15" dur="1" fill="hold">
                                          <p:stCondLst>
                                            <p:cond delay="0"/>
                                          </p:stCondLst>
                                        </p:cTn>
                                        <p:tgtEl>
                                          <p:spTgt spid="65557"/>
                                        </p:tgtEl>
                                        <p:attrNameLst>
                                          <p:attrName>style.visibility</p:attrName>
                                        </p:attrNameLst>
                                      </p:cBhvr>
                                      <p:to>
                                        <p:strVal val="visible"/>
                                      </p:to>
                                    </p:set>
                                    <p:anim calcmode="lin" valueType="num">
                                      <p:cBhvr additive="base">
                                        <p:cTn id="16" dur="500" fill="hold"/>
                                        <p:tgtEl>
                                          <p:spTgt spid="65557"/>
                                        </p:tgtEl>
                                        <p:attrNameLst>
                                          <p:attrName>ppt_x</p:attrName>
                                        </p:attrNameLst>
                                      </p:cBhvr>
                                      <p:tavLst>
                                        <p:tav tm="0">
                                          <p:val>
                                            <p:strVal val="1+#ppt_w/2"/>
                                          </p:val>
                                        </p:tav>
                                        <p:tav tm="100000">
                                          <p:val>
                                            <p:strVal val="#ppt_x"/>
                                          </p:val>
                                        </p:tav>
                                      </p:tavLst>
                                    </p:anim>
                                    <p:anim calcmode="lin" valueType="num">
                                      <p:cBhvr additive="base">
                                        <p:cTn id="17" dur="500" fill="hold"/>
                                        <p:tgtEl>
                                          <p:spTgt spid="6555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3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65569"/>
                                        </p:tgtEl>
                                        <p:attrNameLst>
                                          <p:attrName>style.visibility</p:attrName>
                                        </p:attrNameLst>
                                      </p:cBhvr>
                                      <p:to>
                                        <p:strVal val="visible"/>
                                      </p:to>
                                    </p:set>
                                    <p:animEffect transition="in" filter="slide(fromLeft)">
                                      <p:cBhvr>
                                        <p:cTn id="32" dur="500"/>
                                        <p:tgtEl>
                                          <p:spTgt spid="6556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65543"/>
                                        </p:tgtEl>
                                        <p:attrNameLst>
                                          <p:attrName>style.visibility</p:attrName>
                                        </p:attrNameLst>
                                      </p:cBhvr>
                                      <p:to>
                                        <p:strVal val="visible"/>
                                      </p:to>
                                    </p:set>
                                    <p:animEffect transition="in" filter="wipe(left)">
                                      <p:cBhvr>
                                        <p:cTn id="36" dur="3000"/>
                                        <p:tgtEl>
                                          <p:spTgt spid="65543"/>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5545"/>
                                        </p:tgtEl>
                                        <p:attrNameLst>
                                          <p:attrName>style.visibility</p:attrName>
                                        </p:attrNameLst>
                                      </p:cBhvr>
                                      <p:to>
                                        <p:strVal val="visible"/>
                                      </p:to>
                                    </p:set>
                                    <p:anim calcmode="lin" valueType="num">
                                      <p:cBhvr additive="base">
                                        <p:cTn id="41" dur="500" fill="hold"/>
                                        <p:tgtEl>
                                          <p:spTgt spid="65545"/>
                                        </p:tgtEl>
                                        <p:attrNameLst>
                                          <p:attrName>ppt_x</p:attrName>
                                        </p:attrNameLst>
                                      </p:cBhvr>
                                      <p:tavLst>
                                        <p:tav tm="0">
                                          <p:val>
                                            <p:strVal val="#ppt_x"/>
                                          </p:val>
                                        </p:tav>
                                        <p:tav tm="100000">
                                          <p:val>
                                            <p:strVal val="#ppt_x"/>
                                          </p:val>
                                        </p:tav>
                                      </p:tavLst>
                                    </p:anim>
                                    <p:anim calcmode="lin" valueType="num">
                                      <p:cBhvr additive="base">
                                        <p:cTn id="42" dur="500" fill="hold"/>
                                        <p:tgtEl>
                                          <p:spTgt spid="6554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5561"/>
                                        </p:tgtEl>
                                        <p:attrNameLst>
                                          <p:attrName>style.visibility</p:attrName>
                                        </p:attrNameLst>
                                      </p:cBhvr>
                                      <p:to>
                                        <p:strVal val="visible"/>
                                      </p:to>
                                    </p:set>
                                    <p:animEffect transition="in" filter="wipe(left)">
                                      <p:cBhvr>
                                        <p:cTn id="47" dur="3000"/>
                                        <p:tgtEl>
                                          <p:spTgt spid="6556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48">
                                            <p:txEl>
                                              <p:pRg st="0" end="0"/>
                                            </p:txEl>
                                          </p:spTgt>
                                        </p:tgtEl>
                                        <p:attrNameLst>
                                          <p:attrName>style.visibility</p:attrName>
                                        </p:attrNameLst>
                                      </p:cBhvr>
                                      <p:to>
                                        <p:strVal val="visible"/>
                                      </p:to>
                                    </p:set>
                                    <p:animEffect transition="in" filter="wipe(left)">
                                      <p:cBhvr>
                                        <p:cTn id="52" dur="2000"/>
                                        <p:tgtEl>
                                          <p:spTgt spid="6554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5546">
                                            <p:txEl>
                                              <p:pRg st="0" end="0"/>
                                            </p:txEl>
                                          </p:spTgt>
                                        </p:tgtEl>
                                        <p:attrNameLst>
                                          <p:attrName>style.visibility</p:attrName>
                                        </p:attrNameLst>
                                      </p:cBhvr>
                                      <p:to>
                                        <p:strVal val="visible"/>
                                      </p:to>
                                    </p:set>
                                    <p:animEffect transition="in" filter="wipe(left)">
                                      <p:cBhvr>
                                        <p:cTn id="57" dur="3000"/>
                                        <p:tgtEl>
                                          <p:spTgt spid="6554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nodeType="clickEffect">
                                  <p:stCondLst>
                                    <p:cond delay="0"/>
                                  </p:stCondLst>
                                  <p:childTnLst>
                                    <p:set>
                                      <p:cBhvr>
                                        <p:cTn id="61" dur="1" fill="hold">
                                          <p:stCondLst>
                                            <p:cond delay="0"/>
                                          </p:stCondLst>
                                        </p:cTn>
                                        <p:tgtEl>
                                          <p:spTgt spid="65570"/>
                                        </p:tgtEl>
                                        <p:attrNameLst>
                                          <p:attrName>style.visibility</p:attrName>
                                        </p:attrNameLst>
                                      </p:cBhvr>
                                      <p:to>
                                        <p:strVal val="visible"/>
                                      </p:to>
                                    </p:set>
                                    <p:animEffect transition="in" filter="slide(fromLeft)">
                                      <p:cBhvr>
                                        <p:cTn id="62" dur="500"/>
                                        <p:tgtEl>
                                          <p:spTgt spid="65570"/>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65547">
                                            <p:txEl>
                                              <p:pRg st="0" end="0"/>
                                            </p:txEl>
                                          </p:spTgt>
                                        </p:tgtEl>
                                        <p:attrNameLst>
                                          <p:attrName>style.visibility</p:attrName>
                                        </p:attrNameLst>
                                      </p:cBhvr>
                                      <p:to>
                                        <p:strVal val="visible"/>
                                      </p:to>
                                    </p:set>
                                    <p:animEffect transition="in" filter="wipe(left)">
                                      <p:cBhvr>
                                        <p:cTn id="66" dur="3000"/>
                                        <p:tgtEl>
                                          <p:spTgt spid="65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5" grpId="0" bldLvl="0" animBg="1"/>
      <p:bldP spid="65546" grpId="0" build="p"/>
      <p:bldP spid="65547" grpId="0" build="p"/>
      <p:bldP spid="65548"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6" name="Object 4"/>
          <p:cNvGraphicFramePr>
            <a:graphicFrameLocks noChangeAspect="1"/>
          </p:cNvGraphicFramePr>
          <p:nvPr/>
        </p:nvGraphicFramePr>
        <p:xfrm>
          <a:off x="967083" y="143352"/>
          <a:ext cx="7050087" cy="922338"/>
        </p:xfrm>
        <a:graphic>
          <a:graphicData uri="http://schemas.openxmlformats.org/presentationml/2006/ole">
            <mc:AlternateContent xmlns:mc="http://schemas.openxmlformats.org/markup-compatibility/2006">
              <mc:Choice xmlns:v="urn:schemas-microsoft-com:vml" Requires="v">
                <p:oleObj spid="_x0000_s47124" name="" r:id="rId1" imgW="2702560" imgH="355600" progId="Equation.3">
                  <p:embed/>
                </p:oleObj>
              </mc:Choice>
              <mc:Fallback>
                <p:oleObj name="" r:id="rId1" imgW="2702560" imgH="355600" progId="Equation.3">
                  <p:embed/>
                  <p:pic>
                    <p:nvPicPr>
                      <p:cNvPr id="0" name="图片 3206"/>
                      <p:cNvPicPr/>
                      <p:nvPr/>
                    </p:nvPicPr>
                    <p:blipFill>
                      <a:blip r:embed="rId2"/>
                      <a:stretch>
                        <a:fillRect/>
                      </a:stretch>
                    </p:blipFill>
                    <p:spPr>
                      <a:xfrm>
                        <a:off x="967083" y="143352"/>
                        <a:ext cx="7050087" cy="922338"/>
                      </a:xfrm>
                      <a:prstGeom prst="rect">
                        <a:avLst/>
                      </a:prstGeom>
                      <a:gradFill rotWithShape="1">
                        <a:gsLst>
                          <a:gs pos="0">
                            <a:srgbClr val="FF99FF"/>
                          </a:gs>
                          <a:gs pos="100000">
                            <a:schemeClr val="bg1"/>
                          </a:gs>
                        </a:gsLst>
                        <a:lin ang="5400000" scaled="1"/>
                        <a:tileRect/>
                      </a:gradFill>
                      <a:ln w="38100">
                        <a:noFill/>
                        <a:miter/>
                      </a:ln>
                    </p:spPr>
                  </p:pic>
                </p:oleObj>
              </mc:Fallback>
            </mc:AlternateContent>
          </a:graphicData>
        </a:graphic>
      </p:graphicFrame>
      <p:graphicFrame>
        <p:nvGraphicFramePr>
          <p:cNvPr id="64521" name="Object 9"/>
          <p:cNvGraphicFramePr>
            <a:graphicFrameLocks noChangeAspect="1"/>
          </p:cNvGraphicFramePr>
          <p:nvPr/>
        </p:nvGraphicFramePr>
        <p:xfrm>
          <a:off x="1081088" y="1028624"/>
          <a:ext cx="3168650" cy="1096963"/>
        </p:xfrm>
        <a:graphic>
          <a:graphicData uri="http://schemas.openxmlformats.org/presentationml/2006/ole">
            <mc:AlternateContent xmlns:mc="http://schemas.openxmlformats.org/markup-compatibility/2006">
              <mc:Choice xmlns:v="urn:schemas-microsoft-com:vml" Requires="v">
                <p:oleObj spid="_x0000_s47125" name="" r:id="rId3" imgW="1803400" imgH="571500" progId="Equation.3">
                  <p:embed/>
                </p:oleObj>
              </mc:Choice>
              <mc:Fallback>
                <p:oleObj name="" r:id="rId3" imgW="1803400" imgH="571500" progId="Equation.3">
                  <p:embed/>
                  <p:pic>
                    <p:nvPicPr>
                      <p:cNvPr id="0" name="图片 3207"/>
                      <p:cNvPicPr/>
                      <p:nvPr/>
                    </p:nvPicPr>
                    <p:blipFill>
                      <a:blip r:embed="rId4">
                        <a:clrChange>
                          <a:clrFrom>
                            <a:srgbClr val="000000"/>
                          </a:clrFrom>
                          <a:clrTo>
                            <a:srgbClr val="FFFFFF"/>
                          </a:clrTo>
                        </a:clrChange>
                      </a:blip>
                      <a:stretch>
                        <a:fillRect/>
                      </a:stretch>
                    </p:blipFill>
                    <p:spPr>
                      <a:xfrm>
                        <a:off x="1081088" y="1028624"/>
                        <a:ext cx="3168650" cy="1096963"/>
                      </a:xfrm>
                      <a:prstGeom prst="rect">
                        <a:avLst/>
                      </a:prstGeom>
                      <a:noFill/>
                      <a:ln w="38100">
                        <a:noFill/>
                        <a:miter/>
                      </a:ln>
                    </p:spPr>
                  </p:pic>
                </p:oleObj>
              </mc:Fallback>
            </mc:AlternateContent>
          </a:graphicData>
        </a:graphic>
      </p:graphicFrame>
      <p:grpSp>
        <p:nvGrpSpPr>
          <p:cNvPr id="2" name="Group 10"/>
          <p:cNvGrpSpPr/>
          <p:nvPr/>
        </p:nvGrpSpPr>
        <p:grpSpPr>
          <a:xfrm>
            <a:off x="682625" y="5572876"/>
            <a:ext cx="2747963" cy="698500"/>
            <a:chOff x="476" y="2295"/>
            <a:chExt cx="1731" cy="440"/>
          </a:xfrm>
        </p:grpSpPr>
        <p:sp>
          <p:nvSpPr>
            <p:cNvPr id="53283" name="Freeform 11"/>
            <p:cNvSpPr/>
            <p:nvPr/>
          </p:nvSpPr>
          <p:spPr>
            <a:xfrm>
              <a:off x="863" y="2295"/>
              <a:ext cx="1344" cy="344"/>
            </a:xfrm>
            <a:custGeom>
              <a:avLst/>
              <a:gdLst>
                <a:gd name="txL" fmla="*/ 0 w 1344"/>
                <a:gd name="txT" fmla="*/ 0 h 344"/>
                <a:gd name="txR" fmla="*/ 1344 w 1344"/>
                <a:gd name="txB" fmla="*/ 344 h 344"/>
              </a:gdLst>
              <a:ahLst/>
              <a:cxnLst>
                <a:cxn ang="0">
                  <a:pos x="0" y="344"/>
                </a:cxn>
                <a:cxn ang="0">
                  <a:pos x="288" y="152"/>
                </a:cxn>
                <a:cxn ang="0">
                  <a:pos x="624" y="56"/>
                </a:cxn>
                <a:cxn ang="0">
                  <a:pos x="1104" y="8"/>
                </a:cxn>
                <a:cxn ang="0">
                  <a:pos x="1344" y="8"/>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00FFFF">
                  <a:alpha val="100000"/>
                </a:srgbClr>
              </a:solidFill>
              <a:prstDash val="solid"/>
              <a:round/>
              <a:headEnd type="none" w="med" len="med"/>
              <a:tailEnd type="none" w="med" len="med"/>
            </a:ln>
          </p:spPr>
          <p:txBody>
            <a:bodyPr/>
            <a:lstStyle/>
            <a:p>
              <a:endParaRPr lang="zh-CN" altLang="en-US"/>
            </a:p>
          </p:txBody>
        </p:sp>
        <p:sp>
          <p:nvSpPr>
            <p:cNvPr id="53284" name="Text Box 12"/>
            <p:cNvSpPr txBox="1"/>
            <p:nvPr/>
          </p:nvSpPr>
          <p:spPr>
            <a:xfrm>
              <a:off x="476" y="2447"/>
              <a:ext cx="390" cy="288"/>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53285" name="Rectangle 13"/>
            <p:cNvSpPr/>
            <p:nvPr/>
          </p:nvSpPr>
          <p:spPr>
            <a:xfrm>
              <a:off x="1395" y="2302"/>
              <a:ext cx="376" cy="368"/>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r>
                <a:rPr lang="en-US" altLang="zh-CN" sz="2400" b="1" i="1" baseline="30000" dirty="0">
                  <a:solidFill>
                    <a:schemeClr val="bg1"/>
                  </a:solidFill>
                  <a:latin typeface="Times New Roman" panose="02020603050405020304" pitchFamily="18" charset="0"/>
                </a:rPr>
                <a:t>'</a:t>
              </a:r>
              <a:endParaRPr lang="en-US" altLang="zh-CN" sz="2400" b="1" i="1" dirty="0">
                <a:solidFill>
                  <a:schemeClr val="bg1"/>
                </a:solidFill>
                <a:latin typeface="Times New Roman" panose="02020603050405020304" pitchFamily="18" charset="0"/>
              </a:endParaRPr>
            </a:p>
          </p:txBody>
        </p:sp>
      </p:grpSp>
      <p:grpSp>
        <p:nvGrpSpPr>
          <p:cNvPr id="3" name="Group 14"/>
          <p:cNvGrpSpPr/>
          <p:nvPr/>
        </p:nvGrpSpPr>
        <p:grpSpPr>
          <a:xfrm>
            <a:off x="763588" y="4366376"/>
            <a:ext cx="2743200" cy="762000"/>
            <a:chOff x="527" y="1535"/>
            <a:chExt cx="1728" cy="480"/>
          </a:xfrm>
        </p:grpSpPr>
        <p:sp>
          <p:nvSpPr>
            <p:cNvPr id="53280" name="Line 15"/>
            <p:cNvSpPr/>
            <p:nvPr/>
          </p:nvSpPr>
          <p:spPr>
            <a:xfrm>
              <a:off x="863" y="1871"/>
              <a:ext cx="1392" cy="0"/>
            </a:xfrm>
            <a:prstGeom prst="line">
              <a:avLst/>
            </a:prstGeom>
            <a:ln w="38100" cap="flat" cmpd="sng">
              <a:solidFill>
                <a:srgbClr val="FFFF00"/>
              </a:solidFill>
              <a:prstDash val="solid"/>
              <a:headEnd type="none" w="med" len="med"/>
              <a:tailEnd type="none" w="med" len="med"/>
            </a:ln>
          </p:spPr>
        </p:sp>
        <p:sp>
          <p:nvSpPr>
            <p:cNvPr id="53281" name="Rectangle 16"/>
            <p:cNvSpPr/>
            <p:nvPr/>
          </p:nvSpPr>
          <p:spPr>
            <a:xfrm>
              <a:off x="1609" y="1535"/>
              <a:ext cx="401" cy="36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c</a:t>
              </a:r>
              <a:r>
                <a:rPr lang="en-US" altLang="zh-CN" sz="2400" b="1" i="1" baseline="30000" dirty="0">
                  <a:solidFill>
                    <a:schemeClr val="bg1"/>
                  </a:solidFill>
                  <a:latin typeface="Times New Roman" panose="02020603050405020304" pitchFamily="18" charset="0"/>
                </a:rPr>
                <a:t>''</a:t>
              </a:r>
              <a:endParaRPr lang="en-US" altLang="zh-CN" sz="2400" b="1" i="1" baseline="30000" dirty="0">
                <a:solidFill>
                  <a:schemeClr val="bg1"/>
                </a:solidFill>
                <a:latin typeface="Times New Roman" panose="02020603050405020304" pitchFamily="18" charset="0"/>
              </a:endParaRPr>
            </a:p>
          </p:txBody>
        </p:sp>
        <p:sp>
          <p:nvSpPr>
            <p:cNvPr id="53282" name="Text Box 17"/>
            <p:cNvSpPr txBox="1"/>
            <p:nvPr/>
          </p:nvSpPr>
          <p:spPr>
            <a:xfrm>
              <a:off x="527" y="1727"/>
              <a:ext cx="326"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grpSp>
      <p:grpSp>
        <p:nvGrpSpPr>
          <p:cNvPr id="4" name="Group 18"/>
          <p:cNvGrpSpPr/>
          <p:nvPr/>
        </p:nvGrpSpPr>
        <p:grpSpPr>
          <a:xfrm>
            <a:off x="865188" y="4956926"/>
            <a:ext cx="2565400" cy="546100"/>
            <a:chOff x="591" y="1919"/>
            <a:chExt cx="1616" cy="344"/>
          </a:xfrm>
        </p:grpSpPr>
        <p:sp>
          <p:nvSpPr>
            <p:cNvPr id="53278" name="Freeform 19"/>
            <p:cNvSpPr/>
            <p:nvPr/>
          </p:nvSpPr>
          <p:spPr>
            <a:xfrm>
              <a:off x="863" y="1919"/>
              <a:ext cx="1344" cy="344"/>
            </a:xfrm>
            <a:custGeom>
              <a:avLst/>
              <a:gdLst>
                <a:gd name="txL" fmla="*/ 0 w 1344"/>
                <a:gd name="txT" fmla="*/ 0 h 344"/>
                <a:gd name="txR" fmla="*/ 1344 w 1344"/>
                <a:gd name="txB" fmla="*/ 344 h 344"/>
              </a:gdLst>
              <a:ahLst/>
              <a:cxnLst>
                <a:cxn ang="0">
                  <a:pos x="0" y="344"/>
                </a:cxn>
                <a:cxn ang="0">
                  <a:pos x="288" y="152"/>
                </a:cxn>
                <a:cxn ang="0">
                  <a:pos x="624" y="56"/>
                </a:cxn>
                <a:cxn ang="0">
                  <a:pos x="1104" y="8"/>
                </a:cxn>
                <a:cxn ang="0">
                  <a:pos x="1344" y="8"/>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53279" name="Line 20"/>
            <p:cNvSpPr/>
            <p:nvPr/>
          </p:nvSpPr>
          <p:spPr>
            <a:xfrm>
              <a:off x="591" y="2246"/>
              <a:ext cx="272" cy="0"/>
            </a:xfrm>
            <a:prstGeom prst="line">
              <a:avLst/>
            </a:prstGeom>
            <a:ln w="9525" cap="flat" cmpd="sng">
              <a:solidFill>
                <a:srgbClr val="FF0000"/>
              </a:solidFill>
              <a:prstDash val="solid"/>
              <a:headEnd type="none" w="med" len="med"/>
              <a:tailEnd type="none" w="med" len="med"/>
            </a:ln>
          </p:spPr>
        </p:sp>
      </p:grpSp>
      <p:grpSp>
        <p:nvGrpSpPr>
          <p:cNvPr id="5" name="Group 21"/>
          <p:cNvGrpSpPr/>
          <p:nvPr/>
        </p:nvGrpSpPr>
        <p:grpSpPr>
          <a:xfrm>
            <a:off x="4787900" y="4566083"/>
            <a:ext cx="2878138" cy="1600200"/>
            <a:chOff x="3312" y="144"/>
            <a:chExt cx="1813" cy="1008"/>
          </a:xfrm>
        </p:grpSpPr>
        <p:sp>
          <p:nvSpPr>
            <p:cNvPr id="53269" name="Line 22"/>
            <p:cNvSpPr/>
            <p:nvPr/>
          </p:nvSpPr>
          <p:spPr>
            <a:xfrm>
              <a:off x="3456" y="912"/>
              <a:ext cx="1488" cy="0"/>
            </a:xfrm>
            <a:prstGeom prst="line">
              <a:avLst/>
            </a:prstGeom>
            <a:ln w="38100" cap="flat" cmpd="sng">
              <a:solidFill>
                <a:schemeClr val="bg1"/>
              </a:solidFill>
              <a:prstDash val="solid"/>
              <a:headEnd type="none" w="med" len="med"/>
              <a:tailEnd type="triangle" w="med" len="med"/>
            </a:ln>
          </p:spPr>
        </p:sp>
        <p:sp>
          <p:nvSpPr>
            <p:cNvPr id="53270" name="Line 23"/>
            <p:cNvSpPr/>
            <p:nvPr/>
          </p:nvSpPr>
          <p:spPr>
            <a:xfrm flipV="1">
              <a:off x="3600" y="240"/>
              <a:ext cx="0" cy="912"/>
            </a:xfrm>
            <a:prstGeom prst="line">
              <a:avLst/>
            </a:prstGeom>
            <a:ln w="38100" cap="flat" cmpd="sng">
              <a:solidFill>
                <a:schemeClr val="bg1"/>
              </a:solidFill>
              <a:prstDash val="solid"/>
              <a:headEnd type="none" w="med" len="med"/>
              <a:tailEnd type="triangle" w="med" len="med"/>
            </a:ln>
          </p:spPr>
        </p:sp>
        <p:sp>
          <p:nvSpPr>
            <p:cNvPr id="53271" name="Freeform 24"/>
            <p:cNvSpPr/>
            <p:nvPr/>
          </p:nvSpPr>
          <p:spPr>
            <a:xfrm>
              <a:off x="3600" y="432"/>
              <a:ext cx="1200" cy="450"/>
            </a:xfrm>
            <a:custGeom>
              <a:avLst/>
              <a:gdLst>
                <a:gd name="txL" fmla="*/ 0 w 1200"/>
                <a:gd name="txT" fmla="*/ 0 h 450"/>
                <a:gd name="txR" fmla="*/ 1200 w 1200"/>
                <a:gd name="txB" fmla="*/ 450 h 450"/>
              </a:gdLst>
              <a:ahLst/>
              <a:cxnLst>
                <a:cxn ang="0">
                  <a:pos x="0" y="0"/>
                </a:cxn>
                <a:cxn ang="0">
                  <a:pos x="144" y="192"/>
                </a:cxn>
                <a:cxn ang="0">
                  <a:pos x="384" y="336"/>
                </a:cxn>
                <a:cxn ang="0">
                  <a:pos x="912" y="432"/>
                </a:cxn>
                <a:cxn ang="0">
                  <a:pos x="1200" y="442"/>
                </a:cxn>
              </a:cxnLst>
              <a:rect l="txL" t="txT" r="txR" b="txB"/>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53272" name="Text Box 25"/>
            <p:cNvSpPr txBox="1"/>
            <p:nvPr/>
          </p:nvSpPr>
          <p:spPr>
            <a:xfrm>
              <a:off x="4956" y="816"/>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53273" name="Text Box 26"/>
            <p:cNvSpPr txBox="1"/>
            <p:nvPr/>
          </p:nvSpPr>
          <p:spPr>
            <a:xfrm>
              <a:off x="3612" y="144"/>
              <a:ext cx="276"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aphicFrame>
          <p:nvGraphicFramePr>
            <p:cNvPr id="53274" name="Object 27"/>
            <p:cNvGraphicFramePr>
              <a:graphicFrameLocks noChangeAspect="1"/>
            </p:cNvGraphicFramePr>
            <p:nvPr/>
          </p:nvGraphicFramePr>
          <p:xfrm>
            <a:off x="3312" y="240"/>
            <a:ext cx="220" cy="384"/>
          </p:xfrm>
          <a:graphic>
            <a:graphicData uri="http://schemas.openxmlformats.org/presentationml/2006/ole">
              <mc:AlternateContent xmlns:mc="http://schemas.openxmlformats.org/markup-compatibility/2006">
                <mc:Choice xmlns:v="urn:schemas-microsoft-com:vml" Requires="v">
                  <p:oleObj spid="_x0000_s47126" name="" r:id="rId5" imgW="635000" imgH="1104900" progId="Equation.3">
                    <p:embed/>
                  </p:oleObj>
                </mc:Choice>
                <mc:Fallback>
                  <p:oleObj name="" r:id="rId5" imgW="635000" imgH="1104900" progId="Equation.3">
                    <p:embed/>
                    <p:pic>
                      <p:nvPicPr>
                        <p:cNvPr id="0" name="图片 3213"/>
                        <p:cNvPicPr/>
                        <p:nvPr/>
                      </p:nvPicPr>
                      <p:blipFill>
                        <a:blip r:embed="rId6">
                          <a:clrChange>
                            <a:clrFrom>
                              <a:srgbClr val="000000"/>
                            </a:clrFrom>
                            <a:clrTo>
                              <a:srgbClr val="FFFFFF"/>
                            </a:clrTo>
                          </a:clrChange>
                        </a:blip>
                        <a:stretch>
                          <a:fillRect/>
                        </a:stretch>
                      </p:blipFill>
                      <p:spPr>
                        <a:xfrm>
                          <a:off x="3312" y="240"/>
                          <a:ext cx="220" cy="384"/>
                        </a:xfrm>
                        <a:prstGeom prst="rect">
                          <a:avLst/>
                        </a:prstGeom>
                        <a:noFill/>
                        <a:ln w="38100">
                          <a:noFill/>
                          <a:miter/>
                        </a:ln>
                      </p:spPr>
                    </p:pic>
                  </p:oleObj>
                </mc:Fallback>
              </mc:AlternateContent>
            </a:graphicData>
          </a:graphic>
        </p:graphicFrame>
        <p:sp>
          <p:nvSpPr>
            <p:cNvPr id="53275" name="Text Box 28"/>
            <p:cNvSpPr txBox="1"/>
            <p:nvPr/>
          </p:nvSpPr>
          <p:spPr>
            <a:xfrm>
              <a:off x="3360" y="864"/>
              <a:ext cx="21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53276" name="Line 29"/>
            <p:cNvSpPr/>
            <p:nvPr/>
          </p:nvSpPr>
          <p:spPr>
            <a:xfrm flipH="1">
              <a:off x="3381" y="900"/>
              <a:ext cx="210" cy="0"/>
            </a:xfrm>
            <a:prstGeom prst="line">
              <a:avLst/>
            </a:prstGeom>
            <a:ln w="38100" cap="flat" cmpd="sng">
              <a:solidFill>
                <a:srgbClr val="FF3300"/>
              </a:solidFill>
              <a:prstDash val="solid"/>
              <a:headEnd type="none" w="med" len="med"/>
              <a:tailEnd type="none" w="med" len="med"/>
            </a:ln>
          </p:spPr>
        </p:sp>
        <p:sp>
          <p:nvSpPr>
            <p:cNvPr id="53277" name="Line 30"/>
            <p:cNvSpPr/>
            <p:nvPr/>
          </p:nvSpPr>
          <p:spPr>
            <a:xfrm flipV="1">
              <a:off x="3591" y="445"/>
              <a:ext cx="0" cy="455"/>
            </a:xfrm>
            <a:prstGeom prst="line">
              <a:avLst/>
            </a:prstGeom>
            <a:ln w="38100" cap="flat" cmpd="sng">
              <a:solidFill>
                <a:srgbClr val="FF3300"/>
              </a:solidFill>
              <a:prstDash val="solid"/>
              <a:headEnd type="none" w="med" len="med"/>
              <a:tailEnd type="none" w="med" len="med"/>
            </a:ln>
          </p:spPr>
        </p:sp>
      </p:grpSp>
      <p:grpSp>
        <p:nvGrpSpPr>
          <p:cNvPr id="6" name="Group 31"/>
          <p:cNvGrpSpPr/>
          <p:nvPr/>
        </p:nvGrpSpPr>
        <p:grpSpPr>
          <a:xfrm>
            <a:off x="915988" y="4366376"/>
            <a:ext cx="3392487" cy="1905000"/>
            <a:chOff x="623" y="1535"/>
            <a:chExt cx="2137" cy="1200"/>
          </a:xfrm>
        </p:grpSpPr>
        <p:sp>
          <p:nvSpPr>
            <p:cNvPr id="53264" name="Line 32"/>
            <p:cNvSpPr/>
            <p:nvPr/>
          </p:nvSpPr>
          <p:spPr>
            <a:xfrm>
              <a:off x="623" y="2255"/>
              <a:ext cx="1968" cy="0"/>
            </a:xfrm>
            <a:prstGeom prst="line">
              <a:avLst/>
            </a:prstGeom>
            <a:ln w="38100" cap="flat" cmpd="sng">
              <a:solidFill>
                <a:schemeClr val="bg1"/>
              </a:solidFill>
              <a:prstDash val="solid"/>
              <a:headEnd type="none" w="med" len="med"/>
              <a:tailEnd type="triangle" w="med" len="med"/>
            </a:ln>
          </p:spPr>
        </p:sp>
        <p:sp>
          <p:nvSpPr>
            <p:cNvPr id="53265" name="Line 33"/>
            <p:cNvSpPr/>
            <p:nvPr/>
          </p:nvSpPr>
          <p:spPr>
            <a:xfrm flipV="1">
              <a:off x="863" y="1631"/>
              <a:ext cx="0" cy="1104"/>
            </a:xfrm>
            <a:prstGeom prst="line">
              <a:avLst/>
            </a:prstGeom>
            <a:ln w="38100" cap="flat" cmpd="sng">
              <a:solidFill>
                <a:schemeClr val="bg1"/>
              </a:solidFill>
              <a:prstDash val="solid"/>
              <a:headEnd type="none" w="med" len="med"/>
              <a:tailEnd type="triangle" w="med" len="med"/>
            </a:ln>
          </p:spPr>
        </p:sp>
        <p:sp>
          <p:nvSpPr>
            <p:cNvPr id="53266" name="Text Box 34"/>
            <p:cNvSpPr txBox="1"/>
            <p:nvPr/>
          </p:nvSpPr>
          <p:spPr>
            <a:xfrm>
              <a:off x="2591" y="2111"/>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53267" name="Text Box 35"/>
            <p:cNvSpPr txBox="1"/>
            <p:nvPr/>
          </p:nvSpPr>
          <p:spPr>
            <a:xfrm>
              <a:off x="906" y="1535"/>
              <a:ext cx="28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53268" name="Text Box 36"/>
            <p:cNvSpPr txBox="1"/>
            <p:nvPr/>
          </p:nvSpPr>
          <p:spPr>
            <a:xfrm>
              <a:off x="686" y="2220"/>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dirty="0">
                <a:solidFill>
                  <a:schemeClr val="bg1"/>
                </a:solidFill>
                <a:latin typeface="Times New Roman" panose="02020603050405020304" pitchFamily="18" charset="0"/>
              </a:endParaRPr>
            </a:p>
          </p:txBody>
        </p:sp>
      </p:grpSp>
      <p:sp>
        <p:nvSpPr>
          <p:cNvPr id="64549" name="Text Box 37"/>
          <p:cNvSpPr txBox="1"/>
          <p:nvPr/>
        </p:nvSpPr>
        <p:spPr>
          <a:xfrm>
            <a:off x="361854" y="1995222"/>
            <a:ext cx="8639368" cy="135421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ts val="600"/>
              </a:spcBef>
              <a:spcAft>
                <a:spcPts val="600"/>
              </a:spcAft>
              <a:buNone/>
            </a:pPr>
            <a:r>
              <a:rPr lang="en-US" altLang="zh-CN" sz="2400" b="1" dirty="0">
                <a:solidFill>
                  <a:srgbClr val="FFFF00"/>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Voltage and current are functions that change with time according to the same exponential law;</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indent="0" eaLnBrk="1" hangingPunct="1">
              <a:spcBef>
                <a:spcPts val="600"/>
              </a:spcBef>
              <a:spcAft>
                <a:spcPts val="600"/>
              </a:spcAft>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capacitor voltage consists of two parts:</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4551" name="AutoShape 39" descr="羊皮纸"/>
          <p:cNvSpPr/>
          <p:nvPr/>
        </p:nvSpPr>
        <p:spPr>
          <a:xfrm>
            <a:off x="2953271" y="5953782"/>
            <a:ext cx="1716405" cy="787586"/>
          </a:xfrm>
          <a:prstGeom prst="wedgeRoundRectCallout">
            <a:avLst>
              <a:gd name="adj1" fmla="val -51032"/>
              <a:gd name="adj2" fmla="val -166076"/>
              <a:gd name="adj3" fmla="val 16667"/>
            </a:avLst>
          </a:prstGeom>
          <a:blipFill rotWithShape="1">
            <a:blip r:embed="rId7"/>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rPr>
              <a:t>Continuous function</a:t>
            </a:r>
            <a:endPar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4552" name="AutoShape 40" descr="羊皮纸"/>
          <p:cNvSpPr/>
          <p:nvPr/>
        </p:nvSpPr>
        <p:spPr>
          <a:xfrm>
            <a:off x="7308850" y="4853421"/>
            <a:ext cx="936625" cy="576262"/>
          </a:xfrm>
          <a:prstGeom prst="wedgeRoundRectCallout">
            <a:avLst>
              <a:gd name="adj1" fmla="val -244236"/>
              <a:gd name="adj2" fmla="val -6199"/>
              <a:gd name="adj3" fmla="val 16667"/>
            </a:avLst>
          </a:prstGeom>
          <a:blipFill rotWithShape="1">
            <a:blip r:embed="rId7"/>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rPr>
              <a:t>jump</a:t>
            </a:r>
            <a:endParaRPr lang="en-US" altLang="zh-CN" sz="2000" b="1" dirty="0">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4553" name="Text Box 41"/>
          <p:cNvSpPr txBox="1"/>
          <p:nvPr/>
        </p:nvSpPr>
        <p:spPr>
          <a:xfrm>
            <a:off x="543587" y="3454532"/>
            <a:ext cx="3932555" cy="829945"/>
          </a:xfrm>
          <a:prstGeom prst="rect">
            <a:avLst/>
          </a:prstGeom>
          <a:solidFill>
            <a:schemeClr val="hlink"/>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FF00"/>
                </a:solidFill>
                <a:latin typeface="Times New Roman" panose="02020603050405020304" pitchFamily="18" charset="0"/>
                <a:cs typeface="Times New Roman" panose="02020603050405020304" pitchFamily="18" charset="0"/>
              </a:rPr>
              <a:t>steady-state component</a:t>
            </a:r>
            <a:endParaRPr lang="en-US" altLang="zh-CN" sz="2400" b="1" dirty="0">
              <a:solidFill>
                <a:srgbClr val="FFFF00"/>
              </a:solidFill>
              <a:latin typeface="Times New Roman" panose="02020603050405020304" pitchFamily="18" charset="0"/>
              <a:cs typeface="Times New Roman" panose="02020603050405020304" pitchFamily="18" charset="0"/>
            </a:endParaRPr>
          </a:p>
          <a:p>
            <a:pPr marL="0" lvl="0" indent="0" eaLnBrk="1" hangingPunct="1">
              <a:spcBef>
                <a:spcPct val="0"/>
              </a:spcBef>
              <a:buNone/>
            </a:pPr>
            <a:r>
              <a:rPr lang="en-US" altLang="zh-CN" sz="2400" b="1" dirty="0">
                <a:solidFill>
                  <a:srgbClr val="FFFF00"/>
                </a:solidFill>
                <a:latin typeface="Times New Roman" panose="02020603050405020304" pitchFamily="18" charset="0"/>
                <a:cs typeface="Times New Roman" panose="02020603050405020304" pitchFamily="18" charset="0"/>
              </a:rPr>
              <a:t>(forced </a:t>
            </a:r>
            <a:r>
              <a:rPr lang="en-US" altLang="zh-CN" sz="2400" b="1" dirty="0">
                <a:solidFill>
                  <a:srgbClr val="FFFF00"/>
                </a:solidFill>
                <a:latin typeface="Times New Roman" panose="02020603050405020304" pitchFamily="18" charset="0"/>
                <a:cs typeface="Times New Roman" panose="02020603050405020304" pitchFamily="18" charset="0"/>
                <a:sym typeface="+mn-ea"/>
              </a:rPr>
              <a:t>component)</a:t>
            </a:r>
            <a:endParaRPr lang="en-US" altLang="zh-CN" sz="2400" b="1" dirty="0">
              <a:solidFill>
                <a:srgbClr val="FFFF00"/>
              </a:solidFill>
              <a:latin typeface="Times New Roman" panose="02020603050405020304" pitchFamily="18" charset="0"/>
              <a:cs typeface="Times New Roman" panose="02020603050405020304" pitchFamily="18" charset="0"/>
            </a:endParaRPr>
          </a:p>
        </p:txBody>
      </p:sp>
      <p:sp>
        <p:nvSpPr>
          <p:cNvPr id="64554" name="Text Box 42"/>
          <p:cNvSpPr txBox="1"/>
          <p:nvPr/>
        </p:nvSpPr>
        <p:spPr>
          <a:xfrm>
            <a:off x="5096408" y="3592023"/>
            <a:ext cx="3889375" cy="460375"/>
          </a:xfrm>
          <a:prstGeom prst="rect">
            <a:avLst/>
          </a:prstGeom>
          <a:solidFill>
            <a:schemeClr val="hlink"/>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rgbClr val="FFFF00"/>
                </a:solidFill>
                <a:latin typeface="Times New Roman" panose="02020603050405020304" pitchFamily="18" charset="0"/>
                <a:cs typeface="Times New Roman" panose="02020603050405020304" pitchFamily="18" charset="0"/>
              </a:rPr>
              <a:t>transient component</a:t>
            </a:r>
            <a:endParaRPr lang="zh-CN" altLang="en-US" sz="2400" b="1" dirty="0">
              <a:solidFill>
                <a:srgbClr val="FFFF00"/>
              </a:solidFill>
              <a:ea typeface="仿宋_GB2312" panose="02010609030101010101" pitchFamily="49" charset="-122"/>
            </a:endParaRPr>
          </a:p>
        </p:txBody>
      </p:sp>
      <p:sp>
        <p:nvSpPr>
          <p:cNvPr id="64555" name="Text Box 43"/>
          <p:cNvSpPr txBox="1"/>
          <p:nvPr/>
        </p:nvSpPr>
        <p:spPr>
          <a:xfrm>
            <a:off x="4572000" y="3586438"/>
            <a:ext cx="4318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rgbClr val="FF9900"/>
                </a:solidFill>
                <a:ea typeface="仿宋_GB2312" panose="02010609030101010101" pitchFamily="49" charset="-122"/>
              </a:rPr>
              <a:t>+</a:t>
            </a:r>
            <a:endParaRPr lang="en-US" altLang="zh-CN" b="1" dirty="0">
              <a:solidFill>
                <a:srgbClr val="FF9900"/>
              </a:solidFill>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21"/>
                                        </p:tgtEl>
                                        <p:attrNameLst>
                                          <p:attrName>style.visibility</p:attrName>
                                        </p:attrNameLst>
                                      </p:cBhvr>
                                      <p:to>
                                        <p:strVal val="visible"/>
                                      </p:to>
                                    </p:set>
                                    <p:animEffect transition="in" filter="wipe(left)">
                                      <p:cBhvr>
                                        <p:cTn id="7" dur="3000"/>
                                        <p:tgtEl>
                                          <p:spTgt spid="645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64549"/>
                                        </p:tgtEl>
                                        <p:attrNameLst>
                                          <p:attrName>style.visibility</p:attrName>
                                        </p:attrNameLst>
                                      </p:cBhvr>
                                      <p:to>
                                        <p:strVal val="visible"/>
                                      </p:to>
                                    </p:set>
                                    <p:animEffect transition="in" filter="wipe(left)">
                                      <p:cBhvr>
                                        <p:cTn id="12" dur="100"/>
                                        <p:tgtEl>
                                          <p:spTgt spid="6454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64553"/>
                                        </p:tgtEl>
                                        <p:attrNameLst>
                                          <p:attrName>style.visibility</p:attrName>
                                        </p:attrNameLst>
                                      </p:cBhvr>
                                      <p:to>
                                        <p:strVal val="visible"/>
                                      </p:to>
                                    </p:set>
                                    <p:anim calcmode="lin" valueType="num">
                                      <p:cBhvr additive="base">
                                        <p:cTn id="26" dur="500" fill="hold"/>
                                        <p:tgtEl>
                                          <p:spTgt spid="64553"/>
                                        </p:tgtEl>
                                        <p:attrNameLst>
                                          <p:attrName>ppt_x</p:attrName>
                                        </p:attrNameLst>
                                      </p:cBhvr>
                                      <p:tavLst>
                                        <p:tav tm="0">
                                          <p:val>
                                            <p:strVal val="0-#ppt_w/2"/>
                                          </p:val>
                                        </p:tav>
                                        <p:tav tm="100000">
                                          <p:val>
                                            <p:strVal val="#ppt_x"/>
                                          </p:val>
                                        </p:tav>
                                      </p:tavLst>
                                    </p:anim>
                                    <p:anim calcmode="lin" valueType="num">
                                      <p:cBhvr additive="base">
                                        <p:cTn id="27" dur="500" fill="hold"/>
                                        <p:tgtEl>
                                          <p:spTgt spid="6455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64554"/>
                                        </p:tgtEl>
                                        <p:attrNameLst>
                                          <p:attrName>style.visibility</p:attrName>
                                        </p:attrNameLst>
                                      </p:cBhvr>
                                      <p:to>
                                        <p:strVal val="visible"/>
                                      </p:to>
                                    </p:set>
                                    <p:anim calcmode="lin" valueType="num">
                                      <p:cBhvr additive="base">
                                        <p:cTn id="36" dur="500" fill="hold"/>
                                        <p:tgtEl>
                                          <p:spTgt spid="64554"/>
                                        </p:tgtEl>
                                        <p:attrNameLst>
                                          <p:attrName>ppt_x</p:attrName>
                                        </p:attrNameLst>
                                      </p:cBhvr>
                                      <p:tavLst>
                                        <p:tav tm="0">
                                          <p:val>
                                            <p:strVal val="1+#ppt_w/2"/>
                                          </p:val>
                                        </p:tav>
                                        <p:tav tm="100000">
                                          <p:val>
                                            <p:strVal val="#ppt_x"/>
                                          </p:val>
                                        </p:tav>
                                      </p:tavLst>
                                    </p:anim>
                                    <p:anim calcmode="lin" valueType="num">
                                      <p:cBhvr additive="base">
                                        <p:cTn id="37" dur="500" fill="hold"/>
                                        <p:tgtEl>
                                          <p:spTgt spid="6455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3" presetClass="entr" presetSubtype="32" fill="hold" grpId="0" nodeType="clickEffect">
                                  <p:stCondLst>
                                    <p:cond delay="0"/>
                                  </p:stCondLst>
                                  <p:childTnLst>
                                    <p:set>
                                      <p:cBhvr>
                                        <p:cTn id="41" dur="1" fill="hold">
                                          <p:stCondLst>
                                            <p:cond delay="0"/>
                                          </p:stCondLst>
                                        </p:cTn>
                                        <p:tgtEl>
                                          <p:spTgt spid="64555"/>
                                        </p:tgtEl>
                                        <p:attrNameLst>
                                          <p:attrName>style.visibility</p:attrName>
                                        </p:attrNameLst>
                                      </p:cBhvr>
                                      <p:to>
                                        <p:strVal val="visible"/>
                                      </p:to>
                                    </p:set>
                                    <p:anim calcmode="lin" valueType="num">
                                      <p:cBhvr>
                                        <p:cTn id="42" dur="500" fill="hold"/>
                                        <p:tgtEl>
                                          <p:spTgt spid="64555"/>
                                        </p:tgtEl>
                                        <p:attrNameLst>
                                          <p:attrName>ppt_w</p:attrName>
                                        </p:attrNameLst>
                                      </p:cBhvr>
                                      <p:tavLst>
                                        <p:tav tm="0">
                                          <p:val>
                                            <p:strVal val="4*#ppt_w"/>
                                          </p:val>
                                        </p:tav>
                                        <p:tav tm="100000">
                                          <p:val>
                                            <p:strVal val="#ppt_w"/>
                                          </p:val>
                                        </p:tav>
                                      </p:tavLst>
                                    </p:anim>
                                    <p:anim calcmode="lin" valueType="num">
                                      <p:cBhvr>
                                        <p:cTn id="43" dur="500" fill="hold"/>
                                        <p:tgtEl>
                                          <p:spTgt spid="64555"/>
                                        </p:tgtEl>
                                        <p:attrNameLst>
                                          <p:attrName>ppt_h</p:attrName>
                                        </p:attrNameLst>
                                      </p:cBhvr>
                                      <p:tavLst>
                                        <p:tav tm="0">
                                          <p:val>
                                            <p:strVal val="4*#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grpId="0" nodeType="clickEffect">
                                  <p:stCondLst>
                                    <p:cond delay="0"/>
                                  </p:stCondLst>
                                  <p:childTnLst>
                                    <p:set>
                                      <p:cBhvr>
                                        <p:cTn id="57" dur="1" fill="hold">
                                          <p:stCondLst>
                                            <p:cond delay="0"/>
                                          </p:stCondLst>
                                        </p:cTn>
                                        <p:tgtEl>
                                          <p:spTgt spid="64551"/>
                                        </p:tgtEl>
                                        <p:attrNameLst>
                                          <p:attrName>style.visibility</p:attrName>
                                        </p:attrNameLst>
                                      </p:cBhvr>
                                      <p:to>
                                        <p:strVal val="visible"/>
                                      </p:to>
                                    </p:set>
                                    <p:animEffect transition="in" filter="wedge">
                                      <p:cBhvr>
                                        <p:cTn id="58" dur="2000"/>
                                        <p:tgtEl>
                                          <p:spTgt spid="64551"/>
                                        </p:tgtEl>
                                      </p:cBhvr>
                                    </p:animEffect>
                                  </p:childTnLst>
                                </p:cTn>
                              </p:par>
                            </p:childTnLst>
                          </p:cTn>
                        </p:par>
                      </p:childTnLst>
                    </p:cTn>
                  </p:par>
                  <p:par>
                    <p:cTn id="59" fill="hold">
                      <p:stCondLst>
                        <p:cond delay="indefinite"/>
                      </p:stCondLst>
                      <p:childTnLst>
                        <p:par>
                          <p:cTn id="60" fill="hold">
                            <p:stCondLst>
                              <p:cond delay="0"/>
                            </p:stCondLst>
                            <p:childTnLst>
                              <p:par>
                                <p:cTn id="61" presetID="20" presetClass="entr" presetSubtype="0" fill="hold" grpId="0" nodeType="clickEffect">
                                  <p:stCondLst>
                                    <p:cond delay="0"/>
                                  </p:stCondLst>
                                  <p:childTnLst>
                                    <p:set>
                                      <p:cBhvr>
                                        <p:cTn id="62" dur="1" fill="hold">
                                          <p:stCondLst>
                                            <p:cond delay="0"/>
                                          </p:stCondLst>
                                        </p:cTn>
                                        <p:tgtEl>
                                          <p:spTgt spid="64552"/>
                                        </p:tgtEl>
                                        <p:attrNameLst>
                                          <p:attrName>style.visibility</p:attrName>
                                        </p:attrNameLst>
                                      </p:cBhvr>
                                      <p:to>
                                        <p:strVal val="visible"/>
                                      </p:to>
                                    </p:set>
                                    <p:animEffect transition="in" filter="wedge">
                                      <p:cBhvr>
                                        <p:cTn id="63" dur="2000"/>
                                        <p:tgtEl>
                                          <p:spTgt spid="64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p:bldP spid="64551" grpId="0" bldLvl="0" animBg="1"/>
      <p:bldP spid="64552" grpId="0" animBg="1"/>
      <p:bldP spid="64553" grpId="0" bldLvl="0" animBg="1"/>
      <p:bldP spid="64554" grpId="0" bldLvl="0" animBg="1"/>
      <p:bldP spid="645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Text Box 4"/>
          <p:cNvSpPr txBox="1"/>
          <p:nvPr/>
        </p:nvSpPr>
        <p:spPr>
          <a:xfrm>
            <a:off x="287719" y="-27384"/>
            <a:ext cx="8824595" cy="1277273"/>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lnSpc>
                <a:spcPct val="100000"/>
              </a:lnSpc>
              <a:spcBef>
                <a:spcPts val="0"/>
              </a:spcBef>
              <a:buClrTx/>
              <a:buSzTx/>
              <a:buFontTx/>
              <a:buNone/>
            </a:pPr>
            <a:r>
              <a:rPr lang="en-US" altLang="zh-CN" sz="2400" b="1" dirty="0">
                <a:solidFill>
                  <a:schemeClr val="bg1"/>
                </a:solidFill>
                <a:latin typeface="仿宋_GB2312" panose="02010609030101010101" pitchFamily="49" charset="-122"/>
                <a:ea typeface="仿宋_GB2312" panose="02010609030101010101" pitchFamily="49" charset="-122"/>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speed of the response is determined by the time </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eaLnBrk="1" hangingPunct="1">
              <a:spcBef>
                <a:spcPts val="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constant </a:t>
            </a:r>
            <a:r>
              <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RC</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a:p>
            <a:pPr marL="0" lvl="0" eaLnBrk="1" hangingPunct="1">
              <a:spcBef>
                <a:spcPts val="600"/>
              </a:spcBef>
              <a:spcAft>
                <a:spcPts val="600"/>
              </a:spcAft>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 </a:t>
            </a:r>
            <a:r>
              <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is large, charging is slow; when </a:t>
            </a:r>
            <a:r>
              <a:rPr lang="zh-CN" altLang="en-US"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is small, charging is fast.</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Symbol" panose="05050102010706020507" pitchFamily="18" charset="2"/>
            </a:endParaRPr>
          </a:p>
        </p:txBody>
      </p:sp>
      <p:sp>
        <p:nvSpPr>
          <p:cNvPr id="63493" name="Text Box 5"/>
          <p:cNvSpPr txBox="1"/>
          <p:nvPr/>
        </p:nvSpPr>
        <p:spPr>
          <a:xfrm>
            <a:off x="367030" y="1290079"/>
            <a:ext cx="6546850" cy="46037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3</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response is linear to the  excitation；</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63495" name="Text Box 7"/>
          <p:cNvSpPr txBox="1"/>
          <p:nvPr/>
        </p:nvSpPr>
        <p:spPr>
          <a:xfrm>
            <a:off x="404495" y="1944764"/>
            <a:ext cx="1994535" cy="46037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Energy.</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35"/>
          <p:cNvGrpSpPr/>
          <p:nvPr/>
        </p:nvGrpSpPr>
        <p:grpSpPr>
          <a:xfrm>
            <a:off x="1215721" y="2325069"/>
            <a:ext cx="3368675" cy="923925"/>
            <a:chOff x="153" y="2069"/>
            <a:chExt cx="2122" cy="582"/>
          </a:xfrm>
        </p:grpSpPr>
        <p:graphicFrame>
          <p:nvGraphicFramePr>
            <p:cNvPr id="54304" name="Object 10"/>
            <p:cNvGraphicFramePr>
              <a:graphicFrameLocks noChangeAspect="1"/>
            </p:cNvGraphicFramePr>
            <p:nvPr/>
          </p:nvGraphicFramePr>
          <p:xfrm>
            <a:off x="1565" y="2069"/>
            <a:ext cx="710" cy="582"/>
          </p:xfrm>
          <a:graphic>
            <a:graphicData uri="http://schemas.openxmlformats.org/presentationml/2006/ole">
              <mc:AlternateContent xmlns:mc="http://schemas.openxmlformats.org/markup-compatibility/2006">
                <mc:Choice xmlns:v="urn:schemas-microsoft-com:vml" Requires="v">
                  <p:oleObj spid="_x0000_s48154" name="" r:id="rId1" imgW="647700" imgH="533400" progId="Equation.3">
                    <p:embed/>
                  </p:oleObj>
                </mc:Choice>
                <mc:Fallback>
                  <p:oleObj name="" r:id="rId1" imgW="647700" imgH="533400" progId="Equation.3">
                    <p:embed/>
                    <p:pic>
                      <p:nvPicPr>
                        <p:cNvPr id="0" name="图片 3192"/>
                        <p:cNvPicPr/>
                        <p:nvPr/>
                      </p:nvPicPr>
                      <p:blipFill>
                        <a:blip r:embed="rId2">
                          <a:clrChange>
                            <a:clrFrom>
                              <a:srgbClr val="000000"/>
                            </a:clrFrom>
                            <a:clrTo>
                              <a:srgbClr val="FFFFFF"/>
                            </a:clrTo>
                          </a:clrChange>
                        </a:blip>
                        <a:stretch>
                          <a:fillRect/>
                        </a:stretch>
                      </p:blipFill>
                      <p:spPr>
                        <a:xfrm>
                          <a:off x="1565" y="2069"/>
                          <a:ext cx="710" cy="582"/>
                        </a:xfrm>
                        <a:prstGeom prst="rect">
                          <a:avLst/>
                        </a:prstGeom>
                        <a:noFill/>
                        <a:ln w="38100">
                          <a:noFill/>
                          <a:miter/>
                        </a:ln>
                      </p:spPr>
                    </p:pic>
                  </p:oleObj>
                </mc:Fallback>
              </mc:AlternateContent>
            </a:graphicData>
          </a:graphic>
        </p:graphicFrame>
        <p:sp>
          <p:nvSpPr>
            <p:cNvPr id="54305" name="Text Box 11"/>
            <p:cNvSpPr txBox="1"/>
            <p:nvPr/>
          </p:nvSpPr>
          <p:spPr>
            <a:xfrm>
              <a:off x="153" y="2204"/>
              <a:ext cx="1460" cy="29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dirty="0">
                  <a:solidFill>
                    <a:schemeClr val="bg1"/>
                  </a:solidFill>
                  <a:latin typeface="Times New Roman" panose="02020603050405020304" pitchFamily="18" charset="0"/>
                </a:rPr>
                <a:t>Energy storage：</a:t>
              </a:r>
              <a:endParaRPr lang="zh-CN" altLang="en-US" sz="2400" dirty="0">
                <a:solidFill>
                  <a:schemeClr val="bg1"/>
                </a:solidFill>
                <a:latin typeface="Times New Roman" panose="02020603050405020304" pitchFamily="18" charset="0"/>
              </a:endParaRPr>
            </a:p>
          </p:txBody>
        </p:sp>
      </p:grpSp>
      <p:grpSp>
        <p:nvGrpSpPr>
          <p:cNvPr id="3" name="Group 36"/>
          <p:cNvGrpSpPr/>
          <p:nvPr/>
        </p:nvGrpSpPr>
        <p:grpSpPr>
          <a:xfrm>
            <a:off x="1173161" y="3267617"/>
            <a:ext cx="5250149" cy="1204932"/>
            <a:chOff x="399" y="2745"/>
            <a:chExt cx="3307" cy="571"/>
          </a:xfrm>
        </p:grpSpPr>
        <p:sp>
          <p:nvSpPr>
            <p:cNvPr id="54302" name="Text Box 13"/>
            <p:cNvSpPr txBox="1"/>
            <p:nvPr/>
          </p:nvSpPr>
          <p:spPr>
            <a:xfrm>
              <a:off x="399" y="2745"/>
              <a:ext cx="2983" cy="218"/>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sz="2400" dirty="0">
                  <a:solidFill>
                    <a:schemeClr val="bg1"/>
                  </a:solidFill>
                  <a:latin typeface="Times New Roman" panose="02020603050405020304" pitchFamily="18" charset="0"/>
                </a:rPr>
                <a:t>The energy provided by a source：</a:t>
              </a:r>
              <a:endParaRPr lang="zh-CN" altLang="en-US" sz="2400" dirty="0">
                <a:solidFill>
                  <a:schemeClr val="bg1"/>
                </a:solidFill>
                <a:latin typeface="Times New Roman" panose="02020603050405020304" pitchFamily="18" charset="0"/>
              </a:endParaRPr>
            </a:p>
          </p:txBody>
        </p:sp>
        <p:graphicFrame>
          <p:nvGraphicFramePr>
            <p:cNvPr id="54303" name="Object 14"/>
            <p:cNvGraphicFramePr>
              <a:graphicFrameLocks noChangeAspect="1"/>
            </p:cNvGraphicFramePr>
            <p:nvPr/>
          </p:nvGraphicFramePr>
          <p:xfrm>
            <a:off x="1663" y="2948"/>
            <a:ext cx="2043" cy="368"/>
          </p:xfrm>
          <a:graphic>
            <a:graphicData uri="http://schemas.openxmlformats.org/presentationml/2006/ole">
              <mc:AlternateContent xmlns:mc="http://schemas.openxmlformats.org/markup-compatibility/2006">
                <mc:Choice xmlns:v="urn:schemas-microsoft-com:vml" Requires="v">
                  <p:oleObj spid="_x0000_s48155" name="" r:id="rId3" imgW="1993900" imgH="444500" progId="Equation.3">
                    <p:embed/>
                  </p:oleObj>
                </mc:Choice>
                <mc:Fallback>
                  <p:oleObj name="" r:id="rId3" imgW="1993900" imgH="444500" progId="Equation.3">
                    <p:embed/>
                    <p:pic>
                      <p:nvPicPr>
                        <p:cNvPr id="0" name="图片 3193"/>
                        <p:cNvPicPr/>
                        <p:nvPr/>
                      </p:nvPicPr>
                      <p:blipFill>
                        <a:blip r:embed="rId4">
                          <a:clrChange>
                            <a:clrFrom>
                              <a:srgbClr val="000000"/>
                            </a:clrFrom>
                            <a:clrTo>
                              <a:srgbClr val="FFFFFF"/>
                            </a:clrTo>
                          </a:clrChange>
                        </a:blip>
                        <a:stretch>
                          <a:fillRect/>
                        </a:stretch>
                      </p:blipFill>
                      <p:spPr>
                        <a:xfrm>
                          <a:off x="1663" y="2948"/>
                          <a:ext cx="2043" cy="368"/>
                        </a:xfrm>
                        <a:prstGeom prst="rect">
                          <a:avLst/>
                        </a:prstGeom>
                        <a:noFill/>
                        <a:ln w="38100">
                          <a:noFill/>
                          <a:miter/>
                        </a:ln>
                      </p:spPr>
                    </p:pic>
                  </p:oleObj>
                </mc:Fallback>
              </mc:AlternateContent>
            </a:graphicData>
          </a:graphic>
        </p:graphicFrame>
      </p:grpSp>
      <p:graphicFrame>
        <p:nvGraphicFramePr>
          <p:cNvPr id="63496" name="Object 8"/>
          <p:cNvGraphicFramePr>
            <a:graphicFrameLocks noChangeAspect="1"/>
          </p:cNvGraphicFramePr>
          <p:nvPr/>
        </p:nvGraphicFramePr>
        <p:xfrm>
          <a:off x="6088363" y="4886952"/>
          <a:ext cx="1447800" cy="893762"/>
        </p:xfrm>
        <a:graphic>
          <a:graphicData uri="http://schemas.openxmlformats.org/presentationml/2006/ole">
            <mc:AlternateContent xmlns:mc="http://schemas.openxmlformats.org/markup-compatibility/2006">
              <mc:Choice xmlns:v="urn:schemas-microsoft-com:vml" Requires="v">
                <p:oleObj spid="_x0000_s48156" name="" r:id="rId5" imgW="749300" imgH="533400" progId="Equation.3">
                  <p:embed/>
                </p:oleObj>
              </mc:Choice>
              <mc:Fallback>
                <p:oleObj name="" r:id="rId5" imgW="749300" imgH="533400" progId="Equation.3">
                  <p:embed/>
                  <p:pic>
                    <p:nvPicPr>
                      <p:cNvPr id="0" name="图片 3194"/>
                      <p:cNvPicPr/>
                      <p:nvPr/>
                    </p:nvPicPr>
                    <p:blipFill>
                      <a:blip r:embed="rId6">
                        <a:clrChange>
                          <a:clrFrom>
                            <a:srgbClr val="000000"/>
                          </a:clrFrom>
                          <a:clrTo>
                            <a:srgbClr val="FFFFFF"/>
                          </a:clrTo>
                        </a:clrChange>
                      </a:blip>
                      <a:stretch>
                        <a:fillRect/>
                      </a:stretch>
                    </p:blipFill>
                    <p:spPr>
                      <a:xfrm>
                        <a:off x="6088363" y="4886952"/>
                        <a:ext cx="1447800" cy="893762"/>
                      </a:xfrm>
                      <a:prstGeom prst="rect">
                        <a:avLst/>
                      </a:prstGeom>
                      <a:noFill/>
                      <a:ln w="38100">
                        <a:noFill/>
                        <a:miter/>
                      </a:ln>
                    </p:spPr>
                  </p:pic>
                </p:oleObj>
              </mc:Fallback>
            </mc:AlternateContent>
          </a:graphicData>
        </a:graphic>
      </p:graphicFrame>
      <p:grpSp>
        <p:nvGrpSpPr>
          <p:cNvPr id="4" name="Group 39"/>
          <p:cNvGrpSpPr/>
          <p:nvPr/>
        </p:nvGrpSpPr>
        <p:grpSpPr>
          <a:xfrm>
            <a:off x="1173161" y="4389439"/>
            <a:ext cx="4914901" cy="1462088"/>
            <a:chOff x="412" y="2443"/>
            <a:chExt cx="3096" cy="921"/>
          </a:xfrm>
        </p:grpSpPr>
        <p:sp>
          <p:nvSpPr>
            <p:cNvPr id="54300" name="Text Box 15"/>
            <p:cNvSpPr txBox="1"/>
            <p:nvPr/>
          </p:nvSpPr>
          <p:spPr>
            <a:xfrm>
              <a:off x="412" y="2443"/>
              <a:ext cx="2846" cy="29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dirty="0">
                  <a:solidFill>
                    <a:schemeClr val="bg1"/>
                  </a:solidFill>
                  <a:latin typeface="Times New Roman" panose="02020603050405020304" pitchFamily="18" charset="0"/>
                </a:rPr>
                <a:t>The energy consumed by a resistor:</a:t>
              </a:r>
              <a:endParaRPr lang="en-US" altLang="zh-CN" sz="2400" dirty="0">
                <a:solidFill>
                  <a:schemeClr val="bg1"/>
                </a:solidFill>
                <a:latin typeface="Times New Roman" panose="02020603050405020304" pitchFamily="18" charset="0"/>
              </a:endParaRPr>
            </a:p>
          </p:txBody>
        </p:sp>
        <p:graphicFrame>
          <p:nvGraphicFramePr>
            <p:cNvPr id="54301" name="Object 16"/>
            <p:cNvGraphicFramePr>
              <a:graphicFrameLocks noChangeAspect="1"/>
            </p:cNvGraphicFramePr>
            <p:nvPr/>
          </p:nvGraphicFramePr>
          <p:xfrm>
            <a:off x="937" y="2812"/>
            <a:ext cx="2571" cy="552"/>
          </p:xfrm>
          <a:graphic>
            <a:graphicData uri="http://schemas.openxmlformats.org/presentationml/2006/ole">
              <mc:AlternateContent xmlns:mc="http://schemas.openxmlformats.org/markup-compatibility/2006">
                <mc:Choice xmlns:v="urn:schemas-microsoft-com:vml" Requires="v">
                  <p:oleObj spid="_x0000_s48157" name="" r:id="rId7" imgW="2667000" imgH="571500" progId="Equation.3">
                    <p:embed/>
                  </p:oleObj>
                </mc:Choice>
                <mc:Fallback>
                  <p:oleObj name="" r:id="rId7" imgW="2667000" imgH="571500" progId="Equation.3">
                    <p:embed/>
                    <p:pic>
                      <p:nvPicPr>
                        <p:cNvPr id="0" name="图片 3195"/>
                        <p:cNvPicPr/>
                        <p:nvPr/>
                      </p:nvPicPr>
                      <p:blipFill>
                        <a:blip r:embed="rId8">
                          <a:clrChange>
                            <a:clrFrom>
                              <a:srgbClr val="000000"/>
                            </a:clrFrom>
                            <a:clrTo>
                              <a:srgbClr val="FFFFFF"/>
                            </a:clrTo>
                          </a:clrChange>
                        </a:blip>
                        <a:stretch>
                          <a:fillRect/>
                        </a:stretch>
                      </p:blipFill>
                      <p:spPr>
                        <a:xfrm>
                          <a:off x="937" y="2812"/>
                          <a:ext cx="2571" cy="552"/>
                        </a:xfrm>
                        <a:prstGeom prst="rect">
                          <a:avLst/>
                        </a:prstGeom>
                        <a:noFill/>
                        <a:ln w="38100">
                          <a:noFill/>
                          <a:miter/>
                        </a:ln>
                      </p:spPr>
                    </p:pic>
                  </p:oleObj>
                </mc:Fallback>
              </mc:AlternateContent>
            </a:graphicData>
          </a:graphic>
        </p:graphicFrame>
      </p:grpSp>
      <p:grpSp>
        <p:nvGrpSpPr>
          <p:cNvPr id="5" name="Group 17"/>
          <p:cNvGrpSpPr/>
          <p:nvPr/>
        </p:nvGrpSpPr>
        <p:grpSpPr>
          <a:xfrm>
            <a:off x="5851525" y="1460259"/>
            <a:ext cx="2568575" cy="1914525"/>
            <a:chOff x="3655" y="1070"/>
            <a:chExt cx="1618" cy="1206"/>
          </a:xfrm>
        </p:grpSpPr>
        <p:sp>
          <p:nvSpPr>
            <p:cNvPr id="54283" name="Oval 18"/>
            <p:cNvSpPr/>
            <p:nvPr/>
          </p:nvSpPr>
          <p:spPr>
            <a:xfrm>
              <a:off x="3972" y="1700"/>
              <a:ext cx="228" cy="21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4284" name="Line 19"/>
            <p:cNvSpPr/>
            <p:nvPr/>
          </p:nvSpPr>
          <p:spPr>
            <a:xfrm flipV="1">
              <a:off x="4078" y="1403"/>
              <a:ext cx="0" cy="854"/>
            </a:xfrm>
            <a:prstGeom prst="line">
              <a:avLst/>
            </a:prstGeom>
            <a:ln w="28575" cap="flat" cmpd="sng">
              <a:solidFill>
                <a:srgbClr val="FFCC00"/>
              </a:solidFill>
              <a:prstDash val="solid"/>
              <a:headEnd type="none" w="med" len="med"/>
              <a:tailEnd type="none" w="med" len="med"/>
            </a:ln>
          </p:spPr>
        </p:sp>
        <p:sp>
          <p:nvSpPr>
            <p:cNvPr id="54285" name="Line 20"/>
            <p:cNvSpPr/>
            <p:nvPr/>
          </p:nvSpPr>
          <p:spPr>
            <a:xfrm>
              <a:off x="4078" y="1403"/>
              <a:ext cx="912" cy="0"/>
            </a:xfrm>
            <a:prstGeom prst="line">
              <a:avLst/>
            </a:prstGeom>
            <a:ln w="28575" cap="flat" cmpd="sng">
              <a:solidFill>
                <a:srgbClr val="FFCC00"/>
              </a:solidFill>
              <a:prstDash val="solid"/>
              <a:headEnd type="none" w="med" len="med"/>
              <a:tailEnd type="none" w="med" len="med"/>
            </a:ln>
          </p:spPr>
        </p:sp>
        <p:grpSp>
          <p:nvGrpSpPr>
            <p:cNvPr id="54286" name="Group 21"/>
            <p:cNvGrpSpPr/>
            <p:nvPr/>
          </p:nvGrpSpPr>
          <p:grpSpPr>
            <a:xfrm>
              <a:off x="4894" y="1800"/>
              <a:ext cx="192" cy="79"/>
              <a:chOff x="1296" y="2112"/>
              <a:chExt cx="192" cy="48"/>
            </a:xfrm>
          </p:grpSpPr>
          <p:sp>
            <p:nvSpPr>
              <p:cNvPr id="54298" name="Line 22"/>
              <p:cNvSpPr/>
              <p:nvPr/>
            </p:nvSpPr>
            <p:spPr>
              <a:xfrm>
                <a:off x="1296" y="2112"/>
                <a:ext cx="192" cy="0"/>
              </a:xfrm>
              <a:prstGeom prst="line">
                <a:avLst/>
              </a:prstGeom>
              <a:ln w="57150" cap="flat" cmpd="sng">
                <a:solidFill>
                  <a:srgbClr val="FF9900"/>
                </a:solidFill>
                <a:prstDash val="solid"/>
                <a:headEnd type="none" w="med" len="med"/>
                <a:tailEnd type="none" w="med" len="med"/>
              </a:ln>
            </p:spPr>
          </p:sp>
          <p:sp>
            <p:nvSpPr>
              <p:cNvPr id="54299" name="Line 23"/>
              <p:cNvSpPr/>
              <p:nvPr/>
            </p:nvSpPr>
            <p:spPr>
              <a:xfrm>
                <a:off x="1296" y="2160"/>
                <a:ext cx="192" cy="0"/>
              </a:xfrm>
              <a:prstGeom prst="line">
                <a:avLst/>
              </a:prstGeom>
              <a:ln w="57150" cap="flat" cmpd="sng">
                <a:solidFill>
                  <a:srgbClr val="FF9900"/>
                </a:solidFill>
                <a:prstDash val="solid"/>
                <a:headEnd type="none" w="med" len="med"/>
                <a:tailEnd type="none" w="med" len="med"/>
              </a:ln>
            </p:spPr>
          </p:sp>
        </p:grpSp>
        <p:sp>
          <p:nvSpPr>
            <p:cNvPr id="54287" name="Line 24"/>
            <p:cNvSpPr/>
            <p:nvPr/>
          </p:nvSpPr>
          <p:spPr>
            <a:xfrm>
              <a:off x="4990" y="1403"/>
              <a:ext cx="0" cy="397"/>
            </a:xfrm>
            <a:prstGeom prst="line">
              <a:avLst/>
            </a:prstGeom>
            <a:ln w="28575" cap="flat" cmpd="sng">
              <a:solidFill>
                <a:srgbClr val="FFCC00"/>
              </a:solidFill>
              <a:prstDash val="solid"/>
              <a:headEnd type="none" w="med" len="med"/>
              <a:tailEnd type="none" w="med" len="med"/>
            </a:ln>
          </p:spPr>
        </p:sp>
        <p:sp>
          <p:nvSpPr>
            <p:cNvPr id="54288" name="Line 25"/>
            <p:cNvSpPr/>
            <p:nvPr/>
          </p:nvSpPr>
          <p:spPr>
            <a:xfrm>
              <a:off x="4990" y="1879"/>
              <a:ext cx="0" cy="397"/>
            </a:xfrm>
            <a:prstGeom prst="line">
              <a:avLst/>
            </a:prstGeom>
            <a:ln w="28575" cap="flat" cmpd="sng">
              <a:solidFill>
                <a:srgbClr val="FFCC00"/>
              </a:solidFill>
              <a:prstDash val="solid"/>
              <a:headEnd type="none" w="med" len="med"/>
              <a:tailEnd type="none" w="med" len="med"/>
            </a:ln>
          </p:spPr>
        </p:sp>
        <p:sp>
          <p:nvSpPr>
            <p:cNvPr id="54289" name="Line 26"/>
            <p:cNvSpPr/>
            <p:nvPr/>
          </p:nvSpPr>
          <p:spPr>
            <a:xfrm>
              <a:off x="4078" y="2276"/>
              <a:ext cx="912" cy="0"/>
            </a:xfrm>
            <a:prstGeom prst="line">
              <a:avLst/>
            </a:prstGeom>
            <a:ln w="28575" cap="flat" cmpd="sng">
              <a:solidFill>
                <a:srgbClr val="FFCC00"/>
              </a:solidFill>
              <a:prstDash val="solid"/>
              <a:headEnd type="none" w="med" len="med"/>
              <a:tailEnd type="none" w="med" len="med"/>
            </a:ln>
          </p:spPr>
        </p:sp>
        <p:sp>
          <p:nvSpPr>
            <p:cNvPr id="54290" name="Rectangle 27"/>
            <p:cNvSpPr/>
            <p:nvPr/>
          </p:nvSpPr>
          <p:spPr>
            <a:xfrm>
              <a:off x="4405" y="1355"/>
              <a:ext cx="240" cy="96"/>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4291" name="Text Box 28"/>
            <p:cNvSpPr txBox="1"/>
            <p:nvPr/>
          </p:nvSpPr>
          <p:spPr>
            <a:xfrm>
              <a:off x="4401" y="1070"/>
              <a:ext cx="244"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54292" name="Text Box 29"/>
            <p:cNvSpPr txBox="1"/>
            <p:nvPr/>
          </p:nvSpPr>
          <p:spPr>
            <a:xfrm>
              <a:off x="5029" y="1451"/>
              <a:ext cx="244"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54293" name="AutoShape 30"/>
            <p:cNvSpPr/>
            <p:nvPr/>
          </p:nvSpPr>
          <p:spPr>
            <a:xfrm>
              <a:off x="4349" y="1572"/>
              <a:ext cx="384" cy="177"/>
            </a:xfrm>
            <a:custGeom>
              <a:avLst/>
              <a:gdLst>
                <a:gd name="txL" fmla="*/ 0 w 21600"/>
                <a:gd name="txT" fmla="*/ 17329 h 21600"/>
                <a:gd name="txR" fmla="*/ 18506 w 21600"/>
                <a:gd name="txB" fmla="*/ 21600 h 21600"/>
              </a:gdLst>
              <a:ahLst/>
              <a:cxnLst>
                <a:cxn ang="17694720">
                  <a:pos x="0" y="0"/>
                </a:cxn>
                <a:cxn ang="11796480">
                  <a:pos x="0" y="0"/>
                </a:cxn>
                <a:cxn ang="11796480">
                  <a:pos x="0" y="0"/>
                </a:cxn>
                <a:cxn ang="5898240">
                  <a:pos x="0" y="0"/>
                </a:cxn>
                <a:cxn ang="0">
                  <a:pos x="0" y="0"/>
                </a:cxn>
                <a:cxn ang="0">
                  <a:pos x="0" y="0"/>
                </a:cxn>
              </a:cxnLst>
              <a:rect l="txL" t="txT" r="txR" b="txB"/>
              <a:pathLst>
                <a:path w="21600" h="21600">
                  <a:moveTo>
                    <a:pt x="16707" y="0"/>
                  </a:moveTo>
                  <a:lnTo>
                    <a:pt x="11813" y="7200"/>
                  </a:lnTo>
                  <a:lnTo>
                    <a:pt x="14899" y="7200"/>
                  </a:lnTo>
                  <a:lnTo>
                    <a:pt x="14899" y="17382"/>
                  </a:lnTo>
                  <a:lnTo>
                    <a:pt x="0" y="17382"/>
                  </a:lnTo>
                  <a:lnTo>
                    <a:pt x="0" y="21600"/>
                  </a:lnTo>
                  <a:lnTo>
                    <a:pt x="18514" y="21600"/>
                  </a:lnTo>
                  <a:lnTo>
                    <a:pt x="18514" y="7200"/>
                  </a:lnTo>
                  <a:lnTo>
                    <a:pt x="21600" y="7200"/>
                  </a:lnTo>
                  <a:lnTo>
                    <a:pt x="16707" y="0"/>
                  </a:lnTo>
                  <a:close/>
                </a:path>
              </a:pathLst>
            </a:custGeom>
            <a:solidFill>
              <a:srgbClr val="00FFFF">
                <a:alpha val="100000"/>
              </a:srgbClr>
            </a:solidFill>
            <a:ln w="9525">
              <a:noFill/>
            </a:ln>
          </p:spPr>
          <p:txBody>
            <a:bodyPr/>
            <a:lstStyle/>
            <a:p>
              <a:endParaRPr lang="zh-CN" altLang="en-US"/>
            </a:p>
          </p:txBody>
        </p:sp>
        <p:sp>
          <p:nvSpPr>
            <p:cNvPr id="54294" name="AutoShape 31"/>
            <p:cNvSpPr/>
            <p:nvPr/>
          </p:nvSpPr>
          <p:spPr>
            <a:xfrm>
              <a:off x="4277" y="1865"/>
              <a:ext cx="576" cy="112"/>
            </a:xfrm>
            <a:prstGeom prst="rightArrow">
              <a:avLst>
                <a:gd name="adj1" fmla="val 50000"/>
                <a:gd name="adj2" fmla="val 128571"/>
              </a:avLst>
            </a:prstGeom>
            <a:solidFill>
              <a:srgbClr val="00FF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4295" name="Text Box 32"/>
            <p:cNvSpPr txBox="1"/>
            <p:nvPr/>
          </p:nvSpPr>
          <p:spPr>
            <a:xfrm>
              <a:off x="3833" y="1502"/>
              <a:ext cx="225"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54296" name="Text Box 33"/>
            <p:cNvSpPr txBox="1"/>
            <p:nvPr/>
          </p:nvSpPr>
          <p:spPr>
            <a:xfrm>
              <a:off x="3873" y="1838"/>
              <a:ext cx="18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54297" name="Text Box 34"/>
            <p:cNvSpPr txBox="1"/>
            <p:nvPr/>
          </p:nvSpPr>
          <p:spPr>
            <a:xfrm>
              <a:off x="3655" y="1665"/>
              <a:ext cx="326"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dirty="0">
                <a:solidFill>
                  <a:schemeClr val="bg1"/>
                </a:solidFill>
                <a:latin typeface="Times New Roman" panose="02020603050405020304" pitchFamily="18" charset="0"/>
              </a:endParaRPr>
            </a:p>
          </p:txBody>
        </p:sp>
      </p:grpSp>
      <p:sp>
        <p:nvSpPr>
          <p:cNvPr id="34" name="文本框 33"/>
          <p:cNvSpPr txBox="1"/>
          <p:nvPr/>
        </p:nvSpPr>
        <p:spPr>
          <a:xfrm>
            <a:off x="431549" y="5711944"/>
            <a:ext cx="8172899" cy="1200329"/>
          </a:xfrm>
          <a:prstGeom prst="rect">
            <a:avLst/>
          </a:prstGeom>
          <a:noFill/>
        </p:spPr>
        <p:txBody>
          <a:bodyPr wrap="square">
            <a:spAutoFit/>
          </a:bodyPr>
          <a:lstStyle/>
          <a:p>
            <a:r>
              <a:rPr lang="zh-CN" altLang="en-US" dirty="0">
                <a:solidFill>
                  <a:schemeClr val="bg1"/>
                </a:solidFill>
                <a:latin typeface="Times New Roman" panose="02020603050405020304" pitchFamily="18" charset="0"/>
                <a:cs typeface="Times New Roman" panose="02020603050405020304" pitchFamily="18" charset="0"/>
              </a:rPr>
              <a:t>Half of the energy provided by the </a:t>
            </a:r>
            <a:r>
              <a:rPr lang="en-US" altLang="zh-CN" dirty="0">
                <a:solidFill>
                  <a:schemeClr val="bg1"/>
                </a:solidFill>
                <a:latin typeface="Times New Roman" panose="02020603050405020304" pitchFamily="18" charset="0"/>
                <a:cs typeface="Times New Roman" panose="02020603050405020304" pitchFamily="18" charset="0"/>
              </a:rPr>
              <a:t>source </a:t>
            </a:r>
            <a:r>
              <a:rPr lang="zh-CN" altLang="en-US" dirty="0">
                <a:solidFill>
                  <a:schemeClr val="bg1"/>
                </a:solidFill>
                <a:latin typeface="Times New Roman" panose="02020603050405020304" pitchFamily="18" charset="0"/>
                <a:cs typeface="Times New Roman" panose="02020603050405020304" pitchFamily="18" charset="0"/>
              </a:rPr>
              <a:t>is consumed in the resist</a:t>
            </a:r>
            <a:r>
              <a:rPr lang="en-US" altLang="zh-CN" dirty="0">
                <a:solidFill>
                  <a:schemeClr val="bg1"/>
                </a:solidFill>
                <a:latin typeface="Times New Roman" panose="02020603050405020304" pitchFamily="18" charset="0"/>
                <a:cs typeface="Times New Roman" panose="02020603050405020304" pitchFamily="18" charset="0"/>
              </a:rPr>
              <a:t>or</a:t>
            </a:r>
            <a:r>
              <a:rPr lang="zh-CN" altLang="en-US" dirty="0">
                <a:solidFill>
                  <a:schemeClr val="bg1"/>
                </a:solidFill>
                <a:latin typeface="Times New Roman" panose="02020603050405020304" pitchFamily="18" charset="0"/>
                <a:cs typeface="Times New Roman" panose="02020603050405020304" pitchFamily="18" charset="0"/>
              </a:rPr>
              <a:t>, and half of it is converted into electric field, and the energy is stored in the capacitor</a:t>
            </a: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20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2000"/>
                                        <p:tgtEl>
                                          <p:spTgt spid="6349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3495"/>
                                        </p:tgtEl>
                                        <p:attrNameLst>
                                          <p:attrName>style.visibility</p:attrName>
                                        </p:attrNameLst>
                                      </p:cBhvr>
                                      <p:to>
                                        <p:strVal val="visible"/>
                                      </p:to>
                                    </p:set>
                                    <p:anim calcmode="lin" valueType="num">
                                      <p:cBhvr additive="base">
                                        <p:cTn id="17" dur="500" fill="hold"/>
                                        <p:tgtEl>
                                          <p:spTgt spid="63495"/>
                                        </p:tgtEl>
                                        <p:attrNameLst>
                                          <p:attrName>ppt_x</p:attrName>
                                        </p:attrNameLst>
                                      </p:cBhvr>
                                      <p:tavLst>
                                        <p:tav tm="0">
                                          <p:val>
                                            <p:strVal val="0-#ppt_w/2"/>
                                          </p:val>
                                        </p:tav>
                                        <p:tav tm="100000">
                                          <p:val>
                                            <p:strVal val="#ppt_x"/>
                                          </p:val>
                                        </p:tav>
                                      </p:tavLst>
                                    </p:anim>
                                    <p:anim calcmode="lin" valueType="num">
                                      <p:cBhvr additive="base">
                                        <p:cTn id="18"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3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30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3000"/>
                                        <p:tgtEl>
                                          <p:spTgt spid="4"/>
                                        </p:tgtEl>
                                      </p:cBhvr>
                                    </p:animEffect>
                                  </p:childTnLst>
                                </p:cTn>
                              </p:par>
                            </p:childTnLst>
                          </p:cTn>
                        </p:par>
                        <p:par>
                          <p:cTn id="39" fill="hold">
                            <p:stCondLst>
                              <p:cond delay="3000"/>
                            </p:stCondLst>
                            <p:childTnLst>
                              <p:par>
                                <p:cTn id="40" presetID="22" presetClass="entr" presetSubtype="8" fill="hold" nodeType="afterEffect">
                                  <p:stCondLst>
                                    <p:cond delay="0"/>
                                  </p:stCondLst>
                                  <p:childTnLst>
                                    <p:set>
                                      <p:cBhvr>
                                        <p:cTn id="41" dur="1" fill="hold">
                                          <p:stCondLst>
                                            <p:cond delay="0"/>
                                          </p:stCondLst>
                                        </p:cTn>
                                        <p:tgtEl>
                                          <p:spTgt spid="63496"/>
                                        </p:tgtEl>
                                        <p:attrNameLst>
                                          <p:attrName>style.visibility</p:attrName>
                                        </p:attrNameLst>
                                      </p:cBhvr>
                                      <p:to>
                                        <p:strVal val="visible"/>
                                      </p:to>
                                    </p:set>
                                    <p:animEffect transition="in" filter="wipe(left)">
                                      <p:cBhvr>
                                        <p:cTn id="42" dur="3000"/>
                                        <p:tgtEl>
                                          <p:spTgt spid="63496"/>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p:bldP spid="63495" grpId="0"/>
      <p:bldP spid="3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97" name="Text Box 33"/>
          <p:cNvSpPr txBox="1"/>
          <p:nvPr/>
        </p:nvSpPr>
        <p:spPr>
          <a:xfrm>
            <a:off x="29367" y="16957"/>
            <a:ext cx="1768475"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Example:</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62498" name="Text Box 34"/>
          <p:cNvSpPr txBox="1"/>
          <p:nvPr/>
        </p:nvSpPr>
        <p:spPr>
          <a:xfrm>
            <a:off x="1797842" y="62127"/>
            <a:ext cx="7391236" cy="138499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When</a:t>
            </a:r>
            <a:r>
              <a:rPr lang="en-US" altLang="zh-CN" sz="2800" b="1" i="1" dirty="0">
                <a:solidFill>
                  <a:schemeClr val="bg1"/>
                </a:solidFill>
                <a:latin typeface="Times New Roman" panose="02020603050405020304" pitchFamily="18" charset="0"/>
                <a:cs typeface="Times New Roman" panose="02020603050405020304" pitchFamily="18" charset="0"/>
              </a:rPr>
              <a:t> t</a:t>
            </a:r>
            <a:r>
              <a:rPr lang="en-US" altLang="zh-CN" sz="2800" b="1" dirty="0">
                <a:solidFill>
                  <a:schemeClr val="bg1"/>
                </a:solidFill>
                <a:latin typeface="Times New Roman" panose="02020603050405020304" pitchFamily="18" charset="0"/>
                <a:cs typeface="Times New Roman" panose="02020603050405020304" pitchFamily="18" charset="0"/>
              </a:rPr>
              <a:t>=0</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switch K is closed. Given </a:t>
            </a:r>
            <a:r>
              <a:rPr lang="en-US" altLang="zh-CN" sz="28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800" b="1" i="1" baseline="-25000"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(0 -) = 0, calculate (1) capacitor voltage and current; (2) charging time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when </a:t>
            </a:r>
            <a:r>
              <a:rPr lang="en-US" altLang="zh-CN" sz="2800" b="1" i="1" dirty="0" err="1">
                <a:solidFill>
                  <a:schemeClr val="bg1"/>
                </a:solidFill>
                <a:latin typeface="Times New Roman" panose="02020603050405020304" pitchFamily="18" charset="0"/>
                <a:cs typeface="Times New Roman" panose="02020603050405020304" pitchFamily="18" charset="0"/>
              </a:rPr>
              <a:t>u</a:t>
            </a:r>
            <a:r>
              <a:rPr lang="en-US" altLang="zh-CN" sz="2800" b="1" baseline="-25000" dirty="0" err="1">
                <a:solidFill>
                  <a:schemeClr val="bg1"/>
                </a:solidFill>
                <a:latin typeface="Times New Roman" panose="02020603050405020304" pitchFamily="18" charset="0"/>
                <a:cs typeface="Times New Roman" panose="02020603050405020304" pitchFamily="18" charset="0"/>
              </a:rPr>
              <a:t>C</a:t>
            </a:r>
            <a:r>
              <a:rPr lang="zh-CN" altLang="en-US" sz="2800" b="1" dirty="0">
                <a:solidFill>
                  <a:schemeClr val="bg1"/>
                </a:solidFill>
                <a:latin typeface="Times New Roman" panose="02020603050405020304" pitchFamily="18" charset="0"/>
                <a:cs typeface="Times New Roman" panose="02020603050405020304" pitchFamily="18" charset="0"/>
              </a:rPr>
              <a:t>＝</a:t>
            </a:r>
            <a:r>
              <a:rPr lang="en-US" altLang="zh-CN" sz="2800" b="1" dirty="0">
                <a:solidFill>
                  <a:schemeClr val="bg1"/>
                </a:solidFill>
                <a:latin typeface="Times New Roman" panose="02020603050405020304" pitchFamily="18" charset="0"/>
                <a:cs typeface="Times New Roman" panose="02020603050405020304" pitchFamily="18" charset="0"/>
              </a:rPr>
              <a:t>80V .</a:t>
            </a:r>
            <a:endParaRPr lang="en-US" altLang="zh-CN" sz="2800" b="1" dirty="0">
              <a:solidFill>
                <a:schemeClr val="bg1"/>
              </a:solidFill>
              <a:latin typeface="Times New Roman" panose="02020603050405020304" pitchFamily="18" charset="0"/>
              <a:cs typeface="Times New Roman" panose="02020603050405020304" pitchFamily="18" charset="0"/>
            </a:endParaRPr>
          </a:p>
        </p:txBody>
      </p:sp>
      <p:sp>
        <p:nvSpPr>
          <p:cNvPr id="62499" name="Text Box 35"/>
          <p:cNvSpPr txBox="1"/>
          <p:nvPr/>
        </p:nvSpPr>
        <p:spPr>
          <a:xfrm>
            <a:off x="107950" y="1096010"/>
            <a:ext cx="145796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Solution:</a:t>
            </a:r>
            <a:endParaRPr lang="en-US" altLang="zh-CN" sz="2400" b="1" i="1" dirty="0">
              <a:solidFill>
                <a:schemeClr val="bg1"/>
              </a:solidFill>
              <a:latin typeface="Times New Roman" panose="02020603050405020304" pitchFamily="18" charset="0"/>
              <a:cs typeface="Times New Roman" panose="02020603050405020304" pitchFamily="18" charset="0"/>
            </a:endParaRPr>
          </a:p>
        </p:txBody>
      </p:sp>
      <p:grpSp>
        <p:nvGrpSpPr>
          <p:cNvPr id="2" name="Group 64"/>
          <p:cNvGrpSpPr/>
          <p:nvPr/>
        </p:nvGrpSpPr>
        <p:grpSpPr>
          <a:xfrm>
            <a:off x="5920422" y="1265065"/>
            <a:ext cx="3240088" cy="1944688"/>
            <a:chOff x="3334" y="754"/>
            <a:chExt cx="2041" cy="1225"/>
          </a:xfrm>
        </p:grpSpPr>
        <p:sp>
          <p:nvSpPr>
            <p:cNvPr id="55308" name="Oval 37"/>
            <p:cNvSpPr/>
            <p:nvPr/>
          </p:nvSpPr>
          <p:spPr>
            <a:xfrm>
              <a:off x="3877" y="1384"/>
              <a:ext cx="228" cy="21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5309" name="Line 38"/>
            <p:cNvSpPr/>
            <p:nvPr/>
          </p:nvSpPr>
          <p:spPr>
            <a:xfrm flipV="1">
              <a:off x="3983" y="1087"/>
              <a:ext cx="0" cy="854"/>
            </a:xfrm>
            <a:prstGeom prst="line">
              <a:avLst/>
            </a:prstGeom>
            <a:ln w="28575" cap="flat" cmpd="sng">
              <a:solidFill>
                <a:srgbClr val="FFCC00"/>
              </a:solidFill>
              <a:prstDash val="solid"/>
              <a:headEnd type="none" w="med" len="med"/>
              <a:tailEnd type="none" w="med" len="med"/>
            </a:ln>
          </p:spPr>
        </p:sp>
        <p:grpSp>
          <p:nvGrpSpPr>
            <p:cNvPr id="55310" name="Group 40"/>
            <p:cNvGrpSpPr/>
            <p:nvPr/>
          </p:nvGrpSpPr>
          <p:grpSpPr>
            <a:xfrm>
              <a:off x="4799" y="1484"/>
              <a:ext cx="192" cy="79"/>
              <a:chOff x="1296" y="2112"/>
              <a:chExt cx="192" cy="48"/>
            </a:xfrm>
          </p:grpSpPr>
          <p:sp>
            <p:nvSpPr>
              <p:cNvPr id="55330" name="Line 41"/>
              <p:cNvSpPr/>
              <p:nvPr/>
            </p:nvSpPr>
            <p:spPr>
              <a:xfrm>
                <a:off x="1296" y="2112"/>
                <a:ext cx="192" cy="0"/>
              </a:xfrm>
              <a:prstGeom prst="line">
                <a:avLst/>
              </a:prstGeom>
              <a:ln w="57150" cap="flat" cmpd="sng">
                <a:solidFill>
                  <a:srgbClr val="FF9900"/>
                </a:solidFill>
                <a:prstDash val="solid"/>
                <a:headEnd type="none" w="med" len="med"/>
                <a:tailEnd type="none" w="med" len="med"/>
              </a:ln>
            </p:spPr>
          </p:sp>
          <p:sp>
            <p:nvSpPr>
              <p:cNvPr id="55331" name="Line 42"/>
              <p:cNvSpPr/>
              <p:nvPr/>
            </p:nvSpPr>
            <p:spPr>
              <a:xfrm>
                <a:off x="1296" y="2160"/>
                <a:ext cx="192" cy="0"/>
              </a:xfrm>
              <a:prstGeom prst="line">
                <a:avLst/>
              </a:prstGeom>
              <a:ln w="57150" cap="flat" cmpd="sng">
                <a:solidFill>
                  <a:srgbClr val="FF9900"/>
                </a:solidFill>
                <a:prstDash val="solid"/>
                <a:headEnd type="none" w="med" len="med"/>
                <a:tailEnd type="none" w="med" len="med"/>
              </a:ln>
            </p:spPr>
          </p:sp>
        </p:grpSp>
        <p:sp>
          <p:nvSpPr>
            <p:cNvPr id="55311" name="Line 43"/>
            <p:cNvSpPr/>
            <p:nvPr/>
          </p:nvSpPr>
          <p:spPr>
            <a:xfrm>
              <a:off x="4895" y="1087"/>
              <a:ext cx="0" cy="397"/>
            </a:xfrm>
            <a:prstGeom prst="line">
              <a:avLst/>
            </a:prstGeom>
            <a:ln w="28575" cap="flat" cmpd="sng">
              <a:solidFill>
                <a:srgbClr val="FFCC00"/>
              </a:solidFill>
              <a:prstDash val="solid"/>
              <a:headEnd type="none" w="med" len="med"/>
              <a:tailEnd type="none" w="med" len="med"/>
            </a:ln>
          </p:spPr>
        </p:sp>
        <p:sp>
          <p:nvSpPr>
            <p:cNvPr id="55312" name="Line 44"/>
            <p:cNvSpPr/>
            <p:nvPr/>
          </p:nvSpPr>
          <p:spPr>
            <a:xfrm>
              <a:off x="4895" y="1563"/>
              <a:ext cx="0" cy="397"/>
            </a:xfrm>
            <a:prstGeom prst="line">
              <a:avLst/>
            </a:prstGeom>
            <a:ln w="28575" cap="flat" cmpd="sng">
              <a:solidFill>
                <a:srgbClr val="FFCC00"/>
              </a:solidFill>
              <a:prstDash val="solid"/>
              <a:headEnd type="none" w="med" len="med"/>
              <a:tailEnd type="none" w="med" len="med"/>
            </a:ln>
          </p:spPr>
        </p:sp>
        <p:sp>
          <p:nvSpPr>
            <p:cNvPr id="55313" name="Line 45"/>
            <p:cNvSpPr/>
            <p:nvPr/>
          </p:nvSpPr>
          <p:spPr>
            <a:xfrm>
              <a:off x="3983" y="1960"/>
              <a:ext cx="912" cy="0"/>
            </a:xfrm>
            <a:prstGeom prst="line">
              <a:avLst/>
            </a:prstGeom>
            <a:ln w="28575" cap="flat" cmpd="sng">
              <a:solidFill>
                <a:srgbClr val="FFCC00"/>
              </a:solidFill>
              <a:prstDash val="solid"/>
              <a:headEnd type="none" w="med" len="med"/>
              <a:tailEnd type="none" w="med" len="med"/>
            </a:ln>
          </p:spPr>
        </p:sp>
        <p:sp>
          <p:nvSpPr>
            <p:cNvPr id="55314" name="Rectangle 46"/>
            <p:cNvSpPr/>
            <p:nvPr/>
          </p:nvSpPr>
          <p:spPr>
            <a:xfrm>
              <a:off x="4310" y="1883"/>
              <a:ext cx="240" cy="96"/>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5315" name="Text Box 47"/>
            <p:cNvSpPr txBox="1"/>
            <p:nvPr/>
          </p:nvSpPr>
          <p:spPr>
            <a:xfrm>
              <a:off x="4105" y="1616"/>
              <a:ext cx="55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500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55316" name="Text Box 48"/>
            <p:cNvSpPr txBox="1"/>
            <p:nvPr/>
          </p:nvSpPr>
          <p:spPr>
            <a:xfrm>
              <a:off x="4332" y="1207"/>
              <a:ext cx="536"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a:t>
              </a:r>
              <a:r>
                <a:rPr lang="en-US" altLang="zh-CN" sz="24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cs typeface="Times New Roman" panose="02020603050405020304" pitchFamily="18" charset="0"/>
                </a:rPr>
                <a:t>F</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55317" name="Text Box 51"/>
            <p:cNvSpPr txBox="1"/>
            <p:nvPr/>
          </p:nvSpPr>
          <p:spPr>
            <a:xfrm>
              <a:off x="3738" y="1186"/>
              <a:ext cx="225"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55318" name="Text Box 52"/>
            <p:cNvSpPr txBox="1"/>
            <p:nvPr/>
          </p:nvSpPr>
          <p:spPr>
            <a:xfrm>
              <a:off x="3778" y="1522"/>
              <a:ext cx="18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solidFill>
                    <a:schemeClr val="bg1"/>
                  </a:solidFill>
                  <a:latin typeface="Times New Roman" panose="02020603050405020304" pitchFamily="18" charset="0"/>
                  <a:cs typeface="Times New Roman" panose="02020603050405020304" pitchFamily="18" charset="0"/>
                </a:rPr>
                <a:t>-</a:t>
              </a:r>
              <a:endParaRPr lang="en-US" altLang="zh-CN" sz="2400" dirty="0">
                <a:solidFill>
                  <a:schemeClr val="bg1"/>
                </a:solidFill>
                <a:latin typeface="Times New Roman" panose="02020603050405020304" pitchFamily="18" charset="0"/>
                <a:cs typeface="Times New Roman" panose="02020603050405020304" pitchFamily="18" charset="0"/>
              </a:endParaRPr>
            </a:p>
          </p:txBody>
        </p:sp>
        <p:sp>
          <p:nvSpPr>
            <p:cNvPr id="55319" name="Text Box 53"/>
            <p:cNvSpPr txBox="1"/>
            <p:nvPr/>
          </p:nvSpPr>
          <p:spPr>
            <a:xfrm>
              <a:off x="3334" y="1344"/>
              <a:ext cx="543"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100V</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55320" name="Line 54"/>
            <p:cNvSpPr/>
            <p:nvPr/>
          </p:nvSpPr>
          <p:spPr>
            <a:xfrm>
              <a:off x="3969" y="1071"/>
              <a:ext cx="317" cy="0"/>
            </a:xfrm>
            <a:prstGeom prst="line">
              <a:avLst/>
            </a:prstGeom>
            <a:ln w="28575" cap="flat" cmpd="sng">
              <a:solidFill>
                <a:srgbClr val="FFCC00"/>
              </a:solidFill>
              <a:prstDash val="solid"/>
              <a:headEnd type="none" w="med" len="med"/>
              <a:tailEnd type="none" w="med" len="med"/>
            </a:ln>
          </p:spPr>
        </p:sp>
        <p:sp>
          <p:nvSpPr>
            <p:cNvPr id="55321" name="Line 55"/>
            <p:cNvSpPr/>
            <p:nvPr/>
          </p:nvSpPr>
          <p:spPr>
            <a:xfrm>
              <a:off x="4603" y="1071"/>
              <a:ext cx="318" cy="0"/>
            </a:xfrm>
            <a:prstGeom prst="line">
              <a:avLst/>
            </a:prstGeom>
            <a:ln w="9525" cap="flat" cmpd="sng">
              <a:solidFill>
                <a:srgbClr val="FFCC00"/>
              </a:solidFill>
              <a:prstDash val="solid"/>
              <a:headEnd type="none" w="med" len="med"/>
              <a:tailEnd type="none" w="med" len="med"/>
            </a:ln>
          </p:spPr>
        </p:sp>
        <p:sp>
          <p:nvSpPr>
            <p:cNvPr id="55322" name="Line 56"/>
            <p:cNvSpPr/>
            <p:nvPr/>
          </p:nvSpPr>
          <p:spPr>
            <a:xfrm flipV="1">
              <a:off x="4241" y="935"/>
              <a:ext cx="317" cy="136"/>
            </a:xfrm>
            <a:prstGeom prst="line">
              <a:avLst/>
            </a:prstGeom>
            <a:ln w="38100" cap="flat" cmpd="sng">
              <a:solidFill>
                <a:srgbClr val="FFCC00"/>
              </a:solidFill>
              <a:prstDash val="solid"/>
              <a:headEnd type="none" w="med" len="med"/>
              <a:tailEnd type="none" w="med" len="med"/>
            </a:ln>
          </p:spPr>
        </p:sp>
        <p:sp>
          <p:nvSpPr>
            <p:cNvPr id="55323" name="Line 57"/>
            <p:cNvSpPr/>
            <p:nvPr/>
          </p:nvSpPr>
          <p:spPr>
            <a:xfrm>
              <a:off x="4286" y="890"/>
              <a:ext cx="182" cy="227"/>
            </a:xfrm>
            <a:prstGeom prst="line">
              <a:avLst/>
            </a:prstGeom>
            <a:ln w="38100" cap="flat" cmpd="sng">
              <a:solidFill>
                <a:srgbClr val="FF3300"/>
              </a:solidFill>
              <a:prstDash val="solid"/>
              <a:headEnd type="none" w="med" len="med"/>
              <a:tailEnd type="triangle" w="med" len="med"/>
            </a:ln>
          </p:spPr>
        </p:sp>
        <p:sp>
          <p:nvSpPr>
            <p:cNvPr id="55324" name="Text Box 58"/>
            <p:cNvSpPr txBox="1"/>
            <p:nvPr/>
          </p:nvSpPr>
          <p:spPr>
            <a:xfrm>
              <a:off x="4105" y="754"/>
              <a:ext cx="244"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K</a:t>
              </a:r>
              <a:endParaRPr lang="en-US" altLang="zh-CN" sz="2400" b="1" i="1" dirty="0">
                <a:solidFill>
                  <a:schemeClr val="bg1"/>
                </a:solidFill>
                <a:latin typeface="Times New Roman" panose="02020603050405020304" pitchFamily="18" charset="0"/>
                <a:cs typeface="Times New Roman" panose="02020603050405020304" pitchFamily="18" charset="0"/>
              </a:endParaRPr>
            </a:p>
          </p:txBody>
        </p:sp>
        <p:sp>
          <p:nvSpPr>
            <p:cNvPr id="55325" name="Text Box 59"/>
            <p:cNvSpPr txBox="1"/>
            <p:nvPr/>
          </p:nvSpPr>
          <p:spPr>
            <a:xfrm>
              <a:off x="4967" y="1117"/>
              <a:ext cx="225"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cs typeface="Times New Roman" panose="02020603050405020304" pitchFamily="18" charset="0"/>
                </a:rPr>
                <a:t>+</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55326" name="Text Box 60"/>
            <p:cNvSpPr txBox="1"/>
            <p:nvPr/>
          </p:nvSpPr>
          <p:spPr>
            <a:xfrm>
              <a:off x="4921" y="1616"/>
              <a:ext cx="310"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55327" name="Text Box 61"/>
            <p:cNvSpPr txBox="1"/>
            <p:nvPr/>
          </p:nvSpPr>
          <p:spPr>
            <a:xfrm>
              <a:off x="4967" y="1344"/>
              <a:ext cx="40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800" b="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endParaRPr lang="en-US" altLang="zh-CN" sz="2800" b="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5328" name="Line 62"/>
            <p:cNvSpPr/>
            <p:nvPr/>
          </p:nvSpPr>
          <p:spPr>
            <a:xfrm>
              <a:off x="4740" y="981"/>
              <a:ext cx="227" cy="0"/>
            </a:xfrm>
            <a:prstGeom prst="line">
              <a:avLst/>
            </a:prstGeom>
            <a:ln w="38100" cap="flat" cmpd="sng">
              <a:solidFill>
                <a:srgbClr val="00FFFF"/>
              </a:solidFill>
              <a:prstDash val="solid"/>
              <a:headEnd type="none" w="med" len="med"/>
              <a:tailEnd type="triangle" w="med" len="med"/>
            </a:ln>
          </p:spPr>
        </p:sp>
        <p:sp>
          <p:nvSpPr>
            <p:cNvPr id="55329" name="Text Box 63"/>
            <p:cNvSpPr txBox="1"/>
            <p:nvPr/>
          </p:nvSpPr>
          <p:spPr>
            <a:xfrm>
              <a:off x="4967" y="845"/>
              <a:ext cx="169"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cs typeface="Times New Roman" panose="02020603050405020304" pitchFamily="18" charset="0"/>
                </a:rPr>
                <a:t>i</a:t>
              </a:r>
              <a:endParaRPr lang="en-US" altLang="zh-CN" sz="2400" b="1" i="1" dirty="0">
                <a:solidFill>
                  <a:schemeClr val="bg1"/>
                </a:solidFill>
                <a:latin typeface="Times New Roman" panose="02020603050405020304" pitchFamily="18" charset="0"/>
                <a:cs typeface="Times New Roman" panose="02020603050405020304" pitchFamily="18" charset="0"/>
              </a:endParaRPr>
            </a:p>
          </p:txBody>
        </p:sp>
      </p:grpSp>
      <p:sp>
        <p:nvSpPr>
          <p:cNvPr id="62529" name="Text Box 65"/>
          <p:cNvSpPr txBox="1"/>
          <p:nvPr/>
        </p:nvSpPr>
        <p:spPr>
          <a:xfrm>
            <a:off x="177920" y="1696373"/>
            <a:ext cx="6103617"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This is a RC zero-state response problem</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62530" name="Object 66"/>
          <p:cNvGraphicFramePr>
            <a:graphicFrameLocks noChangeAspect="1"/>
          </p:cNvGraphicFramePr>
          <p:nvPr/>
        </p:nvGraphicFramePr>
        <p:xfrm>
          <a:off x="648645" y="3017823"/>
          <a:ext cx="6635115" cy="873125"/>
        </p:xfrm>
        <a:graphic>
          <a:graphicData uri="http://schemas.openxmlformats.org/presentationml/2006/ole">
            <mc:AlternateContent xmlns:mc="http://schemas.openxmlformats.org/markup-compatibility/2006">
              <mc:Choice xmlns:v="urn:schemas-microsoft-com:vml" Requires="v">
                <p:oleObj spid="_x0000_s49178" name="" r:id="rId1" imgW="3581400" imgH="469900" progId="Equation.3">
                  <p:embed/>
                </p:oleObj>
              </mc:Choice>
              <mc:Fallback>
                <p:oleObj name="" r:id="rId1" imgW="3581400" imgH="469900" progId="Equation.3">
                  <p:embed/>
                  <p:pic>
                    <p:nvPicPr>
                      <p:cNvPr id="0" name="图片 3228"/>
                      <p:cNvPicPr/>
                      <p:nvPr/>
                    </p:nvPicPr>
                    <p:blipFill>
                      <a:blip r:embed="rId2">
                        <a:clrChange>
                          <a:clrFrom>
                            <a:srgbClr val="000000"/>
                          </a:clrFrom>
                          <a:clrTo>
                            <a:srgbClr val="FFFFFF"/>
                          </a:clrTo>
                        </a:clrChange>
                      </a:blip>
                      <a:stretch>
                        <a:fillRect/>
                      </a:stretch>
                    </p:blipFill>
                    <p:spPr>
                      <a:xfrm>
                        <a:off x="648645" y="3017823"/>
                        <a:ext cx="6635115" cy="873125"/>
                      </a:xfrm>
                      <a:prstGeom prst="rect">
                        <a:avLst/>
                      </a:prstGeom>
                      <a:noFill/>
                      <a:ln w="38100">
                        <a:noFill/>
                        <a:miter/>
                      </a:ln>
                    </p:spPr>
                  </p:pic>
                </p:oleObj>
              </mc:Fallback>
            </mc:AlternateContent>
          </a:graphicData>
        </a:graphic>
      </p:graphicFrame>
      <p:graphicFrame>
        <p:nvGraphicFramePr>
          <p:cNvPr id="62532" name="Object 68"/>
          <p:cNvGraphicFramePr>
            <a:graphicFrameLocks noChangeAspect="1"/>
          </p:cNvGraphicFramePr>
          <p:nvPr/>
        </p:nvGraphicFramePr>
        <p:xfrm>
          <a:off x="958382" y="2339660"/>
          <a:ext cx="4450080" cy="461010"/>
        </p:xfrm>
        <a:graphic>
          <a:graphicData uri="http://schemas.openxmlformats.org/presentationml/2006/ole">
            <mc:AlternateContent xmlns:mc="http://schemas.openxmlformats.org/markup-compatibility/2006">
              <mc:Choice xmlns:v="urn:schemas-microsoft-com:vml" Requires="v">
                <p:oleObj spid="_x0000_s49179" name="" r:id="rId3" imgW="2603500" imgH="266700" progId="Equation.3">
                  <p:embed/>
                </p:oleObj>
              </mc:Choice>
              <mc:Fallback>
                <p:oleObj name="" r:id="rId3" imgW="2603500" imgH="266700" progId="Equation.3">
                  <p:embed/>
                  <p:pic>
                    <p:nvPicPr>
                      <p:cNvPr id="0" name="图片 3222"/>
                      <p:cNvPicPr/>
                      <p:nvPr/>
                    </p:nvPicPr>
                    <p:blipFill>
                      <a:blip r:embed="rId4">
                        <a:clrChange>
                          <a:clrFrom>
                            <a:srgbClr val="000000"/>
                          </a:clrFrom>
                          <a:clrTo>
                            <a:srgbClr val="FFFFFF"/>
                          </a:clrTo>
                        </a:clrChange>
                      </a:blip>
                      <a:stretch>
                        <a:fillRect/>
                      </a:stretch>
                    </p:blipFill>
                    <p:spPr>
                      <a:xfrm>
                        <a:off x="958382" y="2339660"/>
                        <a:ext cx="4450080" cy="461010"/>
                      </a:xfrm>
                      <a:prstGeom prst="rect">
                        <a:avLst/>
                      </a:prstGeom>
                      <a:noFill/>
                      <a:ln w="38100">
                        <a:noFill/>
                        <a:miter/>
                      </a:ln>
                    </p:spPr>
                  </p:pic>
                </p:oleObj>
              </mc:Fallback>
            </mc:AlternateContent>
          </a:graphicData>
        </a:graphic>
      </p:graphicFrame>
      <p:graphicFrame>
        <p:nvGraphicFramePr>
          <p:cNvPr id="62533" name="Object 69"/>
          <p:cNvGraphicFramePr>
            <a:graphicFrameLocks noChangeAspect="1"/>
          </p:cNvGraphicFramePr>
          <p:nvPr/>
        </p:nvGraphicFramePr>
        <p:xfrm>
          <a:off x="899592" y="3906932"/>
          <a:ext cx="5194935" cy="1054735"/>
        </p:xfrm>
        <a:graphic>
          <a:graphicData uri="http://schemas.openxmlformats.org/presentationml/2006/ole">
            <mc:AlternateContent xmlns:mc="http://schemas.openxmlformats.org/markup-compatibility/2006">
              <mc:Choice xmlns:v="urn:schemas-microsoft-com:vml" Requires="v">
                <p:oleObj spid="_x0000_s49180" name="" r:id="rId5" imgW="2857500" imgH="571500" progId="Equation.3">
                  <p:embed/>
                </p:oleObj>
              </mc:Choice>
              <mc:Fallback>
                <p:oleObj name="" r:id="rId5" imgW="2857500" imgH="571500" progId="Equation.3">
                  <p:embed/>
                  <p:pic>
                    <p:nvPicPr>
                      <p:cNvPr id="0" name="图片 3226"/>
                      <p:cNvPicPr/>
                      <p:nvPr/>
                    </p:nvPicPr>
                    <p:blipFill>
                      <a:blip r:embed="rId6">
                        <a:clrChange>
                          <a:clrFrom>
                            <a:srgbClr val="000000"/>
                          </a:clrFrom>
                          <a:clrTo>
                            <a:srgbClr val="FFFFFF"/>
                          </a:clrTo>
                        </a:clrChange>
                      </a:blip>
                      <a:stretch>
                        <a:fillRect/>
                      </a:stretch>
                    </p:blipFill>
                    <p:spPr>
                      <a:xfrm>
                        <a:off x="899592" y="3906932"/>
                        <a:ext cx="5194935" cy="1054735"/>
                      </a:xfrm>
                      <a:prstGeom prst="rect">
                        <a:avLst/>
                      </a:prstGeom>
                      <a:noFill/>
                      <a:ln w="38100">
                        <a:noFill/>
                        <a:miter/>
                      </a:ln>
                    </p:spPr>
                  </p:pic>
                </p:oleObj>
              </mc:Fallback>
            </mc:AlternateContent>
          </a:graphicData>
        </a:graphic>
      </p:graphicFrame>
      <p:sp>
        <p:nvSpPr>
          <p:cNvPr id="62534" name="Text Box 70"/>
          <p:cNvSpPr txBox="1"/>
          <p:nvPr/>
        </p:nvSpPr>
        <p:spPr>
          <a:xfrm>
            <a:off x="107950" y="4977651"/>
            <a:ext cx="6553835" cy="52197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）Assum</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 that </a:t>
            </a:r>
            <a:r>
              <a:rPr lang="en-US" altLang="zh-CN" sz="2400" b="1" i="1" dirty="0">
                <a:solidFill>
                  <a:schemeClr val="bg1"/>
                </a:solidFill>
                <a:latin typeface="Times New Roman" panose="02020603050405020304" pitchFamily="18" charset="0"/>
                <a:cs typeface="Times New Roman" panose="02020603050405020304" pitchFamily="18" charset="0"/>
                <a:sym typeface="+mn-ea"/>
              </a:rPr>
              <a:t>u</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C</a:t>
            </a:r>
            <a:r>
              <a:rPr lang="zh-CN" altLang="en-US" sz="2400" b="1" dirty="0">
                <a:solidFill>
                  <a:schemeClr val="bg1"/>
                </a:solidFill>
                <a:latin typeface="Times New Roman" panose="02020603050405020304" pitchFamily="18" charset="0"/>
                <a:cs typeface="Times New Roman" panose="02020603050405020304" pitchFamily="18" charset="0"/>
                <a:sym typeface="+mn-ea"/>
              </a:rPr>
              <a:t>＝</a:t>
            </a:r>
            <a:r>
              <a:rPr lang="en-US" altLang="zh-CN" sz="2400" b="1" dirty="0">
                <a:solidFill>
                  <a:schemeClr val="bg1"/>
                </a:solidFill>
                <a:latin typeface="Times New Roman" panose="02020603050405020304" pitchFamily="18" charset="0"/>
                <a:cs typeface="Times New Roman" panose="02020603050405020304" pitchFamily="18" charset="0"/>
                <a:sym typeface="+mn-ea"/>
              </a:rPr>
              <a:t>80V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after </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seconds:</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62535" name="Object 71"/>
          <p:cNvGraphicFramePr>
            <a:graphicFrameLocks noChangeAspect="1"/>
          </p:cNvGraphicFramePr>
          <p:nvPr/>
        </p:nvGraphicFramePr>
        <p:xfrm>
          <a:off x="821372" y="5620283"/>
          <a:ext cx="5803900" cy="617537"/>
        </p:xfrm>
        <a:graphic>
          <a:graphicData uri="http://schemas.openxmlformats.org/presentationml/2006/ole">
            <mc:AlternateContent xmlns:mc="http://schemas.openxmlformats.org/markup-compatibility/2006">
              <mc:Choice xmlns:v="urn:schemas-microsoft-com:vml" Requires="v">
                <p:oleObj spid="_x0000_s49181" name="" r:id="rId7" imgW="3009900" imgH="317500" progId="Equation.3">
                  <p:embed/>
                </p:oleObj>
              </mc:Choice>
              <mc:Fallback>
                <p:oleObj name="" r:id="rId7" imgW="3009900" imgH="317500" progId="Equation.3">
                  <p:embed/>
                  <p:pic>
                    <p:nvPicPr>
                      <p:cNvPr id="0" name="图片 3227"/>
                      <p:cNvPicPr/>
                      <p:nvPr/>
                    </p:nvPicPr>
                    <p:blipFill>
                      <a:blip r:embed="rId8">
                        <a:clrChange>
                          <a:clrFrom>
                            <a:srgbClr val="000000"/>
                          </a:clrFrom>
                          <a:clrTo>
                            <a:srgbClr val="FFFFFF"/>
                          </a:clrTo>
                        </a:clrChange>
                      </a:blip>
                      <a:stretch>
                        <a:fillRect/>
                      </a:stretch>
                    </p:blipFill>
                    <p:spPr>
                      <a:xfrm>
                        <a:off x="821372" y="5620283"/>
                        <a:ext cx="5803900" cy="6175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2498"/>
                                        </p:tgtEl>
                                        <p:attrNameLst>
                                          <p:attrName>style.visibility</p:attrName>
                                        </p:attrNameLst>
                                      </p:cBhvr>
                                      <p:to>
                                        <p:strVal val="visible"/>
                                      </p:to>
                                    </p:set>
                                    <p:anim calcmode="lin" valueType="num">
                                      <p:cBhvr additive="base">
                                        <p:cTn id="12" dur="500" fill="hold"/>
                                        <p:tgtEl>
                                          <p:spTgt spid="62498"/>
                                        </p:tgtEl>
                                        <p:attrNameLst>
                                          <p:attrName>ppt_x</p:attrName>
                                        </p:attrNameLst>
                                      </p:cBhvr>
                                      <p:tavLst>
                                        <p:tav tm="0">
                                          <p:val>
                                            <p:strVal val="1+#ppt_w/2"/>
                                          </p:val>
                                        </p:tav>
                                        <p:tav tm="100000">
                                          <p:val>
                                            <p:strVal val="#ppt_x"/>
                                          </p:val>
                                        </p:tav>
                                      </p:tavLst>
                                    </p:anim>
                                    <p:anim calcmode="lin" valueType="num">
                                      <p:cBhvr additive="base">
                                        <p:cTn id="13" dur="500" fill="hold"/>
                                        <p:tgtEl>
                                          <p:spTgt spid="6249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62499"/>
                                        </p:tgtEl>
                                        <p:attrNameLst>
                                          <p:attrName>style.visibility</p:attrName>
                                        </p:attrNameLst>
                                      </p:cBhvr>
                                      <p:to>
                                        <p:strVal val="visible"/>
                                      </p:to>
                                    </p:set>
                                    <p:anim calcmode="lin" valueType="num">
                                      <p:cBhvr>
                                        <p:cTn id="18" dur="1000" fill="hold"/>
                                        <p:tgtEl>
                                          <p:spTgt spid="62499"/>
                                        </p:tgtEl>
                                        <p:attrNameLst>
                                          <p:attrName>ppt_w</p:attrName>
                                        </p:attrNameLst>
                                      </p:cBhvr>
                                      <p:tavLst>
                                        <p:tav tm="0">
                                          <p:val>
                                            <p:fltVal val="0"/>
                                          </p:val>
                                        </p:tav>
                                        <p:tav tm="100000">
                                          <p:val>
                                            <p:strVal val="#ppt_w"/>
                                          </p:val>
                                        </p:tav>
                                      </p:tavLst>
                                    </p:anim>
                                    <p:anim calcmode="lin" valueType="num">
                                      <p:cBhvr>
                                        <p:cTn id="19" dur="1000" fill="hold"/>
                                        <p:tgtEl>
                                          <p:spTgt spid="62499"/>
                                        </p:tgtEl>
                                        <p:attrNameLst>
                                          <p:attrName>ppt_h</p:attrName>
                                        </p:attrNameLst>
                                      </p:cBhvr>
                                      <p:tavLst>
                                        <p:tav tm="0">
                                          <p:val>
                                            <p:fltVal val="0"/>
                                          </p:val>
                                        </p:tav>
                                        <p:tav tm="100000">
                                          <p:val>
                                            <p:strVal val="#ppt_h"/>
                                          </p:val>
                                        </p:tav>
                                      </p:tavLst>
                                    </p:anim>
                                    <p:anim calcmode="lin" valueType="num">
                                      <p:cBhvr>
                                        <p:cTn id="20" dur="1000" fill="hold"/>
                                        <p:tgtEl>
                                          <p:spTgt spid="6249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62499"/>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55" presetClass="entr" presetSubtype="0" fill="hold" grpId="0" nodeType="afterEffect">
                                  <p:stCondLst>
                                    <p:cond delay="0"/>
                                  </p:stCondLst>
                                  <p:childTnLst>
                                    <p:set>
                                      <p:cBhvr>
                                        <p:cTn id="24" dur="1" fill="hold">
                                          <p:stCondLst>
                                            <p:cond delay="0"/>
                                          </p:stCondLst>
                                        </p:cTn>
                                        <p:tgtEl>
                                          <p:spTgt spid="62529"/>
                                        </p:tgtEl>
                                        <p:attrNameLst>
                                          <p:attrName>style.visibility</p:attrName>
                                        </p:attrNameLst>
                                      </p:cBhvr>
                                      <p:to>
                                        <p:strVal val="visible"/>
                                      </p:to>
                                    </p:set>
                                    <p:anim calcmode="lin" valueType="num">
                                      <p:cBhvr>
                                        <p:cTn id="25" dur="1000" fill="hold"/>
                                        <p:tgtEl>
                                          <p:spTgt spid="62529"/>
                                        </p:tgtEl>
                                        <p:attrNameLst>
                                          <p:attrName>ppt_w</p:attrName>
                                        </p:attrNameLst>
                                      </p:cBhvr>
                                      <p:tavLst>
                                        <p:tav tm="0">
                                          <p:val>
                                            <p:strVal val="#ppt_w*0.70"/>
                                          </p:val>
                                        </p:tav>
                                        <p:tav tm="100000">
                                          <p:val>
                                            <p:strVal val="#ppt_w"/>
                                          </p:val>
                                        </p:tav>
                                      </p:tavLst>
                                    </p:anim>
                                    <p:anim calcmode="lin" valueType="num">
                                      <p:cBhvr>
                                        <p:cTn id="26" dur="1000" fill="hold"/>
                                        <p:tgtEl>
                                          <p:spTgt spid="62529"/>
                                        </p:tgtEl>
                                        <p:attrNameLst>
                                          <p:attrName>ppt_h</p:attrName>
                                        </p:attrNameLst>
                                      </p:cBhvr>
                                      <p:tavLst>
                                        <p:tav tm="0">
                                          <p:val>
                                            <p:strVal val="#ppt_h"/>
                                          </p:val>
                                        </p:tav>
                                        <p:tav tm="100000">
                                          <p:val>
                                            <p:strVal val="#ppt_h"/>
                                          </p:val>
                                        </p:tav>
                                      </p:tavLst>
                                    </p:anim>
                                    <p:animEffect transition="in" filter="fade">
                                      <p:cBhvr>
                                        <p:cTn id="27" dur="1000"/>
                                        <p:tgtEl>
                                          <p:spTgt spid="625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532"/>
                                        </p:tgtEl>
                                        <p:attrNameLst>
                                          <p:attrName>style.visibility</p:attrName>
                                        </p:attrNameLst>
                                      </p:cBhvr>
                                      <p:to>
                                        <p:strVal val="visible"/>
                                      </p:to>
                                    </p:set>
                                    <p:animEffect transition="in" filter="wipe(left)">
                                      <p:cBhvr>
                                        <p:cTn id="32" dur="3000"/>
                                        <p:tgtEl>
                                          <p:spTgt spid="625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530"/>
                                        </p:tgtEl>
                                        <p:attrNameLst>
                                          <p:attrName>style.visibility</p:attrName>
                                        </p:attrNameLst>
                                      </p:cBhvr>
                                      <p:to>
                                        <p:strVal val="visible"/>
                                      </p:to>
                                    </p:set>
                                    <p:animEffect transition="in" filter="wipe(left)">
                                      <p:cBhvr>
                                        <p:cTn id="37" dur="3000"/>
                                        <p:tgtEl>
                                          <p:spTgt spid="625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2533"/>
                                        </p:tgtEl>
                                        <p:attrNameLst>
                                          <p:attrName>style.visibility</p:attrName>
                                        </p:attrNameLst>
                                      </p:cBhvr>
                                      <p:to>
                                        <p:strVal val="visible"/>
                                      </p:to>
                                    </p:set>
                                    <p:animEffect transition="in" filter="wipe(left)">
                                      <p:cBhvr>
                                        <p:cTn id="42" dur="3000"/>
                                        <p:tgtEl>
                                          <p:spTgt spid="6253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62534"/>
                                        </p:tgtEl>
                                        <p:attrNameLst>
                                          <p:attrName>style.visibility</p:attrName>
                                        </p:attrNameLst>
                                      </p:cBhvr>
                                      <p:to>
                                        <p:strVal val="visible"/>
                                      </p:to>
                                    </p:set>
                                    <p:anim calcmode="lin" valueType="num">
                                      <p:cBhvr additive="base">
                                        <p:cTn id="47" dur="500" fill="hold"/>
                                        <p:tgtEl>
                                          <p:spTgt spid="62534"/>
                                        </p:tgtEl>
                                        <p:attrNameLst>
                                          <p:attrName>ppt_x</p:attrName>
                                        </p:attrNameLst>
                                      </p:cBhvr>
                                      <p:tavLst>
                                        <p:tav tm="0">
                                          <p:val>
                                            <p:strVal val="1+#ppt_w/2"/>
                                          </p:val>
                                        </p:tav>
                                        <p:tav tm="100000">
                                          <p:val>
                                            <p:strVal val="#ppt_x"/>
                                          </p:val>
                                        </p:tav>
                                      </p:tavLst>
                                    </p:anim>
                                    <p:anim calcmode="lin" valueType="num">
                                      <p:cBhvr additive="base">
                                        <p:cTn id="48" dur="500" fill="hold"/>
                                        <p:tgtEl>
                                          <p:spTgt spid="62534"/>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2535"/>
                                        </p:tgtEl>
                                        <p:attrNameLst>
                                          <p:attrName>style.visibility</p:attrName>
                                        </p:attrNameLst>
                                      </p:cBhvr>
                                      <p:to>
                                        <p:strVal val="visible"/>
                                      </p:to>
                                    </p:set>
                                    <p:animEffect transition="in" filter="wipe(left)">
                                      <p:cBhvr>
                                        <p:cTn id="53" dur="3000"/>
                                        <p:tgtEl>
                                          <p:spTgt spid="62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8" grpId="0"/>
      <p:bldP spid="62499" grpId="0" bldLvl="0" animBg="1"/>
      <p:bldP spid="62529" grpId="0"/>
      <p:bldP spid="6253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4"/>
          <p:cNvSpPr txBox="1"/>
          <p:nvPr/>
        </p:nvSpPr>
        <p:spPr>
          <a:xfrm>
            <a:off x="154147" y="170736"/>
            <a:ext cx="5579110" cy="521970"/>
          </a:xfrm>
          <a:prstGeom prst="rect">
            <a:avLst/>
          </a:prstGeom>
          <a:solidFill>
            <a:srgbClr val="FF33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50000"/>
              </a:spcBef>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Zero-state response of RL circuit</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61445" name="Object 5"/>
          <p:cNvGraphicFramePr>
            <a:graphicFrameLocks noChangeAspect="1"/>
          </p:cNvGraphicFramePr>
          <p:nvPr/>
        </p:nvGraphicFramePr>
        <p:xfrm>
          <a:off x="827088" y="1557338"/>
          <a:ext cx="2663825" cy="1119187"/>
        </p:xfrm>
        <a:graphic>
          <a:graphicData uri="http://schemas.openxmlformats.org/presentationml/2006/ole">
            <mc:AlternateContent xmlns:mc="http://schemas.openxmlformats.org/markup-compatibility/2006">
              <mc:Choice xmlns:v="urn:schemas-microsoft-com:vml" Requires="v">
                <p:oleObj spid="_x0000_s50214" name="" r:id="rId1" imgW="1485900" imgH="571500" progId="Equation.3">
                  <p:embed/>
                </p:oleObj>
              </mc:Choice>
              <mc:Fallback>
                <p:oleObj name="" r:id="rId1" imgW="1485900" imgH="571500" progId="Equation.3">
                  <p:embed/>
                  <p:pic>
                    <p:nvPicPr>
                      <p:cNvPr id="0" name="图片 3224"/>
                      <p:cNvPicPr/>
                      <p:nvPr/>
                    </p:nvPicPr>
                    <p:blipFill>
                      <a:blip r:embed="rId2">
                        <a:clrChange>
                          <a:clrFrom>
                            <a:srgbClr val="000000"/>
                          </a:clrFrom>
                          <a:clrTo>
                            <a:srgbClr val="FFFFFF"/>
                          </a:clrTo>
                        </a:clrChange>
                      </a:blip>
                      <a:stretch>
                        <a:fillRect/>
                      </a:stretch>
                    </p:blipFill>
                    <p:spPr>
                      <a:xfrm>
                        <a:off x="827088" y="1557338"/>
                        <a:ext cx="2663825" cy="1119187"/>
                      </a:xfrm>
                      <a:prstGeom prst="rect">
                        <a:avLst/>
                      </a:prstGeom>
                      <a:noFill/>
                      <a:ln w="38100">
                        <a:noFill/>
                        <a:miter/>
                      </a:ln>
                    </p:spPr>
                  </p:pic>
                </p:oleObj>
              </mc:Fallback>
            </mc:AlternateContent>
          </a:graphicData>
        </a:graphic>
      </p:graphicFrame>
      <p:graphicFrame>
        <p:nvGraphicFramePr>
          <p:cNvPr id="61447" name="Object 7"/>
          <p:cNvGraphicFramePr>
            <a:graphicFrameLocks noChangeAspect="1"/>
          </p:cNvGraphicFramePr>
          <p:nvPr/>
        </p:nvGraphicFramePr>
        <p:xfrm>
          <a:off x="827088" y="5555298"/>
          <a:ext cx="3382962" cy="1112837"/>
        </p:xfrm>
        <a:graphic>
          <a:graphicData uri="http://schemas.openxmlformats.org/presentationml/2006/ole">
            <mc:AlternateContent xmlns:mc="http://schemas.openxmlformats.org/markup-compatibility/2006">
              <mc:Choice xmlns:v="urn:schemas-microsoft-com:vml" Requires="v">
                <p:oleObj spid="_x0000_s50215" name="" r:id="rId3" imgW="1739900" imgH="571500" progId="Equation.3">
                  <p:embed/>
                </p:oleObj>
              </mc:Choice>
              <mc:Fallback>
                <p:oleObj name="" r:id="rId3" imgW="1739900" imgH="571500" progId="Equation.3">
                  <p:embed/>
                  <p:pic>
                    <p:nvPicPr>
                      <p:cNvPr id="0" name="图片 3223"/>
                      <p:cNvPicPr/>
                      <p:nvPr/>
                    </p:nvPicPr>
                    <p:blipFill>
                      <a:blip r:embed="rId4">
                        <a:clrChange>
                          <a:clrFrom>
                            <a:srgbClr val="000000"/>
                          </a:clrFrom>
                          <a:clrTo>
                            <a:srgbClr val="FFFFFF"/>
                          </a:clrTo>
                        </a:clrChange>
                      </a:blip>
                      <a:stretch>
                        <a:fillRect/>
                      </a:stretch>
                    </p:blipFill>
                    <p:spPr>
                      <a:xfrm>
                        <a:off x="827088" y="5555298"/>
                        <a:ext cx="3382962" cy="1112837"/>
                      </a:xfrm>
                      <a:prstGeom prst="rect">
                        <a:avLst/>
                      </a:prstGeom>
                      <a:noFill/>
                      <a:ln w="38100">
                        <a:noFill/>
                        <a:miter/>
                      </a:ln>
                    </p:spPr>
                  </p:pic>
                </p:oleObj>
              </mc:Fallback>
            </mc:AlternateContent>
          </a:graphicData>
        </a:graphic>
      </p:graphicFrame>
      <p:grpSp>
        <p:nvGrpSpPr>
          <p:cNvPr id="2" name="Group 8"/>
          <p:cNvGrpSpPr/>
          <p:nvPr/>
        </p:nvGrpSpPr>
        <p:grpSpPr>
          <a:xfrm>
            <a:off x="6094730" y="725488"/>
            <a:ext cx="2468563" cy="1830387"/>
            <a:chOff x="514" y="2432"/>
            <a:chExt cx="1596" cy="950"/>
          </a:xfrm>
        </p:grpSpPr>
        <p:grpSp>
          <p:nvGrpSpPr>
            <p:cNvPr id="56351" name="Group 9"/>
            <p:cNvGrpSpPr/>
            <p:nvPr/>
          </p:nvGrpSpPr>
          <p:grpSpPr>
            <a:xfrm>
              <a:off x="1590" y="2432"/>
              <a:ext cx="282" cy="304"/>
              <a:chOff x="1830" y="464"/>
              <a:chExt cx="282" cy="304"/>
            </a:xfrm>
          </p:grpSpPr>
          <p:sp>
            <p:nvSpPr>
              <p:cNvPr id="56386" name="Line 10"/>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56387" name="Text Box 11"/>
              <p:cNvSpPr txBox="1"/>
              <p:nvPr/>
            </p:nvSpPr>
            <p:spPr>
              <a:xfrm>
                <a:off x="1830" y="464"/>
                <a:ext cx="272" cy="3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sp>
          <p:nvSpPr>
            <p:cNvPr id="56352" name="Text Box 12"/>
            <p:cNvSpPr txBox="1"/>
            <p:nvPr/>
          </p:nvSpPr>
          <p:spPr>
            <a:xfrm>
              <a:off x="514" y="2473"/>
              <a:ext cx="668" cy="23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56353" name="Text Box 13"/>
            <p:cNvSpPr txBox="1"/>
            <p:nvPr/>
          </p:nvSpPr>
          <p:spPr>
            <a:xfrm>
              <a:off x="716" y="2890"/>
              <a:ext cx="335"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56354" name="Group 14"/>
            <p:cNvGrpSpPr/>
            <p:nvPr/>
          </p:nvGrpSpPr>
          <p:grpSpPr>
            <a:xfrm>
              <a:off x="1149" y="2761"/>
              <a:ext cx="602" cy="308"/>
              <a:chOff x="813" y="793"/>
              <a:chExt cx="602" cy="308"/>
            </a:xfrm>
          </p:grpSpPr>
          <p:grpSp>
            <p:nvGrpSpPr>
              <p:cNvPr id="56382" name="Group 15"/>
              <p:cNvGrpSpPr/>
              <p:nvPr/>
            </p:nvGrpSpPr>
            <p:grpSpPr>
              <a:xfrm>
                <a:off x="813" y="793"/>
                <a:ext cx="602" cy="237"/>
                <a:chOff x="813" y="793"/>
                <a:chExt cx="602" cy="237"/>
              </a:xfrm>
            </p:grpSpPr>
            <p:sp>
              <p:nvSpPr>
                <p:cNvPr id="56384" name="Text Box 16"/>
                <p:cNvSpPr txBox="1"/>
                <p:nvPr/>
              </p:nvSpPr>
              <p:spPr>
                <a:xfrm>
                  <a:off x="813" y="793"/>
                  <a:ext cx="231"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85" name="Text Box 17"/>
                <p:cNvSpPr txBox="1"/>
                <p:nvPr/>
              </p:nvSpPr>
              <p:spPr>
                <a:xfrm>
                  <a:off x="1197" y="793"/>
                  <a:ext cx="218"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6383" name="Text Box 18"/>
              <p:cNvSpPr txBox="1"/>
              <p:nvPr/>
            </p:nvSpPr>
            <p:spPr>
              <a:xfrm>
                <a:off x="949" y="800"/>
                <a:ext cx="352" cy="3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grpSp>
        <p:sp>
          <p:nvSpPr>
            <p:cNvPr id="56355" name="Text Box 19"/>
            <p:cNvSpPr txBox="1"/>
            <p:nvPr/>
          </p:nvSpPr>
          <p:spPr>
            <a:xfrm>
              <a:off x="1533" y="3001"/>
              <a:ext cx="239" cy="23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nvGrpSpPr>
            <p:cNvPr id="56356" name="Group 20"/>
            <p:cNvGrpSpPr/>
            <p:nvPr/>
          </p:nvGrpSpPr>
          <p:grpSpPr>
            <a:xfrm>
              <a:off x="1765" y="2762"/>
              <a:ext cx="345" cy="620"/>
              <a:chOff x="1960" y="746"/>
              <a:chExt cx="345" cy="620"/>
            </a:xfrm>
          </p:grpSpPr>
          <p:grpSp>
            <p:nvGrpSpPr>
              <p:cNvPr id="56378" name="Group 21"/>
              <p:cNvGrpSpPr/>
              <p:nvPr/>
            </p:nvGrpSpPr>
            <p:grpSpPr>
              <a:xfrm>
                <a:off x="2061" y="746"/>
                <a:ext cx="231" cy="620"/>
                <a:chOff x="1629" y="1274"/>
                <a:chExt cx="231" cy="620"/>
              </a:xfrm>
            </p:grpSpPr>
            <p:sp>
              <p:nvSpPr>
                <p:cNvPr id="56380" name="Text Box 22"/>
                <p:cNvSpPr txBox="1"/>
                <p:nvPr/>
              </p:nvSpPr>
              <p:spPr>
                <a:xfrm>
                  <a:off x="1629" y="1274"/>
                  <a:ext cx="231"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6381" name="Text Box 23"/>
                <p:cNvSpPr txBox="1"/>
                <p:nvPr/>
              </p:nvSpPr>
              <p:spPr>
                <a:xfrm>
                  <a:off x="1629" y="1657"/>
                  <a:ext cx="218"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6379" name="Text Box 24"/>
              <p:cNvSpPr txBox="1"/>
              <p:nvPr/>
            </p:nvSpPr>
            <p:spPr>
              <a:xfrm>
                <a:off x="1960" y="896"/>
                <a:ext cx="345" cy="301"/>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pSp>
        <p:grpSp>
          <p:nvGrpSpPr>
            <p:cNvPr id="56357" name="Group 25"/>
            <p:cNvGrpSpPr/>
            <p:nvPr/>
          </p:nvGrpSpPr>
          <p:grpSpPr>
            <a:xfrm>
              <a:off x="576" y="2522"/>
              <a:ext cx="1226" cy="790"/>
              <a:chOff x="576" y="2522"/>
              <a:chExt cx="1226" cy="790"/>
            </a:xfrm>
          </p:grpSpPr>
          <p:sp>
            <p:nvSpPr>
              <p:cNvPr id="56359" name="Line 26"/>
              <p:cNvSpPr/>
              <p:nvPr/>
            </p:nvSpPr>
            <p:spPr>
              <a:xfrm>
                <a:off x="1152" y="2784"/>
                <a:ext cx="576" cy="0"/>
              </a:xfrm>
              <a:prstGeom prst="line">
                <a:avLst/>
              </a:prstGeom>
              <a:ln w="28575" cap="flat" cmpd="sng">
                <a:solidFill>
                  <a:srgbClr val="FFCC00"/>
                </a:solidFill>
                <a:prstDash val="solid"/>
                <a:headEnd type="none" w="med" len="med"/>
                <a:tailEnd type="none" w="med" len="med"/>
              </a:ln>
            </p:spPr>
          </p:sp>
          <p:sp>
            <p:nvSpPr>
              <p:cNvPr id="56360" name="Line 27"/>
              <p:cNvSpPr/>
              <p:nvPr/>
            </p:nvSpPr>
            <p:spPr>
              <a:xfrm>
                <a:off x="676" y="2784"/>
                <a:ext cx="350" cy="0"/>
              </a:xfrm>
              <a:prstGeom prst="line">
                <a:avLst/>
              </a:prstGeom>
              <a:ln w="28575" cap="flat" cmpd="sng">
                <a:solidFill>
                  <a:srgbClr val="FFCC00"/>
                </a:solidFill>
                <a:prstDash val="solid"/>
                <a:headEnd type="none" w="med" len="med"/>
                <a:tailEnd type="none" w="med" len="med"/>
              </a:ln>
            </p:spPr>
          </p:sp>
          <p:sp>
            <p:nvSpPr>
              <p:cNvPr id="56361" name="Line 28"/>
              <p:cNvSpPr/>
              <p:nvPr/>
            </p:nvSpPr>
            <p:spPr>
              <a:xfrm>
                <a:off x="676" y="2784"/>
                <a:ext cx="0" cy="240"/>
              </a:xfrm>
              <a:prstGeom prst="line">
                <a:avLst/>
              </a:prstGeom>
              <a:ln w="28575" cap="flat" cmpd="sng">
                <a:solidFill>
                  <a:srgbClr val="FFCC00"/>
                </a:solidFill>
                <a:prstDash val="solid"/>
                <a:headEnd type="none" w="med" len="med"/>
                <a:tailEnd type="none" w="med" len="med"/>
              </a:ln>
            </p:spPr>
          </p:sp>
          <p:grpSp>
            <p:nvGrpSpPr>
              <p:cNvPr id="56362" name="Group 29"/>
              <p:cNvGrpSpPr/>
              <p:nvPr/>
            </p:nvGrpSpPr>
            <p:grpSpPr>
              <a:xfrm>
                <a:off x="576" y="3024"/>
                <a:ext cx="200" cy="48"/>
                <a:chOff x="528" y="1488"/>
                <a:chExt cx="192" cy="48"/>
              </a:xfrm>
            </p:grpSpPr>
            <p:sp>
              <p:nvSpPr>
                <p:cNvPr id="56376" name="Line 30"/>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56377" name="Line 31"/>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56363" name="Line 32"/>
              <p:cNvSpPr/>
              <p:nvPr/>
            </p:nvSpPr>
            <p:spPr>
              <a:xfrm>
                <a:off x="676" y="3072"/>
                <a:ext cx="0" cy="240"/>
              </a:xfrm>
              <a:prstGeom prst="line">
                <a:avLst/>
              </a:prstGeom>
              <a:ln w="28575" cap="flat" cmpd="sng">
                <a:solidFill>
                  <a:srgbClr val="FFCC00"/>
                </a:solidFill>
                <a:prstDash val="solid"/>
                <a:headEnd type="none" w="med" len="med"/>
                <a:tailEnd type="none" w="med" len="med"/>
              </a:ln>
            </p:spPr>
          </p:sp>
          <p:sp>
            <p:nvSpPr>
              <p:cNvPr id="56364" name="Line 33"/>
              <p:cNvSpPr/>
              <p:nvPr/>
            </p:nvSpPr>
            <p:spPr>
              <a:xfrm>
                <a:off x="676" y="3312"/>
                <a:ext cx="1052" cy="0"/>
              </a:xfrm>
              <a:prstGeom prst="line">
                <a:avLst/>
              </a:prstGeom>
              <a:ln w="28575" cap="flat" cmpd="sng">
                <a:solidFill>
                  <a:srgbClr val="FFCC00"/>
                </a:solidFill>
                <a:prstDash val="solid"/>
                <a:headEnd type="none" w="med" len="med"/>
                <a:tailEnd type="none" w="med" len="med"/>
              </a:ln>
            </p:spPr>
          </p:sp>
          <p:grpSp>
            <p:nvGrpSpPr>
              <p:cNvPr id="56365" name="Group 34"/>
              <p:cNvGrpSpPr/>
              <p:nvPr/>
            </p:nvGrpSpPr>
            <p:grpSpPr>
              <a:xfrm>
                <a:off x="1728" y="2784"/>
                <a:ext cx="74" cy="528"/>
                <a:chOff x="2374" y="2784"/>
                <a:chExt cx="74" cy="528"/>
              </a:xfrm>
            </p:grpSpPr>
            <p:grpSp>
              <p:nvGrpSpPr>
                <p:cNvPr id="56370" name="Group 35"/>
                <p:cNvGrpSpPr/>
                <p:nvPr/>
              </p:nvGrpSpPr>
              <p:grpSpPr>
                <a:xfrm flipH="1" flipV="1">
                  <a:off x="2374" y="2928"/>
                  <a:ext cx="74" cy="288"/>
                  <a:chOff x="2586" y="847"/>
                  <a:chExt cx="71" cy="654"/>
                </a:xfrm>
              </p:grpSpPr>
              <p:sp>
                <p:nvSpPr>
                  <p:cNvPr id="56373" name="Line 36"/>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56374" name="Line 37"/>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56375" name="Freeform 38"/>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56371" name="Line 39"/>
                <p:cNvSpPr/>
                <p:nvPr/>
              </p:nvSpPr>
              <p:spPr>
                <a:xfrm flipV="1">
                  <a:off x="2374" y="3168"/>
                  <a:ext cx="0" cy="144"/>
                </a:xfrm>
                <a:prstGeom prst="line">
                  <a:avLst/>
                </a:prstGeom>
                <a:ln w="28575" cap="flat" cmpd="sng">
                  <a:solidFill>
                    <a:srgbClr val="FFCC00"/>
                  </a:solidFill>
                  <a:prstDash val="solid"/>
                  <a:headEnd type="none" w="med" len="med"/>
                  <a:tailEnd type="none" w="med" len="med"/>
                </a:ln>
              </p:spPr>
            </p:sp>
            <p:sp>
              <p:nvSpPr>
                <p:cNvPr id="56372" name="Line 40"/>
                <p:cNvSpPr/>
                <p:nvPr/>
              </p:nvSpPr>
              <p:spPr>
                <a:xfrm>
                  <a:off x="2374" y="2784"/>
                  <a:ext cx="0" cy="144"/>
                </a:xfrm>
                <a:prstGeom prst="line">
                  <a:avLst/>
                </a:prstGeom>
                <a:ln w="28575" cap="flat" cmpd="sng">
                  <a:solidFill>
                    <a:srgbClr val="FFCC00"/>
                  </a:solidFill>
                  <a:prstDash val="solid"/>
                  <a:headEnd type="none" w="med" len="med"/>
                  <a:tailEnd type="none" w="med" len="med"/>
                </a:ln>
              </p:spPr>
            </p:sp>
          </p:grpSp>
          <p:grpSp>
            <p:nvGrpSpPr>
              <p:cNvPr id="56366" name="Group 41"/>
              <p:cNvGrpSpPr/>
              <p:nvPr/>
            </p:nvGrpSpPr>
            <p:grpSpPr>
              <a:xfrm>
                <a:off x="1296" y="2522"/>
                <a:ext cx="343" cy="310"/>
                <a:chOff x="1008" y="554"/>
                <a:chExt cx="343" cy="310"/>
              </a:xfrm>
            </p:grpSpPr>
            <p:sp>
              <p:nvSpPr>
                <p:cNvPr id="56368" name="Text Box 42"/>
                <p:cNvSpPr txBox="1"/>
                <p:nvPr/>
              </p:nvSpPr>
              <p:spPr>
                <a:xfrm>
                  <a:off x="1100" y="554"/>
                  <a:ext cx="251" cy="23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56369" name="Rectangle 43"/>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56367" name="Line 44"/>
              <p:cNvSpPr/>
              <p:nvPr/>
            </p:nvSpPr>
            <p:spPr>
              <a:xfrm flipH="1" flipV="1">
                <a:off x="960" y="2640"/>
                <a:ext cx="192" cy="144"/>
              </a:xfrm>
              <a:prstGeom prst="line">
                <a:avLst/>
              </a:prstGeom>
              <a:ln w="38100" cap="flat" cmpd="sng">
                <a:solidFill>
                  <a:srgbClr val="FFCC00"/>
                </a:solidFill>
                <a:prstDash val="solid"/>
                <a:headEnd type="none" w="med" len="med"/>
                <a:tailEnd type="none" w="med" len="med"/>
              </a:ln>
            </p:spPr>
          </p:sp>
        </p:grpSp>
        <p:sp>
          <p:nvSpPr>
            <p:cNvPr id="56358" name="Line 45"/>
            <p:cNvSpPr/>
            <p:nvPr/>
          </p:nvSpPr>
          <p:spPr>
            <a:xfrm flipH="1">
              <a:off x="1056" y="2544"/>
              <a:ext cx="144" cy="192"/>
            </a:xfrm>
            <a:prstGeom prst="line">
              <a:avLst/>
            </a:prstGeom>
            <a:ln w="38100" cap="flat" cmpd="sng">
              <a:solidFill>
                <a:srgbClr val="FF3300"/>
              </a:solidFill>
              <a:prstDash val="solid"/>
              <a:headEnd type="none" w="med" len="med"/>
              <a:tailEnd type="triangle" w="med" len="med"/>
            </a:ln>
          </p:spPr>
        </p:sp>
      </p:grpSp>
      <p:sp>
        <p:nvSpPr>
          <p:cNvPr id="61488" name="Rectangle 48"/>
          <p:cNvSpPr/>
          <p:nvPr/>
        </p:nvSpPr>
        <p:spPr>
          <a:xfrm>
            <a:off x="806306" y="902326"/>
            <a:ext cx="4791696" cy="5847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rPr>
              <a:t>When </a:t>
            </a:r>
            <a:r>
              <a:rPr lang="en-US" altLang="zh-CN"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r>
              <a:rPr lang="en-US" altLang="zh-CN" sz="2400" b="1" dirty="0">
                <a:solidFill>
                  <a:schemeClr val="bg1"/>
                </a:solidFill>
                <a:latin typeface="Times New Roman" panose="02020603050405020304" pitchFamily="18" charset="0"/>
              </a:rPr>
              <a:t>(0-)=0</a:t>
            </a: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rPr>
              <a:t>the equation is</a:t>
            </a:r>
            <a:r>
              <a:rPr lang="en-US" altLang="zh-CN" sz="2400" b="1" dirty="0">
                <a:solidFill>
                  <a:srgbClr val="FFFF00"/>
                </a:solidFill>
                <a:latin typeface="Times New Roman" panose="02020603050405020304" pitchFamily="18" charset="0"/>
                <a:ea typeface="仿宋_GB2312" panose="02010609030101010101" pitchFamily="49" charset="-122"/>
              </a:rPr>
              <a:t> </a:t>
            </a:r>
            <a:r>
              <a:rPr lang="zh-CN" altLang="en-US" sz="2400" b="1" dirty="0">
                <a:solidFill>
                  <a:srgbClr val="FFFF00"/>
                </a:solidFill>
                <a:latin typeface="Times New Roman" panose="02020603050405020304" pitchFamily="18" charset="0"/>
              </a:rPr>
              <a:t>：</a:t>
            </a:r>
            <a:endParaRPr lang="zh-CN" altLang="en-US" sz="2400" b="1" dirty="0">
              <a:solidFill>
                <a:srgbClr val="FFFF00"/>
              </a:solidFill>
              <a:latin typeface="Times New Roman" panose="02020603050405020304" pitchFamily="18" charset="0"/>
            </a:endParaRPr>
          </a:p>
        </p:txBody>
      </p:sp>
      <p:graphicFrame>
        <p:nvGraphicFramePr>
          <p:cNvPr id="61491" name="Object 51"/>
          <p:cNvGraphicFramePr>
            <a:graphicFrameLocks noChangeAspect="1"/>
          </p:cNvGraphicFramePr>
          <p:nvPr/>
        </p:nvGraphicFramePr>
        <p:xfrm>
          <a:off x="755650" y="2636838"/>
          <a:ext cx="2160588" cy="623887"/>
        </p:xfrm>
        <a:graphic>
          <a:graphicData uri="http://schemas.openxmlformats.org/presentationml/2006/ole">
            <mc:AlternateContent xmlns:mc="http://schemas.openxmlformats.org/markup-compatibility/2006">
              <mc:Choice xmlns:v="urn:schemas-microsoft-com:vml" Requires="v">
                <p:oleObj spid="_x0000_s50216" name="" r:id="rId5" imgW="927100" imgH="279400" progId="Equation.3">
                  <p:embed/>
                </p:oleObj>
              </mc:Choice>
              <mc:Fallback>
                <p:oleObj name="" r:id="rId5" imgW="927100" imgH="279400" progId="Equation.3">
                  <p:embed/>
                  <p:pic>
                    <p:nvPicPr>
                      <p:cNvPr id="0" name="图片 3230"/>
                      <p:cNvPicPr/>
                      <p:nvPr/>
                    </p:nvPicPr>
                    <p:blipFill>
                      <a:blip r:embed="rId6">
                        <a:clrChange>
                          <a:clrFrom>
                            <a:srgbClr val="000000"/>
                          </a:clrFrom>
                          <a:clrTo>
                            <a:srgbClr val="FFFFFF"/>
                          </a:clrTo>
                        </a:clrChange>
                      </a:blip>
                      <a:stretch>
                        <a:fillRect/>
                      </a:stretch>
                    </p:blipFill>
                    <p:spPr>
                      <a:xfrm>
                        <a:off x="755650" y="2636838"/>
                        <a:ext cx="2160588" cy="623887"/>
                      </a:xfrm>
                      <a:prstGeom prst="rect">
                        <a:avLst/>
                      </a:prstGeom>
                      <a:noFill/>
                      <a:ln w="38100">
                        <a:noFill/>
                        <a:miter/>
                      </a:ln>
                    </p:spPr>
                  </p:pic>
                </p:oleObj>
              </mc:Fallback>
            </mc:AlternateContent>
          </a:graphicData>
        </a:graphic>
      </p:graphicFrame>
      <p:grpSp>
        <p:nvGrpSpPr>
          <p:cNvPr id="13" name="Group 54"/>
          <p:cNvGrpSpPr/>
          <p:nvPr/>
        </p:nvGrpSpPr>
        <p:grpSpPr>
          <a:xfrm>
            <a:off x="5364163" y="2565400"/>
            <a:ext cx="3486150" cy="3763963"/>
            <a:chOff x="3328" y="1153"/>
            <a:chExt cx="2196" cy="2371"/>
          </a:xfrm>
        </p:grpSpPr>
        <p:sp>
          <p:nvSpPr>
            <p:cNvPr id="56332" name="Line 55"/>
            <p:cNvSpPr/>
            <p:nvPr/>
          </p:nvSpPr>
          <p:spPr>
            <a:xfrm>
              <a:off x="3387" y="1973"/>
              <a:ext cx="1968" cy="0"/>
            </a:xfrm>
            <a:prstGeom prst="line">
              <a:avLst/>
            </a:prstGeom>
            <a:ln w="38100" cap="flat" cmpd="sng">
              <a:solidFill>
                <a:schemeClr val="bg1"/>
              </a:solidFill>
              <a:prstDash val="solid"/>
              <a:headEnd type="none" w="med" len="med"/>
              <a:tailEnd type="triangle" w="med" len="med"/>
            </a:ln>
          </p:spPr>
        </p:sp>
        <p:sp>
          <p:nvSpPr>
            <p:cNvPr id="56333" name="Line 56"/>
            <p:cNvSpPr/>
            <p:nvPr/>
          </p:nvSpPr>
          <p:spPr>
            <a:xfrm flipV="1">
              <a:off x="3627" y="1349"/>
              <a:ext cx="0" cy="1104"/>
            </a:xfrm>
            <a:prstGeom prst="line">
              <a:avLst/>
            </a:prstGeom>
            <a:ln w="38100" cap="flat" cmpd="sng">
              <a:solidFill>
                <a:schemeClr val="bg1"/>
              </a:solidFill>
              <a:prstDash val="solid"/>
              <a:headEnd type="none" w="med" len="med"/>
              <a:tailEnd type="triangle" w="med" len="med"/>
            </a:ln>
          </p:spPr>
        </p:sp>
        <p:sp>
          <p:nvSpPr>
            <p:cNvPr id="56334" name="Freeform 57"/>
            <p:cNvSpPr/>
            <p:nvPr/>
          </p:nvSpPr>
          <p:spPr>
            <a:xfrm>
              <a:off x="3627" y="1637"/>
              <a:ext cx="1344" cy="344"/>
            </a:xfrm>
            <a:custGeom>
              <a:avLst/>
              <a:gdLst>
                <a:gd name="txL" fmla="*/ 0 w 1344"/>
                <a:gd name="txT" fmla="*/ 0 h 344"/>
                <a:gd name="txR" fmla="*/ 1344 w 1344"/>
                <a:gd name="txB" fmla="*/ 344 h 344"/>
              </a:gdLst>
              <a:ahLst/>
              <a:cxnLst>
                <a:cxn ang="0">
                  <a:pos x="0" y="344"/>
                </a:cxn>
                <a:cxn ang="0">
                  <a:pos x="288" y="152"/>
                </a:cxn>
                <a:cxn ang="0">
                  <a:pos x="624" y="56"/>
                </a:cxn>
                <a:cxn ang="0">
                  <a:pos x="1104" y="8"/>
                </a:cxn>
                <a:cxn ang="0">
                  <a:pos x="1344" y="8"/>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56335" name="Text Box 58"/>
            <p:cNvSpPr txBox="1"/>
            <p:nvPr/>
          </p:nvSpPr>
          <p:spPr>
            <a:xfrm>
              <a:off x="5355" y="1829"/>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56336" name="Text Box 59"/>
            <p:cNvSpPr txBox="1"/>
            <p:nvPr/>
          </p:nvSpPr>
          <p:spPr>
            <a:xfrm>
              <a:off x="3697" y="2452"/>
              <a:ext cx="301"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56337" name="Text Box 60"/>
            <p:cNvSpPr txBox="1"/>
            <p:nvPr/>
          </p:nvSpPr>
          <p:spPr>
            <a:xfrm>
              <a:off x="3328" y="2663"/>
              <a:ext cx="326"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56338" name="Line 61"/>
            <p:cNvSpPr/>
            <p:nvPr/>
          </p:nvSpPr>
          <p:spPr>
            <a:xfrm>
              <a:off x="3355" y="1964"/>
              <a:ext cx="272" cy="0"/>
            </a:xfrm>
            <a:prstGeom prst="line">
              <a:avLst/>
            </a:prstGeom>
            <a:ln w="38100" cap="flat" cmpd="sng">
              <a:solidFill>
                <a:srgbClr val="FF3300"/>
              </a:solidFill>
              <a:prstDash val="solid"/>
              <a:headEnd type="none" w="med" len="med"/>
              <a:tailEnd type="none" w="med" len="med"/>
            </a:ln>
          </p:spPr>
        </p:sp>
        <p:sp>
          <p:nvSpPr>
            <p:cNvPr id="56339" name="Line 62"/>
            <p:cNvSpPr/>
            <p:nvPr/>
          </p:nvSpPr>
          <p:spPr>
            <a:xfrm>
              <a:off x="3502" y="3284"/>
              <a:ext cx="1488" cy="0"/>
            </a:xfrm>
            <a:prstGeom prst="line">
              <a:avLst/>
            </a:prstGeom>
            <a:ln w="38100" cap="flat" cmpd="sng">
              <a:solidFill>
                <a:schemeClr val="bg1"/>
              </a:solidFill>
              <a:prstDash val="solid"/>
              <a:headEnd type="none" w="med" len="med"/>
              <a:tailEnd type="triangle" w="med" len="med"/>
            </a:ln>
          </p:spPr>
        </p:sp>
        <p:sp>
          <p:nvSpPr>
            <p:cNvPr id="56340" name="Line 63"/>
            <p:cNvSpPr/>
            <p:nvPr/>
          </p:nvSpPr>
          <p:spPr>
            <a:xfrm flipV="1">
              <a:off x="3646" y="2612"/>
              <a:ext cx="0" cy="912"/>
            </a:xfrm>
            <a:prstGeom prst="line">
              <a:avLst/>
            </a:prstGeom>
            <a:ln w="38100" cap="flat" cmpd="sng">
              <a:solidFill>
                <a:schemeClr val="bg1"/>
              </a:solidFill>
              <a:prstDash val="solid"/>
              <a:headEnd type="none" w="med" len="med"/>
              <a:tailEnd type="triangle" w="med" len="med"/>
            </a:ln>
          </p:spPr>
        </p:sp>
        <p:sp>
          <p:nvSpPr>
            <p:cNvPr id="56341" name="Freeform 64"/>
            <p:cNvSpPr/>
            <p:nvPr/>
          </p:nvSpPr>
          <p:spPr>
            <a:xfrm>
              <a:off x="3646" y="2804"/>
              <a:ext cx="1200" cy="450"/>
            </a:xfrm>
            <a:custGeom>
              <a:avLst/>
              <a:gdLst>
                <a:gd name="txL" fmla="*/ 0 w 1200"/>
                <a:gd name="txT" fmla="*/ 0 h 450"/>
                <a:gd name="txR" fmla="*/ 1200 w 1200"/>
                <a:gd name="txB" fmla="*/ 450 h 450"/>
              </a:gdLst>
              <a:ahLst/>
              <a:cxnLst>
                <a:cxn ang="0">
                  <a:pos x="0" y="0"/>
                </a:cxn>
                <a:cxn ang="0">
                  <a:pos x="144" y="192"/>
                </a:cxn>
                <a:cxn ang="0">
                  <a:pos x="384" y="336"/>
                </a:cxn>
                <a:cxn ang="0">
                  <a:pos x="912" y="432"/>
                </a:cxn>
                <a:cxn ang="0">
                  <a:pos x="1200" y="442"/>
                </a:cxn>
              </a:cxnLst>
              <a:rect l="txL" t="txT" r="txR" b="txB"/>
              <a:pathLst>
                <a:path w="1200" h="450">
                  <a:moveTo>
                    <a:pt x="0" y="0"/>
                  </a:moveTo>
                  <a:cubicBezTo>
                    <a:pt x="40" y="68"/>
                    <a:pt x="80" y="136"/>
                    <a:pt x="144" y="192"/>
                  </a:cubicBezTo>
                  <a:cubicBezTo>
                    <a:pt x="208" y="248"/>
                    <a:pt x="256" y="296"/>
                    <a:pt x="384" y="336"/>
                  </a:cubicBezTo>
                  <a:cubicBezTo>
                    <a:pt x="512" y="376"/>
                    <a:pt x="776" y="414"/>
                    <a:pt x="912" y="432"/>
                  </a:cubicBezTo>
                  <a:cubicBezTo>
                    <a:pt x="1048" y="450"/>
                    <a:pt x="1140" y="440"/>
                    <a:pt x="1200" y="442"/>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56342" name="Text Box 65"/>
            <p:cNvSpPr txBox="1"/>
            <p:nvPr/>
          </p:nvSpPr>
          <p:spPr>
            <a:xfrm>
              <a:off x="5002" y="3188"/>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56343" name="Text Box 66"/>
            <p:cNvSpPr txBox="1"/>
            <p:nvPr/>
          </p:nvSpPr>
          <p:spPr>
            <a:xfrm>
              <a:off x="3539" y="1153"/>
              <a:ext cx="458" cy="288"/>
            </a:xfrm>
            <a:prstGeom prst="rect">
              <a:avLst/>
            </a:prstGeom>
            <a:noFill/>
            <a:ln w="254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i</a:t>
              </a:r>
              <a:r>
                <a:rPr lang="en-US" altLang="zh-CN" sz="2400"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graphicFrame>
          <p:nvGraphicFramePr>
            <p:cNvPr id="56344" name="Object 67"/>
            <p:cNvGraphicFramePr>
              <a:graphicFrameLocks noChangeAspect="1"/>
            </p:cNvGraphicFramePr>
            <p:nvPr/>
          </p:nvGraphicFramePr>
          <p:xfrm>
            <a:off x="3340" y="1357"/>
            <a:ext cx="220" cy="384"/>
          </p:xfrm>
          <a:graphic>
            <a:graphicData uri="http://schemas.openxmlformats.org/presentationml/2006/ole">
              <mc:AlternateContent xmlns:mc="http://schemas.openxmlformats.org/markup-compatibility/2006">
                <mc:Choice xmlns:v="urn:schemas-microsoft-com:vml" Requires="v">
                  <p:oleObj spid="_x0000_s50217" name="" r:id="rId7" imgW="635000" imgH="1104900" progId="Equation.3">
                    <p:embed/>
                  </p:oleObj>
                </mc:Choice>
                <mc:Fallback>
                  <p:oleObj name="" r:id="rId7" imgW="635000" imgH="1104900" progId="Equation.3">
                    <p:embed/>
                    <p:pic>
                      <p:nvPicPr>
                        <p:cNvPr id="0" name="图片 3229"/>
                        <p:cNvPicPr/>
                        <p:nvPr/>
                      </p:nvPicPr>
                      <p:blipFill>
                        <a:blip r:embed="rId8">
                          <a:clrChange>
                            <a:clrFrom>
                              <a:srgbClr val="000000"/>
                            </a:clrFrom>
                            <a:clrTo>
                              <a:srgbClr val="FFFFFF"/>
                            </a:clrTo>
                          </a:clrChange>
                        </a:blip>
                        <a:stretch>
                          <a:fillRect/>
                        </a:stretch>
                      </p:blipFill>
                      <p:spPr>
                        <a:xfrm>
                          <a:off x="3340" y="1357"/>
                          <a:ext cx="220" cy="384"/>
                        </a:xfrm>
                        <a:prstGeom prst="rect">
                          <a:avLst/>
                        </a:prstGeom>
                        <a:noFill/>
                        <a:ln w="38100">
                          <a:noFill/>
                          <a:miter/>
                        </a:ln>
                      </p:spPr>
                    </p:pic>
                  </p:oleObj>
                </mc:Fallback>
              </mc:AlternateContent>
            </a:graphicData>
          </a:graphic>
        </p:graphicFrame>
        <p:sp>
          <p:nvSpPr>
            <p:cNvPr id="56345" name="Text Box 68"/>
            <p:cNvSpPr txBox="1"/>
            <p:nvPr/>
          </p:nvSpPr>
          <p:spPr>
            <a:xfrm>
              <a:off x="3406" y="3236"/>
              <a:ext cx="21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56346" name="Line 69"/>
            <p:cNvSpPr/>
            <p:nvPr/>
          </p:nvSpPr>
          <p:spPr>
            <a:xfrm flipH="1">
              <a:off x="3427" y="3272"/>
              <a:ext cx="210" cy="0"/>
            </a:xfrm>
            <a:prstGeom prst="line">
              <a:avLst/>
            </a:prstGeom>
            <a:ln w="38100" cap="flat" cmpd="sng">
              <a:solidFill>
                <a:srgbClr val="FF3300"/>
              </a:solidFill>
              <a:prstDash val="solid"/>
              <a:headEnd type="none" w="med" len="med"/>
              <a:tailEnd type="none" w="med" len="med"/>
            </a:ln>
          </p:spPr>
        </p:sp>
        <p:sp>
          <p:nvSpPr>
            <p:cNvPr id="56347" name="Line 70"/>
            <p:cNvSpPr/>
            <p:nvPr/>
          </p:nvSpPr>
          <p:spPr>
            <a:xfrm flipV="1">
              <a:off x="3637" y="2817"/>
              <a:ext cx="0" cy="455"/>
            </a:xfrm>
            <a:prstGeom prst="line">
              <a:avLst/>
            </a:prstGeom>
            <a:ln w="38100" cap="flat" cmpd="sng">
              <a:solidFill>
                <a:srgbClr val="FF3300"/>
              </a:solidFill>
              <a:prstDash val="solid"/>
              <a:headEnd type="none" w="med" len="med"/>
              <a:tailEnd type="none" w="med" len="med"/>
            </a:ln>
          </p:spPr>
        </p:sp>
        <p:sp>
          <p:nvSpPr>
            <p:cNvPr id="56348" name="Text Box 71"/>
            <p:cNvSpPr txBox="1"/>
            <p:nvPr/>
          </p:nvSpPr>
          <p:spPr>
            <a:xfrm>
              <a:off x="3384" y="1969"/>
              <a:ext cx="212"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56349" name="Line 72"/>
            <p:cNvSpPr/>
            <p:nvPr/>
          </p:nvSpPr>
          <p:spPr>
            <a:xfrm rot="-2533965">
              <a:off x="3635" y="2792"/>
              <a:ext cx="37" cy="24"/>
            </a:xfrm>
            <a:prstGeom prst="line">
              <a:avLst/>
            </a:prstGeom>
            <a:ln w="9525" cap="flat" cmpd="sng">
              <a:solidFill>
                <a:schemeClr val="tx1"/>
              </a:solidFill>
              <a:prstDash val="solid"/>
              <a:headEnd type="none" w="med" len="med"/>
              <a:tailEnd type="none" w="med" len="med"/>
            </a:ln>
          </p:spPr>
        </p:sp>
        <p:sp>
          <p:nvSpPr>
            <p:cNvPr id="56350" name="Line 73"/>
            <p:cNvSpPr/>
            <p:nvPr/>
          </p:nvSpPr>
          <p:spPr>
            <a:xfrm flipH="1">
              <a:off x="3627" y="1618"/>
              <a:ext cx="1318" cy="0"/>
            </a:xfrm>
            <a:prstGeom prst="line">
              <a:avLst/>
            </a:prstGeom>
            <a:ln w="38100" cap="flat" cmpd="sng">
              <a:solidFill>
                <a:srgbClr val="FFFF00"/>
              </a:solidFill>
              <a:prstDash val="dashDot"/>
              <a:headEnd type="none" w="med" len="med"/>
              <a:tailEnd type="none" w="med" len="med"/>
            </a:ln>
          </p:spPr>
        </p:sp>
      </p:grpSp>
      <p:graphicFrame>
        <p:nvGraphicFramePr>
          <p:cNvPr id="61514" name="Object 74"/>
          <p:cNvGraphicFramePr>
            <a:graphicFrameLocks noChangeAspect="1"/>
          </p:cNvGraphicFramePr>
          <p:nvPr/>
        </p:nvGraphicFramePr>
        <p:xfrm>
          <a:off x="814388" y="3371850"/>
          <a:ext cx="3267075" cy="900113"/>
        </p:xfrm>
        <a:graphic>
          <a:graphicData uri="http://schemas.openxmlformats.org/presentationml/2006/ole">
            <mc:AlternateContent xmlns:mc="http://schemas.openxmlformats.org/markup-compatibility/2006">
              <mc:Choice xmlns:v="urn:schemas-microsoft-com:vml" Requires="v">
                <p:oleObj spid="_x0000_s50218" name="" r:id="rId9" imgW="1892300" imgH="520700" progId="Equation.DSMT4">
                  <p:embed/>
                </p:oleObj>
              </mc:Choice>
              <mc:Fallback>
                <p:oleObj name="" r:id="rId9" imgW="1892300" imgH="520700" progId="Equation.DSMT4">
                  <p:embed/>
                  <p:pic>
                    <p:nvPicPr>
                      <p:cNvPr id="0" name="图片 3231"/>
                      <p:cNvPicPr/>
                      <p:nvPr/>
                    </p:nvPicPr>
                    <p:blipFill>
                      <a:blip r:embed="rId10">
                        <a:clrChange>
                          <a:clrFrom>
                            <a:srgbClr val="000000"/>
                          </a:clrFrom>
                          <a:clrTo>
                            <a:srgbClr val="FFFFFF"/>
                          </a:clrTo>
                        </a:clrChange>
                      </a:blip>
                      <a:stretch>
                        <a:fillRect/>
                      </a:stretch>
                    </p:blipFill>
                    <p:spPr>
                      <a:xfrm>
                        <a:off x="814388" y="3371850"/>
                        <a:ext cx="3267075" cy="900113"/>
                      </a:xfrm>
                      <a:prstGeom prst="rect">
                        <a:avLst/>
                      </a:prstGeom>
                      <a:noFill/>
                      <a:ln w="38100">
                        <a:noFill/>
                        <a:miter/>
                      </a:ln>
                    </p:spPr>
                  </p:pic>
                </p:oleObj>
              </mc:Fallback>
            </mc:AlternateContent>
          </a:graphicData>
        </a:graphic>
      </p:graphicFrame>
      <p:graphicFrame>
        <p:nvGraphicFramePr>
          <p:cNvPr id="61515" name="Object 75"/>
          <p:cNvGraphicFramePr>
            <a:graphicFrameLocks noChangeAspect="1"/>
          </p:cNvGraphicFramePr>
          <p:nvPr/>
        </p:nvGraphicFramePr>
        <p:xfrm>
          <a:off x="2982596" y="2463324"/>
          <a:ext cx="2064385" cy="935990"/>
        </p:xfrm>
        <a:graphic>
          <a:graphicData uri="http://schemas.openxmlformats.org/presentationml/2006/ole">
            <mc:AlternateContent xmlns:mc="http://schemas.openxmlformats.org/markup-compatibility/2006">
              <mc:Choice xmlns:v="urn:schemas-microsoft-com:vml" Requires="v">
                <p:oleObj spid="_x0000_s50219" name="" r:id="rId11" imgW="889000" imgH="419100" progId="Equation.DSMT4">
                  <p:embed/>
                </p:oleObj>
              </mc:Choice>
              <mc:Fallback>
                <p:oleObj name="" r:id="rId11" imgW="889000" imgH="419100" progId="Equation.DSMT4">
                  <p:embed/>
                  <p:pic>
                    <p:nvPicPr>
                      <p:cNvPr id="0" name="图片 3232"/>
                      <p:cNvPicPr/>
                      <p:nvPr/>
                    </p:nvPicPr>
                    <p:blipFill>
                      <a:blip r:embed="rId12">
                        <a:clrChange>
                          <a:clrFrom>
                            <a:srgbClr val="000000"/>
                          </a:clrFrom>
                          <a:clrTo>
                            <a:srgbClr val="FFFFFF"/>
                          </a:clrTo>
                        </a:clrChange>
                      </a:blip>
                      <a:stretch>
                        <a:fillRect/>
                      </a:stretch>
                    </p:blipFill>
                    <p:spPr>
                      <a:xfrm>
                        <a:off x="2982596" y="2463324"/>
                        <a:ext cx="2064385" cy="935990"/>
                      </a:xfrm>
                      <a:prstGeom prst="rect">
                        <a:avLst/>
                      </a:prstGeom>
                      <a:noFill/>
                      <a:ln w="38100">
                        <a:noFill/>
                        <a:miter/>
                      </a:ln>
                    </p:spPr>
                  </p:pic>
                </p:oleObj>
              </mc:Fallback>
            </mc:AlternateContent>
          </a:graphicData>
        </a:graphic>
      </p:graphicFrame>
      <p:pic>
        <p:nvPicPr>
          <p:cNvPr id="3" name="图片 2"/>
          <p:cNvPicPr>
            <a:picLocks noChangeAspect="1"/>
          </p:cNvPicPr>
          <p:nvPr/>
        </p:nvPicPr>
        <p:blipFill>
          <a:blip r:embed="rId13"/>
          <a:stretch>
            <a:fillRect/>
          </a:stretch>
        </p:blipFill>
        <p:spPr>
          <a:xfrm>
            <a:off x="909955" y="4324985"/>
            <a:ext cx="3171825" cy="1238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8"/>
                                        </p:tgtEl>
                                        <p:attrNameLst>
                                          <p:attrName>style.visibility</p:attrName>
                                        </p:attrNameLst>
                                      </p:cBhvr>
                                      <p:to>
                                        <p:strVal val="visible"/>
                                      </p:to>
                                    </p:set>
                                    <p:animEffect transition="in" filter="wipe(left)">
                                      <p:cBhvr>
                                        <p:cTn id="12" dur="2000"/>
                                        <p:tgtEl>
                                          <p:spTgt spid="6148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strips(downRight)">
                                      <p:cBhvr>
                                        <p:cTn id="17" dur="30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91"/>
                                        </p:tgtEl>
                                        <p:attrNameLst>
                                          <p:attrName>style.visibility</p:attrName>
                                        </p:attrNameLst>
                                      </p:cBhvr>
                                      <p:to>
                                        <p:strVal val="visible"/>
                                      </p:to>
                                    </p:set>
                                    <p:animEffect transition="in" filter="wipe(left)">
                                      <p:cBhvr>
                                        <p:cTn id="22" dur="3000"/>
                                        <p:tgtEl>
                                          <p:spTgt spid="61491"/>
                                        </p:tgtEl>
                                      </p:cBhvr>
                                    </p:animEffect>
                                  </p:childTnLst>
                                </p:cTn>
                              </p:par>
                            </p:childTnLst>
                          </p:cTn>
                        </p:par>
                        <p:par>
                          <p:cTn id="23" fill="hold">
                            <p:stCondLst>
                              <p:cond delay="3000"/>
                            </p:stCondLst>
                            <p:childTnLst>
                              <p:par>
                                <p:cTn id="24" presetID="22" presetClass="entr" presetSubtype="8" fill="hold" nodeType="afterEffect">
                                  <p:stCondLst>
                                    <p:cond delay="0"/>
                                  </p:stCondLst>
                                  <p:childTnLst>
                                    <p:set>
                                      <p:cBhvr>
                                        <p:cTn id="25" dur="1" fill="hold">
                                          <p:stCondLst>
                                            <p:cond delay="0"/>
                                          </p:stCondLst>
                                        </p:cTn>
                                        <p:tgtEl>
                                          <p:spTgt spid="61515"/>
                                        </p:tgtEl>
                                        <p:attrNameLst>
                                          <p:attrName>style.visibility</p:attrName>
                                        </p:attrNameLst>
                                      </p:cBhvr>
                                      <p:to>
                                        <p:strVal val="visible"/>
                                      </p:to>
                                    </p:set>
                                    <p:animEffect transition="in" filter="wipe(left)">
                                      <p:cBhvr>
                                        <p:cTn id="26" dur="3000"/>
                                        <p:tgtEl>
                                          <p:spTgt spid="6151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61514"/>
                                        </p:tgtEl>
                                        <p:attrNameLst>
                                          <p:attrName>style.visibility</p:attrName>
                                        </p:attrNameLst>
                                      </p:cBhvr>
                                      <p:to>
                                        <p:strVal val="visible"/>
                                      </p:to>
                                    </p:set>
                                    <p:animEffect transition="in" filter="wipe(left)">
                                      <p:cBhvr>
                                        <p:cTn id="31" dur="3000"/>
                                        <p:tgtEl>
                                          <p:spTgt spid="6151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ppt_x"/>
                                          </p:val>
                                        </p:tav>
                                        <p:tav tm="100000">
                                          <p:val>
                                            <p:strVal val="#ppt_x"/>
                                          </p:val>
                                        </p:tav>
                                      </p:tavLst>
                                    </p:anim>
                                    <p:anim calcmode="lin" valueType="num">
                                      <p:cBhvr additive="base">
                                        <p:cTn id="3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447"/>
                                        </p:tgtEl>
                                        <p:attrNameLst>
                                          <p:attrName>style.visibility</p:attrName>
                                        </p:attrNameLst>
                                      </p:cBhvr>
                                      <p:to>
                                        <p:strVal val="visible"/>
                                      </p:to>
                                    </p:set>
                                    <p:animEffect transition="in" filter="wipe(left)">
                                      <p:cBhvr>
                                        <p:cTn id="42" dur="3000"/>
                                        <p:tgtEl>
                                          <p:spTgt spid="614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up)">
                                      <p:cBhvr>
                                        <p:cTn id="4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p:nvPr/>
        </p:nvSpPr>
        <p:spPr>
          <a:xfrm>
            <a:off x="140335" y="204153"/>
            <a:ext cx="1941195"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1</a:t>
            </a:r>
            <a:endParaRPr lang="en-US" altLang="zh-CN" sz="2800" b="1" dirty="0">
              <a:solidFill>
                <a:schemeClr val="bg1"/>
              </a:solidFill>
              <a:latin typeface="Times New Roman" panose="02020603050405020304" pitchFamily="18" charset="0"/>
            </a:endParaRPr>
          </a:p>
        </p:txBody>
      </p:sp>
      <p:sp>
        <p:nvSpPr>
          <p:cNvPr id="60421" name="Text Box 5"/>
          <p:cNvSpPr txBox="1"/>
          <p:nvPr/>
        </p:nvSpPr>
        <p:spPr>
          <a:xfrm>
            <a:off x="2247265" y="204470"/>
            <a:ext cx="6376670" cy="89154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When</a:t>
            </a:r>
            <a:r>
              <a:rPr lang="en-US" altLang="zh-CN" sz="2400" b="1" i="1" dirty="0">
                <a:solidFill>
                  <a:schemeClr val="bg1"/>
                </a:solidFill>
                <a:latin typeface="Times New Roman" panose="02020603050405020304" pitchFamily="18" charset="0"/>
                <a:cs typeface="Times New Roman" panose="02020603050405020304" pitchFamily="18" charset="0"/>
              </a:rPr>
              <a:t> t</a:t>
            </a:r>
            <a:r>
              <a:rPr lang="en-US" altLang="zh-CN" sz="2400" b="1" dirty="0">
                <a:solidFill>
                  <a:schemeClr val="bg1"/>
                </a:solidFill>
                <a:latin typeface="Times New Roman" panose="02020603050405020304" pitchFamily="18" charset="0"/>
                <a:cs typeface="Times New Roman" panose="02020603050405020304" pitchFamily="18" charset="0"/>
              </a:rPr>
              <a: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Switch K</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opened. Find </a:t>
            </a:r>
            <a:r>
              <a:rPr lang="en-US" altLang="zh-CN" sz="24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800" b="1" baseline="-25000" dirty="0" err="1">
                <a:solidFill>
                  <a:schemeClr val="bg1"/>
                </a:solidFill>
                <a:latin typeface="Times New Roman" panose="02020603050405020304" pitchFamily="18" charset="0"/>
                <a:cs typeface="Times New Roman" panose="02020603050405020304" pitchFamily="18" charset="0"/>
              </a:rPr>
              <a:t>L</a:t>
            </a:r>
            <a:r>
              <a:rPr lang="en-US" altLang="zh-CN" sz="2800" b="1" baseline="-25000"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and </a:t>
            </a:r>
            <a:r>
              <a:rPr lang="en-US" altLang="zh-CN" sz="2800" b="1" i="1" dirty="0" err="1">
                <a:solidFill>
                  <a:schemeClr val="bg1"/>
                </a:solidFill>
                <a:latin typeface="Times New Roman" panose="02020603050405020304" pitchFamily="18" charset="0"/>
                <a:cs typeface="Times New Roman" panose="02020603050405020304" pitchFamily="18" charset="0"/>
              </a:rPr>
              <a:t>u</a:t>
            </a:r>
            <a:r>
              <a:rPr lang="en-US" altLang="zh-CN" sz="2400" b="1" baseline="-25000" dirty="0" err="1">
                <a:solidFill>
                  <a:schemeClr val="bg1"/>
                </a:solidFill>
                <a:latin typeface="Times New Roman" panose="02020603050405020304" pitchFamily="18" charset="0"/>
                <a:cs typeface="Times New Roman" panose="02020603050405020304" pitchFamily="18" charset="0"/>
              </a:rPr>
              <a:t>L</a:t>
            </a:r>
            <a:r>
              <a:rPr lang="en-US" altLang="zh-CN" sz="2400" b="1" baseline="-25000"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after</a:t>
            </a:r>
            <a:r>
              <a:rPr lang="en-US" altLang="zh-CN" sz="2400" b="1" baseline="-25000"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t&gt;0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60422" name="Text Box 6"/>
          <p:cNvSpPr txBox="1"/>
          <p:nvPr/>
        </p:nvSpPr>
        <p:spPr>
          <a:xfrm>
            <a:off x="323850" y="1095693"/>
            <a:ext cx="1574165"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60423" name="Text Box 7"/>
          <p:cNvSpPr txBox="1"/>
          <p:nvPr/>
        </p:nvSpPr>
        <p:spPr>
          <a:xfrm>
            <a:off x="323850" y="1662430"/>
            <a:ext cx="410273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This is a R</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L</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zero-state response problem：</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grpSp>
        <p:nvGrpSpPr>
          <p:cNvPr id="2" name="Group 60"/>
          <p:cNvGrpSpPr/>
          <p:nvPr/>
        </p:nvGrpSpPr>
        <p:grpSpPr>
          <a:xfrm>
            <a:off x="4643438" y="1052513"/>
            <a:ext cx="4273550" cy="2016125"/>
            <a:chOff x="2925" y="663"/>
            <a:chExt cx="2692" cy="1270"/>
          </a:xfrm>
        </p:grpSpPr>
        <p:sp>
          <p:nvSpPr>
            <p:cNvPr id="57384" name="Line 10"/>
            <p:cNvSpPr/>
            <p:nvPr/>
          </p:nvSpPr>
          <p:spPr>
            <a:xfrm>
              <a:off x="4332" y="1616"/>
              <a:ext cx="0" cy="317"/>
            </a:xfrm>
            <a:prstGeom prst="line">
              <a:avLst/>
            </a:prstGeom>
            <a:ln w="38100" cap="flat" cmpd="sng">
              <a:solidFill>
                <a:srgbClr val="00FFFF"/>
              </a:solidFill>
              <a:prstDash val="solid"/>
              <a:headEnd type="none" w="med" len="med"/>
              <a:tailEnd type="triangle" w="med" len="med"/>
            </a:ln>
          </p:spPr>
        </p:sp>
        <p:sp>
          <p:nvSpPr>
            <p:cNvPr id="57385" name="Text Box 11"/>
            <p:cNvSpPr txBox="1"/>
            <p:nvPr/>
          </p:nvSpPr>
          <p:spPr>
            <a:xfrm>
              <a:off x="4059" y="1525"/>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57386" name="Text Box 12"/>
            <p:cNvSpPr txBox="1"/>
            <p:nvPr/>
          </p:nvSpPr>
          <p:spPr>
            <a:xfrm>
              <a:off x="3515" y="1434"/>
              <a:ext cx="26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57387" name="Text Box 14"/>
            <p:cNvSpPr txBox="1"/>
            <p:nvPr/>
          </p:nvSpPr>
          <p:spPr>
            <a:xfrm>
              <a:off x="4443" y="1026"/>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88" name="Text Box 15"/>
            <p:cNvSpPr txBox="1"/>
            <p:nvPr/>
          </p:nvSpPr>
          <p:spPr>
            <a:xfrm>
              <a:off x="4445" y="1525"/>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89" name="Text Box 16"/>
            <p:cNvSpPr txBox="1"/>
            <p:nvPr/>
          </p:nvSpPr>
          <p:spPr>
            <a:xfrm>
              <a:off x="4422" y="1207"/>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baseline="-25000" dirty="0">
                <a:solidFill>
                  <a:schemeClr val="bg1"/>
                </a:solidFill>
                <a:latin typeface="Times New Roman" panose="02020603050405020304" pitchFamily="18" charset="0"/>
              </a:endParaRPr>
            </a:p>
          </p:txBody>
        </p:sp>
        <p:sp>
          <p:nvSpPr>
            <p:cNvPr id="57390" name="Text Box 17"/>
            <p:cNvSpPr txBox="1"/>
            <p:nvPr/>
          </p:nvSpPr>
          <p:spPr>
            <a:xfrm>
              <a:off x="4014" y="1298"/>
              <a:ext cx="36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2H</a:t>
              </a:r>
              <a:endParaRPr lang="en-US" altLang="zh-CN" sz="2400" b="1" dirty="0">
                <a:solidFill>
                  <a:schemeClr val="bg1"/>
                </a:solidFill>
                <a:latin typeface="Times New Roman" panose="02020603050405020304" pitchFamily="18" charset="0"/>
              </a:endParaRPr>
            </a:p>
          </p:txBody>
        </p:sp>
        <p:sp>
          <p:nvSpPr>
            <p:cNvPr id="57391" name="Text Box 18"/>
            <p:cNvSpPr txBox="1"/>
            <p:nvPr/>
          </p:nvSpPr>
          <p:spPr>
            <a:xfrm>
              <a:off x="3969" y="663"/>
              <a:ext cx="244"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grpSp>
          <p:nvGrpSpPr>
            <p:cNvPr id="57392" name="Group 19"/>
            <p:cNvGrpSpPr/>
            <p:nvPr/>
          </p:nvGrpSpPr>
          <p:grpSpPr>
            <a:xfrm flipH="1" flipV="1">
              <a:off x="4377" y="1162"/>
              <a:ext cx="90" cy="499"/>
              <a:chOff x="2586" y="847"/>
              <a:chExt cx="71" cy="654"/>
            </a:xfrm>
          </p:grpSpPr>
          <p:sp>
            <p:nvSpPr>
              <p:cNvPr id="57417" name="Line 20"/>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57418" name="Line 21"/>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57419" name="Freeform 22"/>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57393" name="Line 23"/>
            <p:cNvSpPr/>
            <p:nvPr/>
          </p:nvSpPr>
          <p:spPr>
            <a:xfrm flipH="1" flipV="1">
              <a:off x="3424" y="981"/>
              <a:ext cx="1860" cy="0"/>
            </a:xfrm>
            <a:prstGeom prst="line">
              <a:avLst/>
            </a:prstGeom>
            <a:ln w="28575" cap="flat" cmpd="sng">
              <a:solidFill>
                <a:srgbClr val="FFCC00"/>
              </a:solidFill>
              <a:prstDash val="solid"/>
              <a:headEnd type="none" w="med" len="med"/>
              <a:tailEnd type="none" w="med" len="med"/>
            </a:ln>
          </p:spPr>
        </p:sp>
        <p:sp>
          <p:nvSpPr>
            <p:cNvPr id="57394" name="Line 25"/>
            <p:cNvSpPr/>
            <p:nvPr/>
          </p:nvSpPr>
          <p:spPr>
            <a:xfrm>
              <a:off x="3424" y="1933"/>
              <a:ext cx="1876" cy="0"/>
            </a:xfrm>
            <a:prstGeom prst="line">
              <a:avLst/>
            </a:prstGeom>
            <a:ln w="28575" cap="flat" cmpd="sng">
              <a:solidFill>
                <a:srgbClr val="FFCC00"/>
              </a:solidFill>
              <a:prstDash val="solid"/>
              <a:headEnd type="none" w="med" len="med"/>
              <a:tailEnd type="none" w="med" len="med"/>
            </a:ln>
          </p:spPr>
        </p:sp>
        <p:sp>
          <p:nvSpPr>
            <p:cNvPr id="57395" name="Line 26"/>
            <p:cNvSpPr/>
            <p:nvPr/>
          </p:nvSpPr>
          <p:spPr>
            <a:xfrm flipV="1">
              <a:off x="4377" y="1661"/>
              <a:ext cx="0" cy="272"/>
            </a:xfrm>
            <a:prstGeom prst="line">
              <a:avLst/>
            </a:prstGeom>
            <a:ln w="28575" cap="flat" cmpd="sng">
              <a:solidFill>
                <a:srgbClr val="FFCC00"/>
              </a:solidFill>
              <a:prstDash val="solid"/>
              <a:headEnd type="oval" w="med" len="med"/>
              <a:tailEnd type="none" w="med" len="med"/>
            </a:ln>
          </p:spPr>
        </p:sp>
        <p:sp>
          <p:nvSpPr>
            <p:cNvPr id="57396" name="Line 27"/>
            <p:cNvSpPr/>
            <p:nvPr/>
          </p:nvSpPr>
          <p:spPr>
            <a:xfrm>
              <a:off x="4377" y="981"/>
              <a:ext cx="0" cy="226"/>
            </a:xfrm>
            <a:prstGeom prst="line">
              <a:avLst/>
            </a:prstGeom>
            <a:ln w="28575" cap="flat" cmpd="sng">
              <a:solidFill>
                <a:srgbClr val="FFCC00"/>
              </a:solidFill>
              <a:prstDash val="solid"/>
              <a:headEnd type="oval" w="med" len="med"/>
              <a:tailEnd type="none" w="med" len="med"/>
            </a:ln>
          </p:spPr>
        </p:sp>
        <p:sp>
          <p:nvSpPr>
            <p:cNvPr id="57397" name="Line 31"/>
            <p:cNvSpPr/>
            <p:nvPr/>
          </p:nvSpPr>
          <p:spPr>
            <a:xfrm>
              <a:off x="3787" y="981"/>
              <a:ext cx="0" cy="272"/>
            </a:xfrm>
            <a:prstGeom prst="line">
              <a:avLst/>
            </a:prstGeom>
            <a:ln w="28575" cap="flat" cmpd="sng">
              <a:solidFill>
                <a:srgbClr val="FFCC00"/>
              </a:solidFill>
              <a:prstDash val="solid"/>
              <a:headEnd type="oval" w="med" len="med"/>
              <a:tailEnd type="none" w="med" len="med"/>
            </a:ln>
          </p:spPr>
        </p:sp>
        <p:sp>
          <p:nvSpPr>
            <p:cNvPr id="57398" name="Line 32"/>
            <p:cNvSpPr/>
            <p:nvPr/>
          </p:nvSpPr>
          <p:spPr>
            <a:xfrm flipV="1">
              <a:off x="3787" y="1525"/>
              <a:ext cx="0" cy="384"/>
            </a:xfrm>
            <a:prstGeom prst="line">
              <a:avLst/>
            </a:prstGeom>
            <a:ln w="28575" cap="flat" cmpd="sng">
              <a:solidFill>
                <a:srgbClr val="FFCC00"/>
              </a:solidFill>
              <a:prstDash val="solid"/>
              <a:headEnd type="oval" w="med" len="med"/>
              <a:tailEnd type="oval" w="med" len="med"/>
            </a:ln>
          </p:spPr>
        </p:sp>
        <p:sp>
          <p:nvSpPr>
            <p:cNvPr id="57399" name="Line 33"/>
            <p:cNvSpPr/>
            <p:nvPr/>
          </p:nvSpPr>
          <p:spPr>
            <a:xfrm>
              <a:off x="3424" y="981"/>
              <a:ext cx="0" cy="952"/>
            </a:xfrm>
            <a:prstGeom prst="line">
              <a:avLst/>
            </a:prstGeom>
            <a:ln w="28575" cap="flat" cmpd="sng">
              <a:solidFill>
                <a:srgbClr val="FFCC00"/>
              </a:solidFill>
              <a:prstDash val="solid"/>
              <a:headEnd type="none" w="med" len="med"/>
              <a:tailEnd type="none" w="med" len="med"/>
            </a:ln>
          </p:spPr>
        </p:sp>
        <p:grpSp>
          <p:nvGrpSpPr>
            <p:cNvPr id="57400" name="Group 35"/>
            <p:cNvGrpSpPr/>
            <p:nvPr/>
          </p:nvGrpSpPr>
          <p:grpSpPr>
            <a:xfrm>
              <a:off x="3288" y="1253"/>
              <a:ext cx="255" cy="288"/>
              <a:chOff x="2160" y="2376"/>
              <a:chExt cx="255" cy="288"/>
            </a:xfrm>
          </p:grpSpPr>
          <p:sp>
            <p:nvSpPr>
              <p:cNvPr id="57415" name="Oval 36"/>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ea typeface="仿宋_GB2312" panose="02010609030101010101" pitchFamily="49" charset="-122"/>
                </a:endParaRPr>
              </a:p>
            </p:txBody>
          </p:sp>
          <p:sp>
            <p:nvSpPr>
              <p:cNvPr id="57416" name="Text Box 37"/>
              <p:cNvSpPr txBox="1"/>
              <p:nvPr/>
            </p:nvSpPr>
            <p:spPr>
              <a:xfrm>
                <a:off x="2160" y="2376"/>
                <a:ext cx="255"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57401" name="Text Box 38"/>
            <p:cNvSpPr txBox="1"/>
            <p:nvPr/>
          </p:nvSpPr>
          <p:spPr>
            <a:xfrm>
              <a:off x="4377" y="663"/>
              <a:ext cx="45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80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57402" name="Text Box 39"/>
            <p:cNvSpPr txBox="1"/>
            <p:nvPr/>
          </p:nvSpPr>
          <p:spPr>
            <a:xfrm>
              <a:off x="2925" y="1026"/>
              <a:ext cx="4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10A</a:t>
              </a:r>
              <a:endParaRPr lang="en-US" altLang="zh-CN" sz="2400" b="1" dirty="0">
                <a:solidFill>
                  <a:schemeClr val="bg1"/>
                </a:solidFill>
                <a:latin typeface="Times New Roman" panose="02020603050405020304" pitchFamily="18" charset="0"/>
              </a:endParaRPr>
            </a:p>
          </p:txBody>
        </p:sp>
        <p:sp>
          <p:nvSpPr>
            <p:cNvPr id="57403" name="Line 40"/>
            <p:cNvSpPr/>
            <p:nvPr/>
          </p:nvSpPr>
          <p:spPr>
            <a:xfrm>
              <a:off x="3787" y="1207"/>
              <a:ext cx="0" cy="318"/>
            </a:xfrm>
            <a:prstGeom prst="line">
              <a:avLst/>
            </a:prstGeom>
            <a:ln w="38100" cap="flat" cmpd="sng">
              <a:solidFill>
                <a:srgbClr val="FFCC00"/>
              </a:solidFill>
              <a:prstDash val="solid"/>
              <a:headEnd type="oval" w="med" len="med"/>
              <a:tailEnd type="oval" w="med" len="med"/>
            </a:ln>
          </p:spPr>
        </p:sp>
        <p:sp>
          <p:nvSpPr>
            <p:cNvPr id="57404" name="Line 41"/>
            <p:cNvSpPr/>
            <p:nvPr/>
          </p:nvSpPr>
          <p:spPr>
            <a:xfrm flipV="1">
              <a:off x="3651" y="1253"/>
              <a:ext cx="227" cy="181"/>
            </a:xfrm>
            <a:prstGeom prst="line">
              <a:avLst/>
            </a:prstGeom>
            <a:ln w="38100" cap="flat" cmpd="sng">
              <a:solidFill>
                <a:srgbClr val="FF3300"/>
              </a:solidFill>
              <a:prstDash val="solid"/>
              <a:headEnd type="triangle" w="med" len="med"/>
              <a:tailEnd type="none" w="med" len="med"/>
            </a:ln>
          </p:spPr>
        </p:sp>
        <p:sp>
          <p:nvSpPr>
            <p:cNvPr id="57405" name="Line 51"/>
            <p:cNvSpPr/>
            <p:nvPr/>
          </p:nvSpPr>
          <p:spPr>
            <a:xfrm flipH="1">
              <a:off x="5284" y="981"/>
              <a:ext cx="0" cy="952"/>
            </a:xfrm>
            <a:prstGeom prst="line">
              <a:avLst/>
            </a:prstGeom>
            <a:ln w="28575" cap="flat" cmpd="sng">
              <a:solidFill>
                <a:srgbClr val="FFCC00"/>
              </a:solidFill>
              <a:prstDash val="solid"/>
              <a:headEnd type="none" w="med" len="med"/>
              <a:tailEnd type="none" w="med" len="med"/>
            </a:ln>
          </p:spPr>
        </p:sp>
        <p:sp>
          <p:nvSpPr>
            <p:cNvPr id="57406" name="Rectangle 34"/>
            <p:cNvSpPr/>
            <p:nvPr/>
          </p:nvSpPr>
          <p:spPr>
            <a:xfrm>
              <a:off x="5239" y="1298"/>
              <a:ext cx="90" cy="272"/>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407" name="Rectangle 52"/>
            <p:cNvSpPr/>
            <p:nvPr/>
          </p:nvSpPr>
          <p:spPr>
            <a:xfrm>
              <a:off x="3969" y="935"/>
              <a:ext cx="273"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408" name="Line 53"/>
            <p:cNvSpPr/>
            <p:nvPr/>
          </p:nvSpPr>
          <p:spPr>
            <a:xfrm>
              <a:off x="4876" y="981"/>
              <a:ext cx="0" cy="952"/>
            </a:xfrm>
            <a:prstGeom prst="line">
              <a:avLst/>
            </a:prstGeom>
            <a:ln w="28575" cap="flat" cmpd="sng">
              <a:solidFill>
                <a:srgbClr val="FFCC00"/>
              </a:solidFill>
              <a:prstDash val="solid"/>
              <a:headEnd type="oval" w="med" len="med"/>
              <a:tailEnd type="oval" w="med" len="med"/>
            </a:ln>
          </p:spPr>
        </p:sp>
        <p:sp>
          <p:nvSpPr>
            <p:cNvPr id="57409" name="Rectangle 54"/>
            <p:cNvSpPr/>
            <p:nvPr/>
          </p:nvSpPr>
          <p:spPr>
            <a:xfrm>
              <a:off x="4830" y="1298"/>
              <a:ext cx="91"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410" name="Rectangle 55"/>
            <p:cNvSpPr/>
            <p:nvPr/>
          </p:nvSpPr>
          <p:spPr>
            <a:xfrm>
              <a:off x="4513" y="935"/>
              <a:ext cx="272"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411" name="Line 56"/>
            <p:cNvSpPr/>
            <p:nvPr/>
          </p:nvSpPr>
          <p:spPr>
            <a:xfrm>
              <a:off x="3288" y="1389"/>
              <a:ext cx="227" cy="0"/>
            </a:xfrm>
            <a:prstGeom prst="line">
              <a:avLst/>
            </a:prstGeom>
            <a:ln w="38100" cap="flat" cmpd="sng">
              <a:solidFill>
                <a:srgbClr val="FF9900"/>
              </a:solidFill>
              <a:prstDash val="solid"/>
              <a:headEnd type="none" w="med" len="med"/>
              <a:tailEnd type="none" w="med" len="med"/>
            </a:ln>
          </p:spPr>
        </p:sp>
        <p:sp>
          <p:nvSpPr>
            <p:cNvPr id="57412" name="Line 57"/>
            <p:cNvSpPr/>
            <p:nvPr/>
          </p:nvSpPr>
          <p:spPr>
            <a:xfrm flipV="1">
              <a:off x="3424" y="1026"/>
              <a:ext cx="0" cy="227"/>
            </a:xfrm>
            <a:prstGeom prst="line">
              <a:avLst/>
            </a:prstGeom>
            <a:ln w="38100" cap="flat" cmpd="sng">
              <a:solidFill>
                <a:srgbClr val="00FFFF"/>
              </a:solidFill>
              <a:prstDash val="solid"/>
              <a:headEnd type="none" w="med" len="med"/>
              <a:tailEnd type="triangle" w="med" len="med"/>
            </a:ln>
          </p:spPr>
        </p:sp>
        <p:sp>
          <p:nvSpPr>
            <p:cNvPr id="57413" name="Text Box 58"/>
            <p:cNvSpPr txBox="1"/>
            <p:nvPr/>
          </p:nvSpPr>
          <p:spPr>
            <a:xfrm rot="5400000">
              <a:off x="4789" y="1294"/>
              <a:ext cx="55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200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57414" name="Text Box 59"/>
            <p:cNvSpPr txBox="1"/>
            <p:nvPr/>
          </p:nvSpPr>
          <p:spPr>
            <a:xfrm rot="5400000">
              <a:off x="5197" y="1294"/>
              <a:ext cx="55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300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grpSp>
      <p:grpSp>
        <p:nvGrpSpPr>
          <p:cNvPr id="5" name="Group 99"/>
          <p:cNvGrpSpPr/>
          <p:nvPr/>
        </p:nvGrpSpPr>
        <p:grpSpPr>
          <a:xfrm>
            <a:off x="5364163" y="3933825"/>
            <a:ext cx="3398837" cy="1511300"/>
            <a:chOff x="2789" y="2750"/>
            <a:chExt cx="2141" cy="952"/>
          </a:xfrm>
        </p:grpSpPr>
        <p:sp>
          <p:nvSpPr>
            <p:cNvPr id="57360" name="Line 63"/>
            <p:cNvSpPr/>
            <p:nvPr/>
          </p:nvSpPr>
          <p:spPr>
            <a:xfrm>
              <a:off x="3833" y="3385"/>
              <a:ext cx="0" cy="317"/>
            </a:xfrm>
            <a:prstGeom prst="line">
              <a:avLst/>
            </a:prstGeom>
            <a:ln w="38100" cap="flat" cmpd="sng">
              <a:solidFill>
                <a:srgbClr val="00FFFF"/>
              </a:solidFill>
              <a:prstDash val="solid"/>
              <a:headEnd type="none" w="med" len="med"/>
              <a:tailEnd type="triangle" w="med" len="med"/>
            </a:ln>
          </p:spPr>
        </p:sp>
        <p:sp>
          <p:nvSpPr>
            <p:cNvPr id="57361" name="Text Box 64"/>
            <p:cNvSpPr txBox="1"/>
            <p:nvPr/>
          </p:nvSpPr>
          <p:spPr>
            <a:xfrm>
              <a:off x="3560" y="3294"/>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57362" name="Text Box 66"/>
            <p:cNvSpPr txBox="1"/>
            <p:nvPr/>
          </p:nvSpPr>
          <p:spPr>
            <a:xfrm>
              <a:off x="3944" y="2795"/>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63" name="Text Box 67"/>
            <p:cNvSpPr txBox="1"/>
            <p:nvPr/>
          </p:nvSpPr>
          <p:spPr>
            <a:xfrm>
              <a:off x="3946" y="3294"/>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7364" name="Text Box 68"/>
            <p:cNvSpPr txBox="1"/>
            <p:nvPr/>
          </p:nvSpPr>
          <p:spPr>
            <a:xfrm>
              <a:off x="3923" y="2976"/>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baseline="-25000" dirty="0">
                <a:solidFill>
                  <a:schemeClr val="bg1"/>
                </a:solidFill>
                <a:latin typeface="Times New Roman" panose="02020603050405020304" pitchFamily="18" charset="0"/>
              </a:endParaRPr>
            </a:p>
          </p:txBody>
        </p:sp>
        <p:sp>
          <p:nvSpPr>
            <p:cNvPr id="57365" name="Text Box 69"/>
            <p:cNvSpPr txBox="1"/>
            <p:nvPr/>
          </p:nvSpPr>
          <p:spPr>
            <a:xfrm>
              <a:off x="3515" y="3067"/>
              <a:ext cx="36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2H</a:t>
              </a:r>
              <a:endParaRPr lang="en-US" altLang="zh-CN" sz="2400" b="1" dirty="0">
                <a:solidFill>
                  <a:schemeClr val="bg1"/>
                </a:solidFill>
                <a:latin typeface="Times New Roman" panose="02020603050405020304" pitchFamily="18" charset="0"/>
              </a:endParaRPr>
            </a:p>
          </p:txBody>
        </p:sp>
        <p:grpSp>
          <p:nvGrpSpPr>
            <p:cNvPr id="57366" name="Group 71"/>
            <p:cNvGrpSpPr/>
            <p:nvPr/>
          </p:nvGrpSpPr>
          <p:grpSpPr>
            <a:xfrm flipH="1" flipV="1">
              <a:off x="3878" y="2931"/>
              <a:ext cx="90" cy="499"/>
              <a:chOff x="2586" y="847"/>
              <a:chExt cx="71" cy="654"/>
            </a:xfrm>
          </p:grpSpPr>
          <p:sp>
            <p:nvSpPr>
              <p:cNvPr id="57381" name="Line 72"/>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57382" name="Line 73"/>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57383" name="Freeform 74"/>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57367" name="Line 75"/>
            <p:cNvSpPr/>
            <p:nvPr/>
          </p:nvSpPr>
          <p:spPr>
            <a:xfrm flipH="1" flipV="1">
              <a:off x="3288" y="2750"/>
              <a:ext cx="1225" cy="0"/>
            </a:xfrm>
            <a:prstGeom prst="line">
              <a:avLst/>
            </a:prstGeom>
            <a:ln w="28575" cap="flat" cmpd="sng">
              <a:solidFill>
                <a:srgbClr val="FFCC00"/>
              </a:solidFill>
              <a:prstDash val="solid"/>
              <a:headEnd type="none" w="med" len="med"/>
              <a:tailEnd type="none" w="med" len="med"/>
            </a:ln>
          </p:spPr>
        </p:sp>
        <p:sp>
          <p:nvSpPr>
            <p:cNvPr id="57368" name="Line 76"/>
            <p:cNvSpPr/>
            <p:nvPr/>
          </p:nvSpPr>
          <p:spPr>
            <a:xfrm>
              <a:off x="3288" y="3702"/>
              <a:ext cx="1225" cy="0"/>
            </a:xfrm>
            <a:prstGeom prst="line">
              <a:avLst/>
            </a:prstGeom>
            <a:ln w="28575" cap="flat" cmpd="sng">
              <a:solidFill>
                <a:srgbClr val="FFCC00"/>
              </a:solidFill>
              <a:prstDash val="solid"/>
              <a:headEnd type="none" w="med" len="med"/>
              <a:tailEnd type="none" w="med" len="med"/>
            </a:ln>
          </p:spPr>
        </p:sp>
        <p:sp>
          <p:nvSpPr>
            <p:cNvPr id="57369" name="Line 77"/>
            <p:cNvSpPr/>
            <p:nvPr/>
          </p:nvSpPr>
          <p:spPr>
            <a:xfrm flipV="1">
              <a:off x="3878" y="3430"/>
              <a:ext cx="0" cy="272"/>
            </a:xfrm>
            <a:prstGeom prst="line">
              <a:avLst/>
            </a:prstGeom>
            <a:ln w="28575" cap="flat" cmpd="sng">
              <a:solidFill>
                <a:srgbClr val="FFCC00"/>
              </a:solidFill>
              <a:prstDash val="solid"/>
              <a:headEnd type="oval" w="med" len="med"/>
              <a:tailEnd type="none" w="med" len="med"/>
            </a:ln>
          </p:spPr>
        </p:sp>
        <p:sp>
          <p:nvSpPr>
            <p:cNvPr id="57370" name="Line 78"/>
            <p:cNvSpPr/>
            <p:nvPr/>
          </p:nvSpPr>
          <p:spPr>
            <a:xfrm>
              <a:off x="3878" y="2750"/>
              <a:ext cx="0" cy="226"/>
            </a:xfrm>
            <a:prstGeom prst="line">
              <a:avLst/>
            </a:prstGeom>
            <a:ln w="28575" cap="flat" cmpd="sng">
              <a:solidFill>
                <a:srgbClr val="FFCC00"/>
              </a:solidFill>
              <a:prstDash val="solid"/>
              <a:headEnd type="oval" w="med" len="med"/>
              <a:tailEnd type="none" w="med" len="med"/>
            </a:ln>
          </p:spPr>
        </p:sp>
        <p:sp>
          <p:nvSpPr>
            <p:cNvPr id="57371" name="Line 81"/>
            <p:cNvSpPr/>
            <p:nvPr/>
          </p:nvSpPr>
          <p:spPr>
            <a:xfrm>
              <a:off x="3288" y="2750"/>
              <a:ext cx="0" cy="952"/>
            </a:xfrm>
            <a:prstGeom prst="line">
              <a:avLst/>
            </a:prstGeom>
            <a:ln w="28575" cap="flat" cmpd="sng">
              <a:solidFill>
                <a:srgbClr val="FFCC00"/>
              </a:solidFill>
              <a:prstDash val="solid"/>
              <a:headEnd type="none" w="med" len="med"/>
              <a:tailEnd type="none" w="med" len="med"/>
            </a:ln>
          </p:spPr>
        </p:sp>
        <p:grpSp>
          <p:nvGrpSpPr>
            <p:cNvPr id="57372" name="Group 82"/>
            <p:cNvGrpSpPr/>
            <p:nvPr/>
          </p:nvGrpSpPr>
          <p:grpSpPr>
            <a:xfrm>
              <a:off x="3152" y="3022"/>
              <a:ext cx="255" cy="288"/>
              <a:chOff x="2160" y="2376"/>
              <a:chExt cx="255" cy="288"/>
            </a:xfrm>
          </p:grpSpPr>
          <p:sp>
            <p:nvSpPr>
              <p:cNvPr id="57379" name="Oval 83"/>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ea typeface="仿宋_GB2312" panose="02010609030101010101" pitchFamily="49" charset="-122"/>
                </a:endParaRPr>
              </a:p>
            </p:txBody>
          </p:sp>
          <p:sp>
            <p:nvSpPr>
              <p:cNvPr id="57380" name="Text Box 84"/>
              <p:cNvSpPr txBox="1"/>
              <p:nvPr/>
            </p:nvSpPr>
            <p:spPr>
              <a:xfrm>
                <a:off x="2160" y="2376"/>
                <a:ext cx="255"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57373" name="Text Box 86"/>
            <p:cNvSpPr txBox="1"/>
            <p:nvPr/>
          </p:nvSpPr>
          <p:spPr>
            <a:xfrm>
              <a:off x="2789" y="2795"/>
              <a:ext cx="447"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10A</a:t>
              </a:r>
              <a:endParaRPr lang="en-US" altLang="zh-CN" sz="2400" b="1" dirty="0">
                <a:solidFill>
                  <a:schemeClr val="bg1"/>
                </a:solidFill>
                <a:latin typeface="Times New Roman" panose="02020603050405020304" pitchFamily="18" charset="0"/>
              </a:endParaRPr>
            </a:p>
          </p:txBody>
        </p:sp>
        <p:sp>
          <p:nvSpPr>
            <p:cNvPr id="57374" name="Line 89"/>
            <p:cNvSpPr/>
            <p:nvPr/>
          </p:nvSpPr>
          <p:spPr>
            <a:xfrm flipH="1">
              <a:off x="4513" y="2750"/>
              <a:ext cx="0" cy="952"/>
            </a:xfrm>
            <a:prstGeom prst="line">
              <a:avLst/>
            </a:prstGeom>
            <a:ln w="28575" cap="flat" cmpd="sng">
              <a:solidFill>
                <a:srgbClr val="FFCC00"/>
              </a:solidFill>
              <a:prstDash val="solid"/>
              <a:headEnd type="none" w="med" len="med"/>
              <a:tailEnd type="none" w="med" len="med"/>
            </a:ln>
          </p:spPr>
        </p:sp>
        <p:sp>
          <p:nvSpPr>
            <p:cNvPr id="57375" name="Rectangle 90"/>
            <p:cNvSpPr/>
            <p:nvPr/>
          </p:nvSpPr>
          <p:spPr>
            <a:xfrm>
              <a:off x="4468" y="3067"/>
              <a:ext cx="90" cy="272"/>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376" name="Line 95"/>
            <p:cNvSpPr/>
            <p:nvPr/>
          </p:nvSpPr>
          <p:spPr>
            <a:xfrm>
              <a:off x="3152" y="3158"/>
              <a:ext cx="227" cy="0"/>
            </a:xfrm>
            <a:prstGeom prst="line">
              <a:avLst/>
            </a:prstGeom>
            <a:ln w="38100" cap="flat" cmpd="sng">
              <a:solidFill>
                <a:srgbClr val="FF9900"/>
              </a:solidFill>
              <a:prstDash val="solid"/>
              <a:headEnd type="none" w="med" len="med"/>
              <a:tailEnd type="none" w="med" len="med"/>
            </a:ln>
          </p:spPr>
        </p:sp>
        <p:sp>
          <p:nvSpPr>
            <p:cNvPr id="57377" name="Line 96"/>
            <p:cNvSpPr/>
            <p:nvPr/>
          </p:nvSpPr>
          <p:spPr>
            <a:xfrm flipV="1">
              <a:off x="3379" y="2795"/>
              <a:ext cx="0" cy="227"/>
            </a:xfrm>
            <a:prstGeom prst="line">
              <a:avLst/>
            </a:prstGeom>
            <a:ln w="38100" cap="flat" cmpd="sng">
              <a:solidFill>
                <a:srgbClr val="00FFFF"/>
              </a:solidFill>
              <a:prstDash val="solid"/>
              <a:headEnd type="none" w="med" len="med"/>
              <a:tailEnd type="triangle" w="med" len="med"/>
            </a:ln>
          </p:spPr>
        </p:sp>
        <p:sp>
          <p:nvSpPr>
            <p:cNvPr id="57378" name="Text Box 98"/>
            <p:cNvSpPr txBox="1"/>
            <p:nvPr/>
          </p:nvSpPr>
          <p:spPr>
            <a:xfrm>
              <a:off x="4558" y="3022"/>
              <a:ext cx="37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eq</a:t>
              </a:r>
              <a:endParaRPr lang="en-US" altLang="zh-CN" sz="2400" b="1" baseline="-25000" dirty="0">
                <a:solidFill>
                  <a:schemeClr val="bg1"/>
                </a:solidFill>
                <a:latin typeface="Times New Roman" panose="02020603050405020304" pitchFamily="18" charset="0"/>
              </a:endParaRPr>
            </a:p>
          </p:txBody>
        </p:sp>
      </p:grpSp>
      <p:graphicFrame>
        <p:nvGraphicFramePr>
          <p:cNvPr id="60516" name="Object 100"/>
          <p:cNvGraphicFramePr>
            <a:graphicFrameLocks noChangeAspect="1"/>
          </p:cNvGraphicFramePr>
          <p:nvPr/>
        </p:nvGraphicFramePr>
        <p:xfrm>
          <a:off x="611505" y="2637155"/>
          <a:ext cx="4156075" cy="519113"/>
        </p:xfrm>
        <a:graphic>
          <a:graphicData uri="http://schemas.openxmlformats.org/presentationml/2006/ole">
            <mc:AlternateContent xmlns:mc="http://schemas.openxmlformats.org/markup-compatibility/2006">
              <mc:Choice xmlns:v="urn:schemas-microsoft-com:vml" Requires="v">
                <p:oleObj spid="_x0000_s51232" name="" r:id="rId1" imgW="2400300" imgH="317500" progId="Equation.3">
                  <p:embed/>
                </p:oleObj>
              </mc:Choice>
              <mc:Fallback>
                <p:oleObj name="" r:id="rId1" imgW="2400300" imgH="317500" progId="Equation.3">
                  <p:embed/>
                  <p:pic>
                    <p:nvPicPr>
                      <p:cNvPr id="0" name="图片 3233"/>
                      <p:cNvPicPr/>
                      <p:nvPr/>
                    </p:nvPicPr>
                    <p:blipFill>
                      <a:blip r:embed="rId2">
                        <a:clrChange>
                          <a:clrFrom>
                            <a:srgbClr val="000000"/>
                          </a:clrFrom>
                          <a:clrTo>
                            <a:srgbClr val="FFFFFF"/>
                          </a:clrTo>
                        </a:clrChange>
                      </a:blip>
                      <a:stretch>
                        <a:fillRect/>
                      </a:stretch>
                    </p:blipFill>
                    <p:spPr>
                      <a:xfrm>
                        <a:off x="611505" y="2637155"/>
                        <a:ext cx="4156075" cy="519113"/>
                      </a:xfrm>
                      <a:prstGeom prst="rect">
                        <a:avLst/>
                      </a:prstGeom>
                      <a:noFill/>
                      <a:ln w="38100">
                        <a:noFill/>
                        <a:miter/>
                      </a:ln>
                    </p:spPr>
                  </p:pic>
                </p:oleObj>
              </mc:Fallback>
            </mc:AlternateContent>
          </a:graphicData>
        </a:graphic>
      </p:graphicFrame>
      <p:graphicFrame>
        <p:nvGraphicFramePr>
          <p:cNvPr id="60517" name="Object 101"/>
          <p:cNvGraphicFramePr>
            <a:graphicFrameLocks noChangeAspect="1"/>
          </p:cNvGraphicFramePr>
          <p:nvPr/>
        </p:nvGraphicFramePr>
        <p:xfrm>
          <a:off x="611188" y="3933825"/>
          <a:ext cx="1957387" cy="493713"/>
        </p:xfrm>
        <a:graphic>
          <a:graphicData uri="http://schemas.openxmlformats.org/presentationml/2006/ole">
            <mc:AlternateContent xmlns:mc="http://schemas.openxmlformats.org/markup-compatibility/2006">
              <mc:Choice xmlns:v="urn:schemas-microsoft-com:vml" Requires="v">
                <p:oleObj spid="_x0000_s51233" name="" r:id="rId3" imgW="1054100" imgH="279400" progId="Equation.3">
                  <p:embed/>
                </p:oleObj>
              </mc:Choice>
              <mc:Fallback>
                <p:oleObj name="" r:id="rId3" imgW="1054100" imgH="279400" progId="Equation.3">
                  <p:embed/>
                  <p:pic>
                    <p:nvPicPr>
                      <p:cNvPr id="0" name="图片 3235"/>
                      <p:cNvPicPr/>
                      <p:nvPr/>
                    </p:nvPicPr>
                    <p:blipFill>
                      <a:blip r:embed="rId4">
                        <a:clrChange>
                          <a:clrFrom>
                            <a:srgbClr val="000000"/>
                          </a:clrFrom>
                          <a:clrTo>
                            <a:srgbClr val="FFFFFF"/>
                          </a:clrTo>
                        </a:clrChange>
                      </a:blip>
                      <a:stretch>
                        <a:fillRect/>
                      </a:stretch>
                    </p:blipFill>
                    <p:spPr>
                      <a:xfrm>
                        <a:off x="611188" y="3933825"/>
                        <a:ext cx="1957387" cy="493713"/>
                      </a:xfrm>
                      <a:prstGeom prst="rect">
                        <a:avLst/>
                      </a:prstGeom>
                      <a:noFill/>
                      <a:ln w="38100">
                        <a:noFill/>
                        <a:miter/>
                      </a:ln>
                    </p:spPr>
                  </p:pic>
                </p:oleObj>
              </mc:Fallback>
            </mc:AlternateContent>
          </a:graphicData>
        </a:graphic>
      </p:graphicFrame>
      <p:graphicFrame>
        <p:nvGraphicFramePr>
          <p:cNvPr id="60518" name="Object 102"/>
          <p:cNvGraphicFramePr>
            <a:graphicFrameLocks noChangeAspect="1"/>
          </p:cNvGraphicFramePr>
          <p:nvPr/>
        </p:nvGraphicFramePr>
        <p:xfrm>
          <a:off x="539750" y="3213100"/>
          <a:ext cx="4038600" cy="527050"/>
        </p:xfrm>
        <a:graphic>
          <a:graphicData uri="http://schemas.openxmlformats.org/presentationml/2006/ole">
            <mc:AlternateContent xmlns:mc="http://schemas.openxmlformats.org/markup-compatibility/2006">
              <mc:Choice xmlns:v="urn:schemas-microsoft-com:vml" Requires="v">
                <p:oleObj spid="_x0000_s51234" name="" r:id="rId5" imgW="2298700" imgH="317500" progId="Equation.3">
                  <p:embed/>
                </p:oleObj>
              </mc:Choice>
              <mc:Fallback>
                <p:oleObj name="" r:id="rId5" imgW="2298700" imgH="317500" progId="Equation.3">
                  <p:embed/>
                  <p:pic>
                    <p:nvPicPr>
                      <p:cNvPr id="0" name="图片 3234"/>
                      <p:cNvPicPr/>
                      <p:nvPr/>
                    </p:nvPicPr>
                    <p:blipFill>
                      <a:blip r:embed="rId6">
                        <a:clrChange>
                          <a:clrFrom>
                            <a:srgbClr val="000000"/>
                          </a:clrFrom>
                          <a:clrTo>
                            <a:srgbClr val="FFFFFF"/>
                          </a:clrTo>
                        </a:clrChange>
                      </a:blip>
                      <a:stretch>
                        <a:fillRect/>
                      </a:stretch>
                    </p:blipFill>
                    <p:spPr>
                      <a:xfrm>
                        <a:off x="539750" y="3213100"/>
                        <a:ext cx="4038600" cy="527050"/>
                      </a:xfrm>
                      <a:prstGeom prst="rect">
                        <a:avLst/>
                      </a:prstGeom>
                      <a:noFill/>
                      <a:ln w="38100">
                        <a:noFill/>
                        <a:miter/>
                      </a:ln>
                    </p:spPr>
                  </p:pic>
                </p:oleObj>
              </mc:Fallback>
            </mc:AlternateContent>
          </a:graphicData>
        </a:graphic>
      </p:graphicFrame>
      <p:graphicFrame>
        <p:nvGraphicFramePr>
          <p:cNvPr id="60519" name="Object 103"/>
          <p:cNvGraphicFramePr>
            <a:graphicFrameLocks noChangeAspect="1"/>
          </p:cNvGraphicFramePr>
          <p:nvPr/>
        </p:nvGraphicFramePr>
        <p:xfrm>
          <a:off x="611188" y="4652963"/>
          <a:ext cx="3671887" cy="571500"/>
        </p:xfrm>
        <a:graphic>
          <a:graphicData uri="http://schemas.openxmlformats.org/presentationml/2006/ole">
            <mc:AlternateContent xmlns:mc="http://schemas.openxmlformats.org/markup-compatibility/2006">
              <mc:Choice xmlns:v="urn:schemas-microsoft-com:vml" Requires="v">
                <p:oleObj spid="_x0000_s51235" name="" r:id="rId7" imgW="1816100" imgH="292100" progId="Equation.3">
                  <p:embed/>
                </p:oleObj>
              </mc:Choice>
              <mc:Fallback>
                <p:oleObj name="" r:id="rId7" imgW="1816100" imgH="292100" progId="Equation.3">
                  <p:embed/>
                  <p:pic>
                    <p:nvPicPr>
                      <p:cNvPr id="0" name="图片 3236"/>
                      <p:cNvPicPr/>
                      <p:nvPr/>
                    </p:nvPicPr>
                    <p:blipFill>
                      <a:blip r:embed="rId8">
                        <a:clrChange>
                          <a:clrFrom>
                            <a:srgbClr val="000000"/>
                          </a:clrFrom>
                          <a:clrTo>
                            <a:srgbClr val="FFFFFF"/>
                          </a:clrTo>
                        </a:clrChange>
                      </a:blip>
                      <a:stretch>
                        <a:fillRect/>
                      </a:stretch>
                    </p:blipFill>
                    <p:spPr>
                      <a:xfrm>
                        <a:off x="611188" y="4652963"/>
                        <a:ext cx="3671887" cy="571500"/>
                      </a:xfrm>
                      <a:prstGeom prst="rect">
                        <a:avLst/>
                      </a:prstGeom>
                      <a:noFill/>
                      <a:ln w="38100">
                        <a:noFill/>
                        <a:miter/>
                      </a:ln>
                    </p:spPr>
                  </p:pic>
                </p:oleObj>
              </mc:Fallback>
            </mc:AlternateContent>
          </a:graphicData>
        </a:graphic>
      </p:graphicFrame>
      <p:graphicFrame>
        <p:nvGraphicFramePr>
          <p:cNvPr id="60520" name="Object 104"/>
          <p:cNvGraphicFramePr>
            <a:graphicFrameLocks noChangeAspect="1"/>
          </p:cNvGraphicFramePr>
          <p:nvPr/>
        </p:nvGraphicFramePr>
        <p:xfrm>
          <a:off x="468313" y="5589588"/>
          <a:ext cx="5884862" cy="639762"/>
        </p:xfrm>
        <a:graphic>
          <a:graphicData uri="http://schemas.openxmlformats.org/presentationml/2006/ole">
            <mc:AlternateContent xmlns:mc="http://schemas.openxmlformats.org/markup-compatibility/2006">
              <mc:Choice xmlns:v="urn:schemas-microsoft-com:vml" Requires="v">
                <p:oleObj spid="_x0000_s51236" name="" r:id="rId9" imgW="2908300" imgH="330200" progId="Equation.3">
                  <p:embed/>
                </p:oleObj>
              </mc:Choice>
              <mc:Fallback>
                <p:oleObj name="" r:id="rId9" imgW="2908300" imgH="330200" progId="Equation.3">
                  <p:embed/>
                  <p:pic>
                    <p:nvPicPr>
                      <p:cNvPr id="0" name="图片 3237"/>
                      <p:cNvPicPr/>
                      <p:nvPr/>
                    </p:nvPicPr>
                    <p:blipFill>
                      <a:blip r:embed="rId10">
                        <a:clrChange>
                          <a:clrFrom>
                            <a:srgbClr val="000000"/>
                          </a:clrFrom>
                          <a:clrTo>
                            <a:srgbClr val="FFFFFF"/>
                          </a:clrTo>
                        </a:clrChange>
                      </a:blip>
                      <a:stretch>
                        <a:fillRect/>
                      </a:stretch>
                    </p:blipFill>
                    <p:spPr>
                      <a:xfrm>
                        <a:off x="468313" y="5589588"/>
                        <a:ext cx="5884862" cy="639762"/>
                      </a:xfrm>
                      <a:prstGeom prst="rect">
                        <a:avLst/>
                      </a:prstGeom>
                      <a:noFill/>
                      <a:ln w="38100">
                        <a:noFill/>
                        <a:miter/>
                      </a:ln>
                    </p:spPr>
                  </p:pic>
                </p:oleObj>
              </mc:Fallback>
            </mc:AlternateContent>
          </a:graphicData>
        </a:graphic>
      </p:graphicFrame>
      <p:grpSp>
        <p:nvGrpSpPr>
          <p:cNvPr id="8" name="Group 106"/>
          <p:cNvGrpSpPr/>
          <p:nvPr/>
        </p:nvGrpSpPr>
        <p:grpSpPr>
          <a:xfrm>
            <a:off x="6588125" y="3284538"/>
            <a:ext cx="1152525" cy="576262"/>
            <a:chOff x="4150" y="2069"/>
            <a:chExt cx="726" cy="363"/>
          </a:xfrm>
        </p:grpSpPr>
        <p:sp>
          <p:nvSpPr>
            <p:cNvPr id="57358" name="AutoShape 61"/>
            <p:cNvSpPr/>
            <p:nvPr/>
          </p:nvSpPr>
          <p:spPr>
            <a:xfrm>
              <a:off x="4150" y="2069"/>
              <a:ext cx="136" cy="363"/>
            </a:xfrm>
            <a:prstGeom prst="downArrow">
              <a:avLst>
                <a:gd name="adj1" fmla="val 50000"/>
                <a:gd name="adj2" fmla="val 66727"/>
              </a:avLst>
            </a:prstGeom>
            <a:solidFill>
              <a:schemeClr val="accent1"/>
            </a:solidFill>
            <a:ln w="9525">
              <a:noFill/>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7359" name="Text Box 105"/>
            <p:cNvSpPr txBox="1"/>
            <p:nvPr/>
          </p:nvSpPr>
          <p:spPr>
            <a:xfrm>
              <a:off x="4332" y="2069"/>
              <a:ext cx="54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t</a:t>
              </a:r>
              <a:r>
                <a:rPr lang="en-US" altLang="zh-CN" sz="2800" b="1" u="sng" dirty="0">
                  <a:solidFill>
                    <a:schemeClr val="bg1"/>
                  </a:solidFill>
                  <a:latin typeface="Times New Roman" panose="02020603050405020304" pitchFamily="18" charset="0"/>
                  <a:ea typeface="仿宋_GB2312" panose="02010609030101010101" pitchFamily="49" charset="-122"/>
                </a:rPr>
                <a:t>&gt;</a:t>
              </a:r>
              <a:r>
                <a:rPr lang="en-US" altLang="zh-CN" sz="2800" b="1" dirty="0">
                  <a:solidFill>
                    <a:schemeClr val="bg1"/>
                  </a:solidFill>
                  <a:latin typeface="Times New Roman" panose="02020603050405020304" pitchFamily="18" charset="0"/>
                  <a:ea typeface="仿宋_GB2312" panose="02010609030101010101" pitchFamily="49" charset="-122"/>
                </a:rPr>
                <a:t>0</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60421"/>
                                        </p:tgtEl>
                                        <p:attrNameLst>
                                          <p:attrName>style.visibility</p:attrName>
                                        </p:attrNameLst>
                                      </p:cBhvr>
                                      <p:to>
                                        <p:strVal val="visible"/>
                                      </p:to>
                                    </p:set>
                                    <p:anim calcmode="lin" valueType="num">
                                      <p:cBhvr additive="base">
                                        <p:cTn id="11" dur="500" fill="hold"/>
                                        <p:tgtEl>
                                          <p:spTgt spid="60421"/>
                                        </p:tgtEl>
                                        <p:attrNameLst>
                                          <p:attrName>ppt_x</p:attrName>
                                        </p:attrNameLst>
                                      </p:cBhvr>
                                      <p:tavLst>
                                        <p:tav tm="0">
                                          <p:val>
                                            <p:strVal val="1+#ppt_w/2"/>
                                          </p:val>
                                        </p:tav>
                                        <p:tav tm="100000">
                                          <p:val>
                                            <p:strVal val="#ppt_x"/>
                                          </p:val>
                                        </p:tav>
                                      </p:tavLst>
                                    </p:anim>
                                    <p:anim calcmode="lin" valueType="num">
                                      <p:cBhvr additive="base">
                                        <p:cTn id="12"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60422"/>
                                        </p:tgtEl>
                                        <p:attrNameLst>
                                          <p:attrName>style.visibility</p:attrName>
                                        </p:attrNameLst>
                                      </p:cBhvr>
                                      <p:to>
                                        <p:strVal val="visible"/>
                                      </p:to>
                                    </p:set>
                                    <p:anim calcmode="lin" valueType="num">
                                      <p:cBhvr>
                                        <p:cTn id="17" dur="1000" fill="hold"/>
                                        <p:tgtEl>
                                          <p:spTgt spid="60422"/>
                                        </p:tgtEl>
                                        <p:attrNameLst>
                                          <p:attrName>ppt_w</p:attrName>
                                        </p:attrNameLst>
                                      </p:cBhvr>
                                      <p:tavLst>
                                        <p:tav tm="0">
                                          <p:val>
                                            <p:fltVal val="0"/>
                                          </p:val>
                                        </p:tav>
                                        <p:tav tm="100000">
                                          <p:val>
                                            <p:strVal val="#ppt_w"/>
                                          </p:val>
                                        </p:tav>
                                      </p:tavLst>
                                    </p:anim>
                                    <p:anim calcmode="lin" valueType="num">
                                      <p:cBhvr>
                                        <p:cTn id="18" dur="1000" fill="hold"/>
                                        <p:tgtEl>
                                          <p:spTgt spid="60422"/>
                                        </p:tgtEl>
                                        <p:attrNameLst>
                                          <p:attrName>ppt_h</p:attrName>
                                        </p:attrNameLst>
                                      </p:cBhvr>
                                      <p:tavLst>
                                        <p:tav tm="0">
                                          <p:val>
                                            <p:fltVal val="0"/>
                                          </p:val>
                                        </p:tav>
                                        <p:tav tm="100000">
                                          <p:val>
                                            <p:strVal val="#ppt_h"/>
                                          </p:val>
                                        </p:tav>
                                      </p:tavLst>
                                    </p:anim>
                                    <p:anim calcmode="lin" valueType="num">
                                      <p:cBhvr>
                                        <p:cTn id="19" dur="1000" fill="hold"/>
                                        <p:tgtEl>
                                          <p:spTgt spid="6042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60422"/>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60423"/>
                                        </p:tgtEl>
                                        <p:attrNameLst>
                                          <p:attrName>style.visibility</p:attrName>
                                        </p:attrNameLst>
                                      </p:cBhvr>
                                      <p:to>
                                        <p:strVal val="visible"/>
                                      </p:to>
                                    </p:set>
                                    <p:anim calcmode="lin" valueType="num">
                                      <p:cBhvr>
                                        <p:cTn id="24" dur="1000" fill="hold"/>
                                        <p:tgtEl>
                                          <p:spTgt spid="60423"/>
                                        </p:tgtEl>
                                        <p:attrNameLst>
                                          <p:attrName>ppt_w</p:attrName>
                                        </p:attrNameLst>
                                      </p:cBhvr>
                                      <p:tavLst>
                                        <p:tav tm="0">
                                          <p:val>
                                            <p:strVal val="#ppt_w*0.70"/>
                                          </p:val>
                                        </p:tav>
                                        <p:tav tm="100000">
                                          <p:val>
                                            <p:strVal val="#ppt_w"/>
                                          </p:val>
                                        </p:tav>
                                      </p:tavLst>
                                    </p:anim>
                                    <p:anim calcmode="lin" valueType="num">
                                      <p:cBhvr>
                                        <p:cTn id="25" dur="1000" fill="hold"/>
                                        <p:tgtEl>
                                          <p:spTgt spid="60423"/>
                                        </p:tgtEl>
                                        <p:attrNameLst>
                                          <p:attrName>ppt_h</p:attrName>
                                        </p:attrNameLst>
                                      </p:cBhvr>
                                      <p:tavLst>
                                        <p:tav tm="0">
                                          <p:val>
                                            <p:strVal val="#ppt_h"/>
                                          </p:val>
                                        </p:tav>
                                        <p:tav tm="100000">
                                          <p:val>
                                            <p:strVal val="#ppt_h"/>
                                          </p:val>
                                        </p:tav>
                                      </p:tavLst>
                                    </p:anim>
                                    <p:animEffect transition="in" filter="fade">
                                      <p:cBhvr>
                                        <p:cTn id="26" dur="1000"/>
                                        <p:tgtEl>
                                          <p:spTgt spid="60423"/>
                                        </p:tgtEl>
                                      </p:cBhvr>
                                    </p:animEffect>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to="" calcmode="lin" valueType="num">
                                      <p:cBhvr>
                                        <p:cTn id="31" dur="1" fill="hold"/>
                                        <p:tgtEl>
                                          <p:spTgt spid="8"/>
                                        </p:tgtEl>
                                        <p:attrNameLst>
                                          <p:attrName>style.visibility</p:attrName>
                                        </p:attrNameLst>
                                      </p:cBhvr>
                                    </p:anim>
                                  </p:childTnLst>
                                </p:cTn>
                              </p:par>
                            </p:childTnLst>
                          </p:cTn>
                        </p:par>
                        <p:par>
                          <p:cTn id="32" fill="hold">
                            <p:stCondLst>
                              <p:cond delay="0"/>
                            </p:stCondLst>
                            <p:childTnLst>
                              <p:par>
                                <p:cTn id="33" presetID="2" presetClass="entr" presetSubtype="2"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0516"/>
                                        </p:tgtEl>
                                        <p:attrNameLst>
                                          <p:attrName>style.visibility</p:attrName>
                                        </p:attrNameLst>
                                      </p:cBhvr>
                                      <p:to>
                                        <p:strVal val="visible"/>
                                      </p:to>
                                    </p:set>
                                    <p:animEffect transition="in" filter="wipe(left)">
                                      <p:cBhvr>
                                        <p:cTn id="41" dur="3000"/>
                                        <p:tgtEl>
                                          <p:spTgt spid="605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0518"/>
                                        </p:tgtEl>
                                        <p:attrNameLst>
                                          <p:attrName>style.visibility</p:attrName>
                                        </p:attrNameLst>
                                      </p:cBhvr>
                                      <p:to>
                                        <p:strVal val="visible"/>
                                      </p:to>
                                    </p:set>
                                    <p:animEffect transition="in" filter="wipe(left)">
                                      <p:cBhvr>
                                        <p:cTn id="46" dur="3000"/>
                                        <p:tgtEl>
                                          <p:spTgt spid="605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0517"/>
                                        </p:tgtEl>
                                        <p:attrNameLst>
                                          <p:attrName>style.visibility</p:attrName>
                                        </p:attrNameLst>
                                      </p:cBhvr>
                                      <p:to>
                                        <p:strVal val="visible"/>
                                      </p:to>
                                    </p:set>
                                    <p:animEffect transition="in" filter="wipe(left)">
                                      <p:cBhvr>
                                        <p:cTn id="51" dur="3000"/>
                                        <p:tgtEl>
                                          <p:spTgt spid="605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0519"/>
                                        </p:tgtEl>
                                        <p:attrNameLst>
                                          <p:attrName>style.visibility</p:attrName>
                                        </p:attrNameLst>
                                      </p:cBhvr>
                                      <p:to>
                                        <p:strVal val="visible"/>
                                      </p:to>
                                    </p:set>
                                    <p:animEffect transition="in" filter="wipe(left)">
                                      <p:cBhvr>
                                        <p:cTn id="56" dur="3000"/>
                                        <p:tgtEl>
                                          <p:spTgt spid="6051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0520"/>
                                        </p:tgtEl>
                                        <p:attrNameLst>
                                          <p:attrName>style.visibility</p:attrName>
                                        </p:attrNameLst>
                                      </p:cBhvr>
                                      <p:to>
                                        <p:strVal val="visible"/>
                                      </p:to>
                                    </p:set>
                                    <p:animEffect transition="in" filter="wipe(left)">
                                      <p:cBhvr>
                                        <p:cTn id="61" dur="3000"/>
                                        <p:tgtEl>
                                          <p:spTgt spid="60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p:bldP spid="60422" grpId="0" bldLvl="0" animBg="1"/>
      <p:bldP spid="6042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 Box 4"/>
          <p:cNvSpPr txBox="1"/>
          <p:nvPr/>
        </p:nvSpPr>
        <p:spPr>
          <a:xfrm>
            <a:off x="89433" y="170672"/>
            <a:ext cx="2260377"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2</a:t>
            </a:r>
            <a:endParaRPr lang="en-US" altLang="zh-CN" sz="2800" b="1" dirty="0">
              <a:solidFill>
                <a:schemeClr val="bg1"/>
              </a:solidFill>
              <a:latin typeface="Times New Roman" panose="02020603050405020304" pitchFamily="18" charset="0"/>
            </a:endParaRPr>
          </a:p>
        </p:txBody>
      </p:sp>
      <p:sp>
        <p:nvSpPr>
          <p:cNvPr id="59397" name="Text Box 5"/>
          <p:cNvSpPr txBox="1"/>
          <p:nvPr/>
        </p:nvSpPr>
        <p:spPr>
          <a:xfrm>
            <a:off x="2555781" y="120652"/>
            <a:ext cx="6498786" cy="82994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When</a:t>
            </a:r>
            <a:r>
              <a:rPr lang="en-US" altLang="zh-CN" sz="2400" b="1" i="1" dirty="0">
                <a:solidFill>
                  <a:schemeClr val="bg1"/>
                </a:solidFill>
                <a:latin typeface="Times New Roman" panose="02020603050405020304" pitchFamily="18" charset="0"/>
              </a:rPr>
              <a:t> t</a:t>
            </a:r>
            <a:r>
              <a:rPr lang="en-US" altLang="zh-CN" sz="2400" b="1" dirty="0">
                <a:solidFill>
                  <a:schemeClr val="bg1"/>
                </a:solidFill>
                <a:latin typeface="Times New Roman" panose="02020603050405020304" pitchFamily="18" charset="0"/>
              </a:rPr>
              <a:t>=0</a:t>
            </a:r>
            <a:r>
              <a:rPr lang="zh-CN"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dirty="0">
                <a:solidFill>
                  <a:schemeClr val="bg1"/>
                </a:solidFill>
                <a:latin typeface="仿宋_GB2312" panose="02010609030101010101" pitchFamily="49" charset="-122"/>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Switch K is opened. Find </a:t>
            </a:r>
            <a:r>
              <a:rPr lang="en-US" altLang="zh-CN" sz="2400" b="1" i="1" dirty="0" err="1">
                <a:solidFill>
                  <a:schemeClr val="bg1"/>
                </a:solidFill>
                <a:latin typeface="Times New Roman" panose="02020603050405020304" pitchFamily="18" charset="0"/>
                <a:ea typeface="仿宋_GB2312" panose="02010609030101010101" pitchFamily="49" charset="-122"/>
                <a:sym typeface="+mn-ea"/>
              </a:rPr>
              <a:t>i</a:t>
            </a:r>
            <a:r>
              <a:rPr lang="en-US" altLang="zh-CN" sz="2400" b="1" baseline="-25000" dirty="0" err="1">
                <a:solidFill>
                  <a:schemeClr val="bg1"/>
                </a:solidFill>
                <a:latin typeface="Times New Roman" panose="02020603050405020304" pitchFamily="18" charset="0"/>
                <a:sym typeface="+mn-ea"/>
              </a:rPr>
              <a:t>L</a:t>
            </a:r>
            <a:r>
              <a:rPr lang="en-US" altLang="zh-CN" sz="2400" b="1" baseline="-25000" dirty="0">
                <a:solidFill>
                  <a:schemeClr val="bg1"/>
                </a:solidFill>
                <a:latin typeface="Times New Roman" panose="02020603050405020304" pitchFamily="18" charset="0"/>
                <a:sym typeface="+mn-ea"/>
              </a:rPr>
              <a:t>, </a:t>
            </a:r>
            <a:r>
              <a:rPr lang="en-US" altLang="zh-CN" sz="2400" b="1" i="1" dirty="0" err="1">
                <a:solidFill>
                  <a:schemeClr val="bg1"/>
                </a:solidFill>
                <a:latin typeface="Times New Roman" panose="02020603050405020304" pitchFamily="18" charset="0"/>
                <a:sym typeface="+mn-ea"/>
              </a:rPr>
              <a:t>u</a:t>
            </a:r>
            <a:r>
              <a:rPr lang="en-US" altLang="zh-CN" sz="2400" b="1" baseline="-25000" dirty="0" err="1">
                <a:solidFill>
                  <a:schemeClr val="bg1"/>
                </a:solidFill>
                <a:latin typeface="Times New Roman" panose="02020603050405020304" pitchFamily="18" charset="0"/>
                <a:sym typeface="+mn-ea"/>
              </a:rPr>
              <a:t>L</a:t>
            </a:r>
            <a:r>
              <a:rPr lang="en-US"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and terminal voltage of current source </a:t>
            </a:r>
            <a:r>
              <a:rPr lang="en-US" altLang="zh-CN" sz="2400" b="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t&gt;0.</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59398" name="Text Box 6"/>
          <p:cNvSpPr txBox="1"/>
          <p:nvPr/>
        </p:nvSpPr>
        <p:spPr>
          <a:xfrm>
            <a:off x="151130" y="1110933"/>
            <a:ext cx="127508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59399" name="Text Box 7"/>
          <p:cNvSpPr txBox="1"/>
          <p:nvPr/>
        </p:nvSpPr>
        <p:spPr>
          <a:xfrm>
            <a:off x="524510" y="1677035"/>
            <a:ext cx="4288790"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This is a R</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L</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zero-state response problem：</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grpSp>
        <p:nvGrpSpPr>
          <p:cNvPr id="2" name="Group 56"/>
          <p:cNvGrpSpPr/>
          <p:nvPr/>
        </p:nvGrpSpPr>
        <p:grpSpPr>
          <a:xfrm>
            <a:off x="4959350" y="1401763"/>
            <a:ext cx="4343400" cy="2016125"/>
            <a:chOff x="1156" y="2024"/>
            <a:chExt cx="2736" cy="1270"/>
          </a:xfrm>
        </p:grpSpPr>
        <p:sp>
          <p:nvSpPr>
            <p:cNvPr id="58409" name="Line 9"/>
            <p:cNvSpPr/>
            <p:nvPr/>
          </p:nvSpPr>
          <p:spPr>
            <a:xfrm>
              <a:off x="3334" y="2840"/>
              <a:ext cx="0" cy="317"/>
            </a:xfrm>
            <a:prstGeom prst="line">
              <a:avLst/>
            </a:prstGeom>
            <a:ln w="38100" cap="flat" cmpd="sng">
              <a:solidFill>
                <a:srgbClr val="00FFFF"/>
              </a:solidFill>
              <a:prstDash val="solid"/>
              <a:headEnd type="none" w="med" len="med"/>
              <a:tailEnd type="triangle" w="med" len="med"/>
            </a:ln>
          </p:spPr>
        </p:sp>
        <p:sp>
          <p:nvSpPr>
            <p:cNvPr id="58410" name="Text Box 10"/>
            <p:cNvSpPr txBox="1"/>
            <p:nvPr/>
          </p:nvSpPr>
          <p:spPr>
            <a:xfrm>
              <a:off x="3016" y="2795"/>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58411" name="Text Box 11"/>
            <p:cNvSpPr txBox="1"/>
            <p:nvPr/>
          </p:nvSpPr>
          <p:spPr>
            <a:xfrm>
              <a:off x="2154" y="2614"/>
              <a:ext cx="26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endParaRPr lang="en-US" altLang="zh-CN" sz="2400" b="1" dirty="0">
                <a:solidFill>
                  <a:schemeClr val="bg1"/>
                </a:solidFill>
                <a:latin typeface="Times New Roman" panose="02020603050405020304" pitchFamily="18" charset="0"/>
              </a:endParaRPr>
            </a:p>
          </p:txBody>
        </p:sp>
        <p:sp>
          <p:nvSpPr>
            <p:cNvPr id="58412" name="Text Box 12"/>
            <p:cNvSpPr txBox="1"/>
            <p:nvPr/>
          </p:nvSpPr>
          <p:spPr>
            <a:xfrm>
              <a:off x="3424" y="2341"/>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413" name="Text Box 13"/>
            <p:cNvSpPr txBox="1"/>
            <p:nvPr/>
          </p:nvSpPr>
          <p:spPr>
            <a:xfrm>
              <a:off x="3424" y="2931"/>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414" name="Text Box 14"/>
            <p:cNvSpPr txBox="1"/>
            <p:nvPr/>
          </p:nvSpPr>
          <p:spPr>
            <a:xfrm>
              <a:off x="3515" y="2568"/>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baseline="-25000" dirty="0">
                <a:solidFill>
                  <a:schemeClr val="bg1"/>
                </a:solidFill>
                <a:latin typeface="Times New Roman" panose="02020603050405020304" pitchFamily="18" charset="0"/>
              </a:endParaRPr>
            </a:p>
          </p:txBody>
        </p:sp>
        <p:sp>
          <p:nvSpPr>
            <p:cNvPr id="58415" name="Text Box 15"/>
            <p:cNvSpPr txBox="1"/>
            <p:nvPr/>
          </p:nvSpPr>
          <p:spPr>
            <a:xfrm>
              <a:off x="3061" y="2568"/>
              <a:ext cx="36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2H</a:t>
              </a:r>
              <a:endParaRPr lang="en-US" altLang="zh-CN" sz="2400" b="1" dirty="0">
                <a:solidFill>
                  <a:schemeClr val="bg1"/>
                </a:solidFill>
                <a:latin typeface="Times New Roman" panose="02020603050405020304" pitchFamily="18" charset="0"/>
              </a:endParaRPr>
            </a:p>
          </p:txBody>
        </p:sp>
        <p:grpSp>
          <p:nvGrpSpPr>
            <p:cNvPr id="58416" name="Group 17"/>
            <p:cNvGrpSpPr/>
            <p:nvPr/>
          </p:nvGrpSpPr>
          <p:grpSpPr>
            <a:xfrm flipH="1" flipV="1">
              <a:off x="3380" y="2523"/>
              <a:ext cx="90" cy="499"/>
              <a:chOff x="2586" y="847"/>
              <a:chExt cx="71" cy="654"/>
            </a:xfrm>
          </p:grpSpPr>
          <p:sp>
            <p:nvSpPr>
              <p:cNvPr id="58442" name="Line 18"/>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58443" name="Line 19"/>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58444" name="Freeform 20"/>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58417" name="Line 21"/>
            <p:cNvSpPr/>
            <p:nvPr/>
          </p:nvSpPr>
          <p:spPr>
            <a:xfrm flipH="1" flipV="1">
              <a:off x="1519" y="2342"/>
              <a:ext cx="1860" cy="0"/>
            </a:xfrm>
            <a:prstGeom prst="line">
              <a:avLst/>
            </a:prstGeom>
            <a:ln w="28575" cap="flat" cmpd="sng">
              <a:solidFill>
                <a:srgbClr val="FFCC00"/>
              </a:solidFill>
              <a:prstDash val="solid"/>
              <a:headEnd type="none" w="med" len="med"/>
              <a:tailEnd type="none" w="med" len="med"/>
            </a:ln>
          </p:spPr>
        </p:sp>
        <p:sp>
          <p:nvSpPr>
            <p:cNvPr id="58418" name="Line 22"/>
            <p:cNvSpPr/>
            <p:nvPr/>
          </p:nvSpPr>
          <p:spPr>
            <a:xfrm>
              <a:off x="1519" y="3294"/>
              <a:ext cx="1876" cy="0"/>
            </a:xfrm>
            <a:prstGeom prst="line">
              <a:avLst/>
            </a:prstGeom>
            <a:ln w="28575" cap="flat" cmpd="sng">
              <a:solidFill>
                <a:srgbClr val="FFCC00"/>
              </a:solidFill>
              <a:prstDash val="solid"/>
              <a:headEnd type="none" w="med" len="med"/>
              <a:tailEnd type="none" w="med" len="med"/>
            </a:ln>
          </p:spPr>
        </p:sp>
        <p:sp>
          <p:nvSpPr>
            <p:cNvPr id="58419" name="Line 23"/>
            <p:cNvSpPr/>
            <p:nvPr/>
          </p:nvSpPr>
          <p:spPr>
            <a:xfrm flipV="1">
              <a:off x="3380" y="3022"/>
              <a:ext cx="0" cy="272"/>
            </a:xfrm>
            <a:prstGeom prst="line">
              <a:avLst/>
            </a:prstGeom>
            <a:ln w="28575" cap="flat" cmpd="sng">
              <a:solidFill>
                <a:srgbClr val="FFCC00"/>
              </a:solidFill>
              <a:prstDash val="solid"/>
              <a:headEnd type="oval" w="med" len="med"/>
              <a:tailEnd type="none" w="med" len="med"/>
            </a:ln>
          </p:spPr>
        </p:sp>
        <p:sp>
          <p:nvSpPr>
            <p:cNvPr id="58420" name="Line 24"/>
            <p:cNvSpPr/>
            <p:nvPr/>
          </p:nvSpPr>
          <p:spPr>
            <a:xfrm>
              <a:off x="3380" y="2342"/>
              <a:ext cx="0" cy="226"/>
            </a:xfrm>
            <a:prstGeom prst="line">
              <a:avLst/>
            </a:prstGeom>
            <a:ln w="28575" cap="flat" cmpd="sng">
              <a:solidFill>
                <a:srgbClr val="FFCC00"/>
              </a:solidFill>
              <a:prstDash val="solid"/>
              <a:headEnd type="oval" w="med" len="med"/>
              <a:tailEnd type="none" w="med" len="med"/>
            </a:ln>
          </p:spPr>
        </p:sp>
        <p:sp>
          <p:nvSpPr>
            <p:cNvPr id="58421" name="Line 25"/>
            <p:cNvSpPr/>
            <p:nvPr/>
          </p:nvSpPr>
          <p:spPr>
            <a:xfrm>
              <a:off x="2109" y="2342"/>
              <a:ext cx="0" cy="272"/>
            </a:xfrm>
            <a:prstGeom prst="line">
              <a:avLst/>
            </a:prstGeom>
            <a:ln w="28575" cap="flat" cmpd="sng">
              <a:solidFill>
                <a:srgbClr val="FFCC00"/>
              </a:solidFill>
              <a:prstDash val="solid"/>
              <a:headEnd type="none" w="med" len="med"/>
              <a:tailEnd type="none" w="med" len="med"/>
            </a:ln>
          </p:spPr>
        </p:sp>
        <p:sp>
          <p:nvSpPr>
            <p:cNvPr id="58422" name="Line 26"/>
            <p:cNvSpPr/>
            <p:nvPr/>
          </p:nvSpPr>
          <p:spPr>
            <a:xfrm flipV="1">
              <a:off x="2109" y="2886"/>
              <a:ext cx="0" cy="384"/>
            </a:xfrm>
            <a:prstGeom prst="line">
              <a:avLst/>
            </a:prstGeom>
            <a:ln w="28575" cap="flat" cmpd="sng">
              <a:solidFill>
                <a:srgbClr val="FFCC00"/>
              </a:solidFill>
              <a:prstDash val="solid"/>
              <a:headEnd type="none" w="med" len="med"/>
              <a:tailEnd type="none" w="med" len="med"/>
            </a:ln>
          </p:spPr>
        </p:sp>
        <p:sp>
          <p:nvSpPr>
            <p:cNvPr id="58423" name="Line 27"/>
            <p:cNvSpPr/>
            <p:nvPr/>
          </p:nvSpPr>
          <p:spPr>
            <a:xfrm>
              <a:off x="1519" y="2342"/>
              <a:ext cx="0" cy="952"/>
            </a:xfrm>
            <a:prstGeom prst="line">
              <a:avLst/>
            </a:prstGeom>
            <a:ln w="28575" cap="flat" cmpd="sng">
              <a:solidFill>
                <a:srgbClr val="FFCC00"/>
              </a:solidFill>
              <a:prstDash val="solid"/>
              <a:headEnd type="none" w="med" len="med"/>
              <a:tailEnd type="none" w="med" len="med"/>
            </a:ln>
          </p:spPr>
        </p:sp>
        <p:grpSp>
          <p:nvGrpSpPr>
            <p:cNvPr id="58424" name="Group 28"/>
            <p:cNvGrpSpPr/>
            <p:nvPr/>
          </p:nvGrpSpPr>
          <p:grpSpPr>
            <a:xfrm>
              <a:off x="1383" y="2614"/>
              <a:ext cx="255" cy="288"/>
              <a:chOff x="2160" y="2376"/>
              <a:chExt cx="255" cy="288"/>
            </a:xfrm>
          </p:grpSpPr>
          <p:sp>
            <p:nvSpPr>
              <p:cNvPr id="58440" name="Oval 29"/>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58441" name="Text Box 30"/>
              <p:cNvSpPr txBox="1"/>
              <p:nvPr/>
            </p:nvSpPr>
            <p:spPr>
              <a:xfrm>
                <a:off x="2160" y="2376"/>
                <a:ext cx="255"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58425" name="Text Box 31"/>
            <p:cNvSpPr txBox="1"/>
            <p:nvPr/>
          </p:nvSpPr>
          <p:spPr>
            <a:xfrm>
              <a:off x="2880" y="2024"/>
              <a:ext cx="45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58426" name="Text Box 32"/>
            <p:cNvSpPr txBox="1"/>
            <p:nvPr/>
          </p:nvSpPr>
          <p:spPr>
            <a:xfrm>
              <a:off x="1156" y="2341"/>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2A</a:t>
              </a:r>
              <a:endParaRPr lang="en-US" altLang="zh-CN" sz="2400" b="1" dirty="0">
                <a:solidFill>
                  <a:schemeClr val="bg1"/>
                </a:solidFill>
                <a:latin typeface="Times New Roman" panose="02020603050405020304" pitchFamily="18" charset="0"/>
              </a:endParaRPr>
            </a:p>
          </p:txBody>
        </p:sp>
        <p:sp>
          <p:nvSpPr>
            <p:cNvPr id="58427" name="Line 33"/>
            <p:cNvSpPr/>
            <p:nvPr/>
          </p:nvSpPr>
          <p:spPr>
            <a:xfrm>
              <a:off x="2109" y="2568"/>
              <a:ext cx="0" cy="318"/>
            </a:xfrm>
            <a:prstGeom prst="line">
              <a:avLst/>
            </a:prstGeom>
            <a:ln w="38100" cap="flat" cmpd="sng">
              <a:solidFill>
                <a:srgbClr val="FFCC00"/>
              </a:solidFill>
              <a:prstDash val="solid"/>
              <a:headEnd type="oval" w="med" len="med"/>
              <a:tailEnd type="oval" w="med" len="med"/>
            </a:ln>
          </p:spPr>
        </p:sp>
        <p:sp>
          <p:nvSpPr>
            <p:cNvPr id="58428" name="Line 34"/>
            <p:cNvSpPr/>
            <p:nvPr/>
          </p:nvSpPr>
          <p:spPr>
            <a:xfrm flipV="1">
              <a:off x="1973" y="2614"/>
              <a:ext cx="227" cy="181"/>
            </a:xfrm>
            <a:prstGeom prst="line">
              <a:avLst/>
            </a:prstGeom>
            <a:ln w="38100" cap="flat" cmpd="sng">
              <a:solidFill>
                <a:srgbClr val="FF3300"/>
              </a:solidFill>
              <a:prstDash val="solid"/>
              <a:headEnd type="triangle" w="med" len="med"/>
              <a:tailEnd type="none" w="med" len="med"/>
            </a:ln>
          </p:spPr>
        </p:sp>
        <p:sp>
          <p:nvSpPr>
            <p:cNvPr id="58429" name="Rectangle 37"/>
            <p:cNvSpPr/>
            <p:nvPr/>
          </p:nvSpPr>
          <p:spPr>
            <a:xfrm>
              <a:off x="2244" y="2296"/>
              <a:ext cx="273"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8430" name="Line 38"/>
            <p:cNvSpPr/>
            <p:nvPr/>
          </p:nvSpPr>
          <p:spPr>
            <a:xfrm>
              <a:off x="2653" y="2341"/>
              <a:ext cx="0" cy="952"/>
            </a:xfrm>
            <a:prstGeom prst="line">
              <a:avLst/>
            </a:prstGeom>
            <a:ln w="28575" cap="flat" cmpd="sng">
              <a:solidFill>
                <a:srgbClr val="FFCC00"/>
              </a:solidFill>
              <a:prstDash val="solid"/>
              <a:headEnd type="oval" w="med" len="med"/>
              <a:tailEnd type="oval" w="med" len="med"/>
            </a:ln>
          </p:spPr>
        </p:sp>
        <p:sp>
          <p:nvSpPr>
            <p:cNvPr id="58431" name="Rectangle 39"/>
            <p:cNvSpPr/>
            <p:nvPr/>
          </p:nvSpPr>
          <p:spPr>
            <a:xfrm>
              <a:off x="2608" y="2659"/>
              <a:ext cx="91"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8432" name="Rectangle 40"/>
            <p:cNvSpPr/>
            <p:nvPr/>
          </p:nvSpPr>
          <p:spPr>
            <a:xfrm>
              <a:off x="3016" y="2296"/>
              <a:ext cx="272"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8433" name="Line 41"/>
            <p:cNvSpPr/>
            <p:nvPr/>
          </p:nvSpPr>
          <p:spPr>
            <a:xfrm>
              <a:off x="1383" y="2750"/>
              <a:ext cx="227" cy="0"/>
            </a:xfrm>
            <a:prstGeom prst="line">
              <a:avLst/>
            </a:prstGeom>
            <a:ln w="38100" cap="flat" cmpd="sng">
              <a:solidFill>
                <a:srgbClr val="FF9900"/>
              </a:solidFill>
              <a:prstDash val="solid"/>
              <a:headEnd type="none" w="med" len="med"/>
              <a:tailEnd type="none" w="med" len="med"/>
            </a:ln>
          </p:spPr>
        </p:sp>
        <p:sp>
          <p:nvSpPr>
            <p:cNvPr id="58434" name="Line 42"/>
            <p:cNvSpPr/>
            <p:nvPr/>
          </p:nvSpPr>
          <p:spPr>
            <a:xfrm flipV="1">
              <a:off x="1519" y="2387"/>
              <a:ext cx="0" cy="227"/>
            </a:xfrm>
            <a:prstGeom prst="line">
              <a:avLst/>
            </a:prstGeom>
            <a:ln w="38100" cap="flat" cmpd="sng">
              <a:solidFill>
                <a:srgbClr val="00FFFF"/>
              </a:solidFill>
              <a:prstDash val="solid"/>
              <a:headEnd type="none" w="med" len="med"/>
              <a:tailEnd type="triangle" w="med" len="med"/>
            </a:ln>
          </p:spPr>
        </p:sp>
        <p:sp>
          <p:nvSpPr>
            <p:cNvPr id="58435" name="Text Box 45"/>
            <p:cNvSpPr txBox="1"/>
            <p:nvPr/>
          </p:nvSpPr>
          <p:spPr>
            <a:xfrm>
              <a:off x="2653" y="2387"/>
              <a:ext cx="45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58436" name="Text Box 46"/>
            <p:cNvSpPr txBox="1"/>
            <p:nvPr/>
          </p:nvSpPr>
          <p:spPr>
            <a:xfrm>
              <a:off x="2245" y="2024"/>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58437" name="Text Box 47"/>
            <p:cNvSpPr txBox="1"/>
            <p:nvPr/>
          </p:nvSpPr>
          <p:spPr>
            <a:xfrm>
              <a:off x="1565" y="2432"/>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438" name="Text Box 48"/>
            <p:cNvSpPr txBox="1"/>
            <p:nvPr/>
          </p:nvSpPr>
          <p:spPr>
            <a:xfrm>
              <a:off x="1565" y="2886"/>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439" name="Text Box 49"/>
            <p:cNvSpPr txBox="1"/>
            <p:nvPr/>
          </p:nvSpPr>
          <p:spPr>
            <a:xfrm>
              <a:off x="1565" y="2614"/>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endParaRPr lang="en-US" altLang="zh-CN" sz="2400" b="1" baseline="-25000" dirty="0">
                <a:solidFill>
                  <a:schemeClr val="bg1"/>
                </a:solidFill>
                <a:latin typeface="Times New Roman" panose="02020603050405020304" pitchFamily="18" charset="0"/>
              </a:endParaRPr>
            </a:p>
          </p:txBody>
        </p:sp>
      </p:grpSp>
      <p:grpSp>
        <p:nvGrpSpPr>
          <p:cNvPr id="5" name="Group 82"/>
          <p:cNvGrpSpPr/>
          <p:nvPr/>
        </p:nvGrpSpPr>
        <p:grpSpPr>
          <a:xfrm>
            <a:off x="6410008" y="3417888"/>
            <a:ext cx="1152525" cy="576262"/>
            <a:chOff x="4150" y="2069"/>
            <a:chExt cx="726" cy="363"/>
          </a:xfrm>
        </p:grpSpPr>
        <p:sp>
          <p:nvSpPr>
            <p:cNvPr id="58407" name="AutoShape 83"/>
            <p:cNvSpPr/>
            <p:nvPr/>
          </p:nvSpPr>
          <p:spPr>
            <a:xfrm>
              <a:off x="4150" y="2069"/>
              <a:ext cx="136" cy="363"/>
            </a:xfrm>
            <a:prstGeom prst="downArrow">
              <a:avLst>
                <a:gd name="adj1" fmla="val 50000"/>
                <a:gd name="adj2" fmla="val 66727"/>
              </a:avLst>
            </a:prstGeom>
            <a:solidFill>
              <a:schemeClr val="accent1"/>
            </a:solidFill>
            <a:ln w="9525">
              <a:noFill/>
            </a:ln>
          </p:spPr>
          <p:txBody>
            <a:bodyPr vert="eaVert"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8408" name="Text Box 84"/>
            <p:cNvSpPr txBox="1"/>
            <p:nvPr/>
          </p:nvSpPr>
          <p:spPr>
            <a:xfrm>
              <a:off x="4332" y="2069"/>
              <a:ext cx="544"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t</a:t>
              </a:r>
              <a:r>
                <a:rPr lang="en-US" altLang="zh-CN" sz="2800" b="1" u="sng" dirty="0">
                  <a:solidFill>
                    <a:schemeClr val="bg1"/>
                  </a:solidFill>
                  <a:latin typeface="Times New Roman" panose="02020603050405020304" pitchFamily="18" charset="0"/>
                  <a:ea typeface="仿宋_GB2312" panose="02010609030101010101" pitchFamily="49" charset="-122"/>
                </a:rPr>
                <a:t>&gt;</a:t>
              </a:r>
              <a:r>
                <a:rPr lang="en-US" altLang="zh-CN" sz="2800" b="1" dirty="0">
                  <a:solidFill>
                    <a:schemeClr val="bg1"/>
                  </a:solidFill>
                  <a:latin typeface="Times New Roman" panose="02020603050405020304" pitchFamily="18" charset="0"/>
                  <a:ea typeface="仿宋_GB2312" panose="02010609030101010101" pitchFamily="49" charset="-122"/>
                </a:rPr>
                <a:t>0</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grpSp>
      <p:grpSp>
        <p:nvGrpSpPr>
          <p:cNvPr id="6" name="Group 95"/>
          <p:cNvGrpSpPr/>
          <p:nvPr/>
        </p:nvGrpSpPr>
        <p:grpSpPr>
          <a:xfrm>
            <a:off x="5761355" y="3994150"/>
            <a:ext cx="2830513" cy="1584325"/>
            <a:chOff x="3742" y="2432"/>
            <a:chExt cx="1783" cy="998"/>
          </a:xfrm>
        </p:grpSpPr>
        <p:grpSp>
          <p:nvGrpSpPr>
            <p:cNvPr id="58384" name="Group 73"/>
            <p:cNvGrpSpPr/>
            <p:nvPr/>
          </p:nvGrpSpPr>
          <p:grpSpPr>
            <a:xfrm>
              <a:off x="3742" y="2750"/>
              <a:ext cx="255" cy="288"/>
              <a:chOff x="2160" y="2376"/>
              <a:chExt cx="255" cy="288"/>
            </a:xfrm>
          </p:grpSpPr>
          <p:sp>
            <p:nvSpPr>
              <p:cNvPr id="58405" name="Oval 74"/>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58406" name="Text Box 75"/>
              <p:cNvSpPr txBox="1"/>
              <p:nvPr/>
            </p:nvSpPr>
            <p:spPr>
              <a:xfrm>
                <a:off x="2160" y="2376"/>
                <a:ext cx="255"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58385" name="Line 58"/>
            <p:cNvSpPr/>
            <p:nvPr/>
          </p:nvSpPr>
          <p:spPr>
            <a:xfrm>
              <a:off x="5058" y="3113"/>
              <a:ext cx="0" cy="317"/>
            </a:xfrm>
            <a:prstGeom prst="line">
              <a:avLst/>
            </a:prstGeom>
            <a:ln w="38100" cap="flat" cmpd="sng">
              <a:solidFill>
                <a:srgbClr val="00FFFF"/>
              </a:solidFill>
              <a:prstDash val="solid"/>
              <a:headEnd type="none" w="med" len="med"/>
              <a:tailEnd type="triangle" w="med" len="med"/>
            </a:ln>
          </p:spPr>
        </p:sp>
        <p:sp>
          <p:nvSpPr>
            <p:cNvPr id="58386" name="Text Box 59"/>
            <p:cNvSpPr txBox="1"/>
            <p:nvPr/>
          </p:nvSpPr>
          <p:spPr>
            <a:xfrm>
              <a:off x="4785" y="3022"/>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58387" name="Text Box 60"/>
            <p:cNvSpPr txBox="1"/>
            <p:nvPr/>
          </p:nvSpPr>
          <p:spPr>
            <a:xfrm>
              <a:off x="5169" y="2523"/>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388" name="Text Box 61"/>
            <p:cNvSpPr txBox="1"/>
            <p:nvPr/>
          </p:nvSpPr>
          <p:spPr>
            <a:xfrm>
              <a:off x="5171" y="3022"/>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389" name="Text Box 62"/>
            <p:cNvSpPr txBox="1"/>
            <p:nvPr/>
          </p:nvSpPr>
          <p:spPr>
            <a:xfrm>
              <a:off x="5148" y="2704"/>
              <a:ext cx="377" cy="365"/>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L</a:t>
              </a:r>
              <a:endParaRPr lang="en-US" altLang="zh-CN" sz="2400" b="1" baseline="-25000" dirty="0">
                <a:solidFill>
                  <a:schemeClr val="bg1"/>
                </a:solidFill>
                <a:latin typeface="Times New Roman" panose="02020603050405020304" pitchFamily="18" charset="0"/>
              </a:endParaRPr>
            </a:p>
          </p:txBody>
        </p:sp>
        <p:sp>
          <p:nvSpPr>
            <p:cNvPr id="58390" name="Text Box 63"/>
            <p:cNvSpPr txBox="1"/>
            <p:nvPr/>
          </p:nvSpPr>
          <p:spPr>
            <a:xfrm>
              <a:off x="4740" y="2795"/>
              <a:ext cx="36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2H</a:t>
              </a:r>
              <a:endParaRPr lang="en-US" altLang="zh-CN" sz="2400" b="1" dirty="0">
                <a:solidFill>
                  <a:schemeClr val="bg1"/>
                </a:solidFill>
                <a:latin typeface="Times New Roman" panose="02020603050405020304" pitchFamily="18" charset="0"/>
              </a:endParaRPr>
            </a:p>
          </p:txBody>
        </p:sp>
        <p:grpSp>
          <p:nvGrpSpPr>
            <p:cNvPr id="58391" name="Group 64"/>
            <p:cNvGrpSpPr/>
            <p:nvPr/>
          </p:nvGrpSpPr>
          <p:grpSpPr>
            <a:xfrm flipH="1" flipV="1">
              <a:off x="5103" y="2659"/>
              <a:ext cx="90" cy="499"/>
              <a:chOff x="2586" y="847"/>
              <a:chExt cx="71" cy="654"/>
            </a:xfrm>
          </p:grpSpPr>
          <p:sp>
            <p:nvSpPr>
              <p:cNvPr id="58402" name="Line 65"/>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58403" name="Line 66"/>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58404" name="Freeform 67"/>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58392" name="Line 68"/>
            <p:cNvSpPr/>
            <p:nvPr/>
          </p:nvSpPr>
          <p:spPr>
            <a:xfrm flipH="1" flipV="1">
              <a:off x="3878" y="2478"/>
              <a:ext cx="1225" cy="0"/>
            </a:xfrm>
            <a:prstGeom prst="line">
              <a:avLst/>
            </a:prstGeom>
            <a:ln w="28575" cap="flat" cmpd="sng">
              <a:solidFill>
                <a:srgbClr val="FFCC00"/>
              </a:solidFill>
              <a:prstDash val="solid"/>
              <a:headEnd type="none" w="med" len="med"/>
              <a:tailEnd type="none" w="med" len="med"/>
            </a:ln>
          </p:spPr>
        </p:sp>
        <p:sp>
          <p:nvSpPr>
            <p:cNvPr id="58393" name="Line 69"/>
            <p:cNvSpPr/>
            <p:nvPr/>
          </p:nvSpPr>
          <p:spPr>
            <a:xfrm>
              <a:off x="3878" y="3430"/>
              <a:ext cx="1225" cy="0"/>
            </a:xfrm>
            <a:prstGeom prst="line">
              <a:avLst/>
            </a:prstGeom>
            <a:ln w="28575" cap="flat" cmpd="sng">
              <a:solidFill>
                <a:srgbClr val="FFCC00"/>
              </a:solidFill>
              <a:prstDash val="solid"/>
              <a:headEnd type="none" w="med" len="med"/>
              <a:tailEnd type="none" w="med" len="med"/>
            </a:ln>
          </p:spPr>
        </p:sp>
        <p:sp>
          <p:nvSpPr>
            <p:cNvPr id="58394" name="Line 70"/>
            <p:cNvSpPr/>
            <p:nvPr/>
          </p:nvSpPr>
          <p:spPr>
            <a:xfrm flipV="1">
              <a:off x="5103" y="3158"/>
              <a:ext cx="0" cy="272"/>
            </a:xfrm>
            <a:prstGeom prst="line">
              <a:avLst/>
            </a:prstGeom>
            <a:ln w="28575" cap="flat" cmpd="sng">
              <a:solidFill>
                <a:srgbClr val="FFCC00"/>
              </a:solidFill>
              <a:prstDash val="solid"/>
              <a:headEnd type="oval" w="med" len="med"/>
              <a:tailEnd type="none" w="med" len="med"/>
            </a:ln>
          </p:spPr>
        </p:sp>
        <p:sp>
          <p:nvSpPr>
            <p:cNvPr id="58395" name="Line 71"/>
            <p:cNvSpPr/>
            <p:nvPr/>
          </p:nvSpPr>
          <p:spPr>
            <a:xfrm>
              <a:off x="5103" y="2478"/>
              <a:ext cx="0" cy="226"/>
            </a:xfrm>
            <a:prstGeom prst="line">
              <a:avLst/>
            </a:prstGeom>
            <a:ln w="28575" cap="flat" cmpd="sng">
              <a:solidFill>
                <a:srgbClr val="FFCC00"/>
              </a:solidFill>
              <a:prstDash val="solid"/>
              <a:headEnd type="oval" w="med" len="med"/>
              <a:tailEnd type="none" w="med" len="med"/>
            </a:ln>
          </p:spPr>
        </p:sp>
        <p:sp>
          <p:nvSpPr>
            <p:cNvPr id="58396" name="Line 72"/>
            <p:cNvSpPr/>
            <p:nvPr/>
          </p:nvSpPr>
          <p:spPr>
            <a:xfrm>
              <a:off x="3878" y="2478"/>
              <a:ext cx="0" cy="952"/>
            </a:xfrm>
            <a:prstGeom prst="line">
              <a:avLst/>
            </a:prstGeom>
            <a:ln w="28575" cap="flat" cmpd="sng">
              <a:solidFill>
                <a:srgbClr val="FFCC00"/>
              </a:solidFill>
              <a:prstDash val="solid"/>
              <a:headEnd type="none" w="med" len="med"/>
              <a:tailEnd type="none" w="med" len="med"/>
            </a:ln>
          </p:spPr>
        </p:sp>
        <p:sp>
          <p:nvSpPr>
            <p:cNvPr id="58397" name="Text Box 76"/>
            <p:cNvSpPr txBox="1"/>
            <p:nvPr/>
          </p:nvSpPr>
          <p:spPr>
            <a:xfrm>
              <a:off x="4014" y="2840"/>
              <a:ext cx="326"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S</a:t>
              </a:r>
              <a:endParaRPr lang="en-US" altLang="zh-CN" sz="2400" b="1" baseline="-25000" dirty="0">
                <a:solidFill>
                  <a:schemeClr val="bg1"/>
                </a:solidFill>
                <a:latin typeface="Times New Roman" panose="02020603050405020304" pitchFamily="18" charset="0"/>
              </a:endParaRPr>
            </a:p>
          </p:txBody>
        </p:sp>
        <p:sp>
          <p:nvSpPr>
            <p:cNvPr id="58398" name="Text Box 81"/>
            <p:cNvSpPr txBox="1"/>
            <p:nvPr/>
          </p:nvSpPr>
          <p:spPr>
            <a:xfrm>
              <a:off x="4332" y="2478"/>
              <a:ext cx="372"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r>
                <a:rPr lang="en-US" altLang="zh-CN" sz="2400" b="1" baseline="-25000" dirty="0">
                  <a:solidFill>
                    <a:schemeClr val="bg1"/>
                  </a:solidFill>
                  <a:latin typeface="Times New Roman" panose="02020603050405020304" pitchFamily="18" charset="0"/>
                </a:rPr>
                <a:t>eq</a:t>
              </a:r>
              <a:endParaRPr lang="en-US" altLang="zh-CN" sz="2400" b="1" baseline="-25000" dirty="0">
                <a:solidFill>
                  <a:schemeClr val="bg1"/>
                </a:solidFill>
                <a:latin typeface="Times New Roman" panose="02020603050405020304" pitchFamily="18" charset="0"/>
              </a:endParaRPr>
            </a:p>
          </p:txBody>
        </p:sp>
        <p:sp>
          <p:nvSpPr>
            <p:cNvPr id="58399" name="Rectangle 85"/>
            <p:cNvSpPr/>
            <p:nvPr/>
          </p:nvSpPr>
          <p:spPr>
            <a:xfrm>
              <a:off x="4332" y="2432"/>
              <a:ext cx="31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58400" name="Text Box 86"/>
            <p:cNvSpPr txBox="1"/>
            <p:nvPr/>
          </p:nvSpPr>
          <p:spPr>
            <a:xfrm>
              <a:off x="3969" y="2568"/>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8401" name="Text Box 87"/>
            <p:cNvSpPr txBox="1"/>
            <p:nvPr/>
          </p:nvSpPr>
          <p:spPr>
            <a:xfrm>
              <a:off x="3923" y="3067"/>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grpSp>
      <p:graphicFrame>
        <p:nvGraphicFramePr>
          <p:cNvPr id="59480" name="Object 88"/>
          <p:cNvGraphicFramePr>
            <a:graphicFrameLocks noChangeAspect="1"/>
          </p:cNvGraphicFramePr>
          <p:nvPr/>
        </p:nvGraphicFramePr>
        <p:xfrm>
          <a:off x="827088" y="2637155"/>
          <a:ext cx="2927350" cy="519113"/>
        </p:xfrm>
        <a:graphic>
          <a:graphicData uri="http://schemas.openxmlformats.org/presentationml/2006/ole">
            <mc:AlternateContent xmlns:mc="http://schemas.openxmlformats.org/markup-compatibility/2006">
              <mc:Choice xmlns:v="urn:schemas-microsoft-com:vml" Requires="v">
                <p:oleObj spid="_x0000_s52268" name="" r:id="rId1" imgW="1689100" imgH="317500" progId="Equation.3">
                  <p:embed/>
                </p:oleObj>
              </mc:Choice>
              <mc:Fallback>
                <p:oleObj name="" r:id="rId1" imgW="1689100" imgH="317500" progId="Equation.3">
                  <p:embed/>
                  <p:pic>
                    <p:nvPicPr>
                      <p:cNvPr id="0" name="图片 3214"/>
                      <p:cNvPicPr/>
                      <p:nvPr/>
                    </p:nvPicPr>
                    <p:blipFill>
                      <a:blip r:embed="rId2">
                        <a:clrChange>
                          <a:clrFrom>
                            <a:srgbClr val="000000"/>
                          </a:clrFrom>
                          <a:clrTo>
                            <a:srgbClr val="FFFFFF"/>
                          </a:clrTo>
                        </a:clrChange>
                      </a:blip>
                      <a:stretch>
                        <a:fillRect/>
                      </a:stretch>
                    </p:blipFill>
                    <p:spPr>
                      <a:xfrm>
                        <a:off x="827088" y="2637155"/>
                        <a:ext cx="2927350" cy="519113"/>
                      </a:xfrm>
                      <a:prstGeom prst="rect">
                        <a:avLst/>
                      </a:prstGeom>
                      <a:noFill/>
                      <a:ln w="38100">
                        <a:noFill/>
                        <a:miter/>
                      </a:ln>
                    </p:spPr>
                  </p:pic>
                </p:oleObj>
              </mc:Fallback>
            </mc:AlternateContent>
          </a:graphicData>
        </a:graphic>
      </p:graphicFrame>
      <p:graphicFrame>
        <p:nvGraphicFramePr>
          <p:cNvPr id="59481" name="Object 89"/>
          <p:cNvGraphicFramePr>
            <a:graphicFrameLocks noChangeAspect="1"/>
          </p:cNvGraphicFramePr>
          <p:nvPr/>
        </p:nvGraphicFramePr>
        <p:xfrm>
          <a:off x="827405" y="3209925"/>
          <a:ext cx="2827338" cy="522288"/>
        </p:xfrm>
        <a:graphic>
          <a:graphicData uri="http://schemas.openxmlformats.org/presentationml/2006/ole">
            <mc:AlternateContent xmlns:mc="http://schemas.openxmlformats.org/markup-compatibility/2006">
              <mc:Choice xmlns:v="urn:schemas-microsoft-com:vml" Requires="v">
                <p:oleObj spid="_x0000_s52269" name="" r:id="rId3" imgW="1536700" imgH="292100" progId="Equation.3">
                  <p:embed/>
                </p:oleObj>
              </mc:Choice>
              <mc:Fallback>
                <p:oleObj name="" r:id="rId3" imgW="1536700" imgH="292100" progId="Equation.3">
                  <p:embed/>
                  <p:pic>
                    <p:nvPicPr>
                      <p:cNvPr id="0" name="图片 3215"/>
                      <p:cNvPicPr/>
                      <p:nvPr/>
                    </p:nvPicPr>
                    <p:blipFill>
                      <a:blip r:embed="rId4">
                        <a:clrChange>
                          <a:clrFrom>
                            <a:srgbClr val="000000"/>
                          </a:clrFrom>
                          <a:clrTo>
                            <a:srgbClr val="FFFFFF"/>
                          </a:clrTo>
                        </a:clrChange>
                      </a:blip>
                      <a:stretch>
                        <a:fillRect/>
                      </a:stretch>
                    </p:blipFill>
                    <p:spPr>
                      <a:xfrm>
                        <a:off x="827405" y="3209925"/>
                        <a:ext cx="2827338" cy="522288"/>
                      </a:xfrm>
                      <a:prstGeom prst="rect">
                        <a:avLst/>
                      </a:prstGeom>
                      <a:noFill/>
                      <a:ln w="38100">
                        <a:noFill/>
                        <a:miter/>
                      </a:ln>
                    </p:spPr>
                  </p:pic>
                </p:oleObj>
              </mc:Fallback>
            </mc:AlternateContent>
          </a:graphicData>
        </a:graphic>
      </p:graphicFrame>
      <p:graphicFrame>
        <p:nvGraphicFramePr>
          <p:cNvPr id="59482" name="Object 90"/>
          <p:cNvGraphicFramePr>
            <a:graphicFrameLocks noChangeAspect="1"/>
          </p:cNvGraphicFramePr>
          <p:nvPr/>
        </p:nvGraphicFramePr>
        <p:xfrm>
          <a:off x="827088" y="3694113"/>
          <a:ext cx="3683000" cy="527050"/>
        </p:xfrm>
        <a:graphic>
          <a:graphicData uri="http://schemas.openxmlformats.org/presentationml/2006/ole">
            <mc:AlternateContent xmlns:mc="http://schemas.openxmlformats.org/markup-compatibility/2006">
              <mc:Choice xmlns:v="urn:schemas-microsoft-com:vml" Requires="v">
                <p:oleObj spid="_x0000_s52270" name="" r:id="rId5" imgW="2095500" imgH="317500" progId="Equation.3">
                  <p:embed/>
                </p:oleObj>
              </mc:Choice>
              <mc:Fallback>
                <p:oleObj name="" r:id="rId5" imgW="2095500" imgH="317500" progId="Equation.3">
                  <p:embed/>
                  <p:pic>
                    <p:nvPicPr>
                      <p:cNvPr id="0" name="图片 3216"/>
                      <p:cNvPicPr/>
                      <p:nvPr/>
                    </p:nvPicPr>
                    <p:blipFill>
                      <a:blip r:embed="rId6">
                        <a:clrChange>
                          <a:clrFrom>
                            <a:srgbClr val="000000"/>
                          </a:clrFrom>
                          <a:clrTo>
                            <a:srgbClr val="FFFFFF"/>
                          </a:clrTo>
                        </a:clrChange>
                      </a:blip>
                      <a:stretch>
                        <a:fillRect/>
                      </a:stretch>
                    </p:blipFill>
                    <p:spPr>
                      <a:xfrm>
                        <a:off x="827088" y="3694113"/>
                        <a:ext cx="3683000" cy="527050"/>
                      </a:xfrm>
                      <a:prstGeom prst="rect">
                        <a:avLst/>
                      </a:prstGeom>
                      <a:noFill/>
                      <a:ln w="38100">
                        <a:noFill/>
                        <a:miter/>
                      </a:ln>
                    </p:spPr>
                  </p:pic>
                </p:oleObj>
              </mc:Fallback>
            </mc:AlternateContent>
          </a:graphicData>
        </a:graphic>
      </p:graphicFrame>
      <p:graphicFrame>
        <p:nvGraphicFramePr>
          <p:cNvPr id="59483" name="Object 91"/>
          <p:cNvGraphicFramePr>
            <a:graphicFrameLocks noChangeAspect="1"/>
          </p:cNvGraphicFramePr>
          <p:nvPr/>
        </p:nvGraphicFramePr>
        <p:xfrm>
          <a:off x="827088" y="4754880"/>
          <a:ext cx="3162300" cy="571500"/>
        </p:xfrm>
        <a:graphic>
          <a:graphicData uri="http://schemas.openxmlformats.org/presentationml/2006/ole">
            <mc:AlternateContent xmlns:mc="http://schemas.openxmlformats.org/markup-compatibility/2006">
              <mc:Choice xmlns:v="urn:schemas-microsoft-com:vml" Requires="v">
                <p:oleObj spid="_x0000_s52271" name="" r:id="rId7" imgW="1562100" imgH="292100" progId="Equation.3">
                  <p:embed/>
                </p:oleObj>
              </mc:Choice>
              <mc:Fallback>
                <p:oleObj name="" r:id="rId7" imgW="1562100" imgH="292100" progId="Equation.3">
                  <p:embed/>
                  <p:pic>
                    <p:nvPicPr>
                      <p:cNvPr id="0" name="图片 3217"/>
                      <p:cNvPicPr/>
                      <p:nvPr/>
                    </p:nvPicPr>
                    <p:blipFill>
                      <a:blip r:embed="rId8">
                        <a:clrChange>
                          <a:clrFrom>
                            <a:srgbClr val="000000"/>
                          </a:clrFrom>
                          <a:clrTo>
                            <a:srgbClr val="FFFFFF"/>
                          </a:clrTo>
                        </a:clrChange>
                      </a:blip>
                      <a:stretch>
                        <a:fillRect/>
                      </a:stretch>
                    </p:blipFill>
                    <p:spPr>
                      <a:xfrm>
                        <a:off x="827088" y="4754880"/>
                        <a:ext cx="3162300" cy="571500"/>
                      </a:xfrm>
                      <a:prstGeom prst="rect">
                        <a:avLst/>
                      </a:prstGeom>
                      <a:noFill/>
                      <a:ln w="38100">
                        <a:noFill/>
                        <a:miter/>
                      </a:ln>
                    </p:spPr>
                  </p:pic>
                </p:oleObj>
              </mc:Fallback>
            </mc:AlternateContent>
          </a:graphicData>
        </a:graphic>
      </p:graphicFrame>
      <p:graphicFrame>
        <p:nvGraphicFramePr>
          <p:cNvPr id="59484" name="Object 92"/>
          <p:cNvGraphicFramePr>
            <a:graphicFrameLocks noChangeAspect="1"/>
          </p:cNvGraphicFramePr>
          <p:nvPr/>
        </p:nvGraphicFramePr>
        <p:xfrm>
          <a:off x="755650" y="5377180"/>
          <a:ext cx="4481513" cy="608013"/>
        </p:xfrm>
        <a:graphic>
          <a:graphicData uri="http://schemas.openxmlformats.org/presentationml/2006/ole">
            <mc:AlternateContent xmlns:mc="http://schemas.openxmlformats.org/markup-compatibility/2006">
              <mc:Choice xmlns:v="urn:schemas-microsoft-com:vml" Requires="v">
                <p:oleObj spid="_x0000_s52272" name="" r:id="rId9" imgW="2209800" imgH="317500" progId="Equation.3">
                  <p:embed/>
                </p:oleObj>
              </mc:Choice>
              <mc:Fallback>
                <p:oleObj name="" r:id="rId9" imgW="2209800" imgH="317500" progId="Equation.3">
                  <p:embed/>
                  <p:pic>
                    <p:nvPicPr>
                      <p:cNvPr id="0" name="图片 3220"/>
                      <p:cNvPicPr/>
                      <p:nvPr/>
                    </p:nvPicPr>
                    <p:blipFill>
                      <a:blip r:embed="rId10">
                        <a:clrChange>
                          <a:clrFrom>
                            <a:srgbClr val="000000"/>
                          </a:clrFrom>
                          <a:clrTo>
                            <a:srgbClr val="FFFFFF"/>
                          </a:clrTo>
                        </a:clrChange>
                      </a:blip>
                      <a:stretch>
                        <a:fillRect/>
                      </a:stretch>
                    </p:blipFill>
                    <p:spPr>
                      <a:xfrm>
                        <a:off x="755650" y="5377180"/>
                        <a:ext cx="4481513" cy="608013"/>
                      </a:xfrm>
                      <a:prstGeom prst="rect">
                        <a:avLst/>
                      </a:prstGeom>
                      <a:noFill/>
                      <a:ln w="38100">
                        <a:noFill/>
                        <a:miter/>
                      </a:ln>
                    </p:spPr>
                  </p:pic>
                </p:oleObj>
              </mc:Fallback>
            </mc:AlternateContent>
          </a:graphicData>
        </a:graphic>
      </p:graphicFrame>
      <p:graphicFrame>
        <p:nvGraphicFramePr>
          <p:cNvPr id="59485" name="Object 93"/>
          <p:cNvGraphicFramePr>
            <a:graphicFrameLocks noChangeAspect="1"/>
          </p:cNvGraphicFramePr>
          <p:nvPr/>
        </p:nvGraphicFramePr>
        <p:xfrm>
          <a:off x="755650" y="4202113"/>
          <a:ext cx="3355975" cy="552450"/>
        </p:xfrm>
        <a:graphic>
          <a:graphicData uri="http://schemas.openxmlformats.org/presentationml/2006/ole">
            <mc:AlternateContent xmlns:mc="http://schemas.openxmlformats.org/markup-compatibility/2006">
              <mc:Choice xmlns:v="urn:schemas-microsoft-com:vml" Requires="v">
                <p:oleObj spid="_x0000_s52273" name="" r:id="rId11" imgW="1816100" imgH="317500" progId="Equation.3">
                  <p:embed/>
                </p:oleObj>
              </mc:Choice>
              <mc:Fallback>
                <p:oleObj name="" r:id="rId11" imgW="1816100" imgH="317500" progId="Equation.3">
                  <p:embed/>
                  <p:pic>
                    <p:nvPicPr>
                      <p:cNvPr id="0" name="图片 3218"/>
                      <p:cNvPicPr/>
                      <p:nvPr/>
                    </p:nvPicPr>
                    <p:blipFill>
                      <a:blip r:embed="rId12">
                        <a:clrChange>
                          <a:clrFrom>
                            <a:srgbClr val="000000"/>
                          </a:clrFrom>
                          <a:clrTo>
                            <a:srgbClr val="FFFFFF"/>
                          </a:clrTo>
                        </a:clrChange>
                      </a:blip>
                      <a:stretch>
                        <a:fillRect/>
                      </a:stretch>
                    </p:blipFill>
                    <p:spPr>
                      <a:xfrm>
                        <a:off x="755650" y="4202113"/>
                        <a:ext cx="3355975" cy="552450"/>
                      </a:xfrm>
                      <a:prstGeom prst="rect">
                        <a:avLst/>
                      </a:prstGeom>
                      <a:noFill/>
                      <a:ln w="38100">
                        <a:noFill/>
                        <a:miter/>
                      </a:ln>
                    </p:spPr>
                  </p:pic>
                </p:oleObj>
              </mc:Fallback>
            </mc:AlternateContent>
          </a:graphicData>
        </a:graphic>
      </p:graphicFrame>
      <p:graphicFrame>
        <p:nvGraphicFramePr>
          <p:cNvPr id="59486" name="Object 94"/>
          <p:cNvGraphicFramePr>
            <a:graphicFrameLocks noChangeAspect="1"/>
          </p:cNvGraphicFramePr>
          <p:nvPr/>
        </p:nvGraphicFramePr>
        <p:xfrm>
          <a:off x="794385" y="5994400"/>
          <a:ext cx="5543550" cy="568325"/>
        </p:xfrm>
        <a:graphic>
          <a:graphicData uri="http://schemas.openxmlformats.org/presentationml/2006/ole">
            <mc:AlternateContent xmlns:mc="http://schemas.openxmlformats.org/markup-compatibility/2006">
              <mc:Choice xmlns:v="urn:schemas-microsoft-com:vml" Requires="v">
                <p:oleObj spid="_x0000_s52274" name="" r:id="rId13" imgW="2921000" imgH="317500" progId="Equation.3">
                  <p:embed/>
                </p:oleObj>
              </mc:Choice>
              <mc:Fallback>
                <p:oleObj name="" r:id="rId13" imgW="2921000" imgH="317500" progId="Equation.3">
                  <p:embed/>
                  <p:pic>
                    <p:nvPicPr>
                      <p:cNvPr id="0" name="图片 3219"/>
                      <p:cNvPicPr/>
                      <p:nvPr/>
                    </p:nvPicPr>
                    <p:blipFill>
                      <a:blip r:embed="rId14">
                        <a:clrChange>
                          <a:clrFrom>
                            <a:srgbClr val="000000"/>
                          </a:clrFrom>
                          <a:clrTo>
                            <a:srgbClr val="FFFFFF"/>
                          </a:clrTo>
                        </a:clrChange>
                      </a:blip>
                      <a:stretch>
                        <a:fillRect/>
                      </a:stretch>
                    </p:blipFill>
                    <p:spPr>
                      <a:xfrm>
                        <a:off x="794385" y="5994400"/>
                        <a:ext cx="5543550" cy="5683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59397"/>
                                        </p:tgtEl>
                                        <p:attrNameLst>
                                          <p:attrName>style.visibility</p:attrName>
                                        </p:attrNameLst>
                                      </p:cBhvr>
                                      <p:to>
                                        <p:strVal val="visible"/>
                                      </p:to>
                                    </p:set>
                                    <p:anim calcmode="lin" valueType="num">
                                      <p:cBhvr additive="base">
                                        <p:cTn id="12" dur="500" fill="hold"/>
                                        <p:tgtEl>
                                          <p:spTgt spid="59397"/>
                                        </p:tgtEl>
                                        <p:attrNameLst>
                                          <p:attrName>ppt_x</p:attrName>
                                        </p:attrNameLst>
                                      </p:cBhvr>
                                      <p:tavLst>
                                        <p:tav tm="0">
                                          <p:val>
                                            <p:strVal val="1+#ppt_w/2"/>
                                          </p:val>
                                        </p:tav>
                                        <p:tav tm="100000">
                                          <p:val>
                                            <p:strVal val="#ppt_x"/>
                                          </p:val>
                                        </p:tav>
                                      </p:tavLst>
                                    </p:anim>
                                    <p:anim calcmode="lin" valueType="num">
                                      <p:cBhvr additive="base">
                                        <p:cTn id="13"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59398"/>
                                        </p:tgtEl>
                                        <p:attrNameLst>
                                          <p:attrName>style.visibility</p:attrName>
                                        </p:attrNameLst>
                                      </p:cBhvr>
                                      <p:to>
                                        <p:strVal val="visible"/>
                                      </p:to>
                                    </p:set>
                                    <p:anim calcmode="lin" valueType="num">
                                      <p:cBhvr>
                                        <p:cTn id="18" dur="1000" fill="hold"/>
                                        <p:tgtEl>
                                          <p:spTgt spid="59398"/>
                                        </p:tgtEl>
                                        <p:attrNameLst>
                                          <p:attrName>ppt_w</p:attrName>
                                        </p:attrNameLst>
                                      </p:cBhvr>
                                      <p:tavLst>
                                        <p:tav tm="0">
                                          <p:val>
                                            <p:fltVal val="0"/>
                                          </p:val>
                                        </p:tav>
                                        <p:tav tm="100000">
                                          <p:val>
                                            <p:strVal val="#ppt_w"/>
                                          </p:val>
                                        </p:tav>
                                      </p:tavLst>
                                    </p:anim>
                                    <p:anim calcmode="lin" valueType="num">
                                      <p:cBhvr>
                                        <p:cTn id="19" dur="1000" fill="hold"/>
                                        <p:tgtEl>
                                          <p:spTgt spid="59398"/>
                                        </p:tgtEl>
                                        <p:attrNameLst>
                                          <p:attrName>ppt_h</p:attrName>
                                        </p:attrNameLst>
                                      </p:cBhvr>
                                      <p:tavLst>
                                        <p:tav tm="0">
                                          <p:val>
                                            <p:fltVal val="0"/>
                                          </p:val>
                                        </p:tav>
                                        <p:tav tm="100000">
                                          <p:val>
                                            <p:strVal val="#ppt_h"/>
                                          </p:val>
                                        </p:tav>
                                      </p:tavLst>
                                    </p:anim>
                                    <p:anim calcmode="lin" valueType="num">
                                      <p:cBhvr>
                                        <p:cTn id="20" dur="1000" fill="hold"/>
                                        <p:tgtEl>
                                          <p:spTgt spid="5939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59398"/>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55" presetClass="entr" presetSubtype="0" fill="hold" grpId="0" nodeType="afterEffect">
                                  <p:stCondLst>
                                    <p:cond delay="0"/>
                                  </p:stCondLst>
                                  <p:childTnLst>
                                    <p:set>
                                      <p:cBhvr>
                                        <p:cTn id="24" dur="1" fill="hold">
                                          <p:stCondLst>
                                            <p:cond delay="0"/>
                                          </p:stCondLst>
                                        </p:cTn>
                                        <p:tgtEl>
                                          <p:spTgt spid="59399"/>
                                        </p:tgtEl>
                                        <p:attrNameLst>
                                          <p:attrName>style.visibility</p:attrName>
                                        </p:attrNameLst>
                                      </p:cBhvr>
                                      <p:to>
                                        <p:strVal val="visible"/>
                                      </p:to>
                                    </p:set>
                                    <p:anim calcmode="lin" valueType="num">
                                      <p:cBhvr>
                                        <p:cTn id="25" dur="1000" fill="hold"/>
                                        <p:tgtEl>
                                          <p:spTgt spid="59399"/>
                                        </p:tgtEl>
                                        <p:attrNameLst>
                                          <p:attrName>ppt_w</p:attrName>
                                        </p:attrNameLst>
                                      </p:cBhvr>
                                      <p:tavLst>
                                        <p:tav tm="0">
                                          <p:val>
                                            <p:strVal val="#ppt_w*0.70"/>
                                          </p:val>
                                        </p:tav>
                                        <p:tav tm="100000">
                                          <p:val>
                                            <p:strVal val="#ppt_w"/>
                                          </p:val>
                                        </p:tav>
                                      </p:tavLst>
                                    </p:anim>
                                    <p:anim calcmode="lin" valueType="num">
                                      <p:cBhvr>
                                        <p:cTn id="26" dur="1000" fill="hold"/>
                                        <p:tgtEl>
                                          <p:spTgt spid="59399"/>
                                        </p:tgtEl>
                                        <p:attrNameLst>
                                          <p:attrName>ppt_h</p:attrName>
                                        </p:attrNameLst>
                                      </p:cBhvr>
                                      <p:tavLst>
                                        <p:tav tm="0">
                                          <p:val>
                                            <p:strVal val="#ppt_h"/>
                                          </p:val>
                                        </p:tav>
                                        <p:tav tm="100000">
                                          <p:val>
                                            <p:strVal val="#ppt_h"/>
                                          </p:val>
                                        </p:tav>
                                      </p:tavLst>
                                    </p:anim>
                                    <p:animEffect transition="in" filter="fade">
                                      <p:cBhvr>
                                        <p:cTn id="27" dur="1000"/>
                                        <p:tgtEl>
                                          <p:spTgt spid="59399"/>
                                        </p:tgtEl>
                                      </p:cBhvr>
                                    </p:animEffect>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to="" calcmode="lin" valueType="num">
                                      <p:cBhvr>
                                        <p:cTn id="32" dur="1" fill="hold"/>
                                        <p:tgtEl>
                                          <p:spTgt spid="5"/>
                                        </p:tgtEl>
                                        <p:attrNameLst>
                                          <p:attrName>style.visibility</p:attrName>
                                        </p:attrNameLst>
                                      </p:cBhvr>
                                    </p:anim>
                                  </p:childTnLst>
                                </p:cTn>
                              </p:par>
                            </p:childTnLst>
                          </p:cTn>
                        </p:par>
                        <p:par>
                          <p:cTn id="33" fill="hold">
                            <p:stCondLst>
                              <p:cond delay="0"/>
                            </p:stCondLst>
                            <p:childTnLst>
                              <p:par>
                                <p:cTn id="34" presetID="2" presetClass="entr" presetSubtype="2"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additive="base">
                                        <p:cTn id="36" dur="500" fill="hold"/>
                                        <p:tgtEl>
                                          <p:spTgt spid="6"/>
                                        </p:tgtEl>
                                        <p:attrNameLst>
                                          <p:attrName>ppt_x</p:attrName>
                                        </p:attrNameLst>
                                      </p:cBhvr>
                                      <p:tavLst>
                                        <p:tav tm="0">
                                          <p:val>
                                            <p:strVal val="1+#ppt_w/2"/>
                                          </p:val>
                                        </p:tav>
                                        <p:tav tm="100000">
                                          <p:val>
                                            <p:strVal val="#ppt_x"/>
                                          </p:val>
                                        </p:tav>
                                      </p:tavLst>
                                    </p:anim>
                                    <p:anim calcmode="lin" valueType="num">
                                      <p:cBhvr additive="base">
                                        <p:cTn id="37"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480"/>
                                        </p:tgtEl>
                                        <p:attrNameLst>
                                          <p:attrName>style.visibility</p:attrName>
                                        </p:attrNameLst>
                                      </p:cBhvr>
                                      <p:to>
                                        <p:strVal val="visible"/>
                                      </p:to>
                                    </p:set>
                                    <p:animEffect transition="in" filter="wipe(left)">
                                      <p:cBhvr>
                                        <p:cTn id="42" dur="3000"/>
                                        <p:tgtEl>
                                          <p:spTgt spid="5948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9481"/>
                                        </p:tgtEl>
                                        <p:attrNameLst>
                                          <p:attrName>style.visibility</p:attrName>
                                        </p:attrNameLst>
                                      </p:cBhvr>
                                      <p:to>
                                        <p:strVal val="visible"/>
                                      </p:to>
                                    </p:set>
                                    <p:animEffect transition="in" filter="wipe(left)">
                                      <p:cBhvr>
                                        <p:cTn id="47" dur="3000"/>
                                        <p:tgtEl>
                                          <p:spTgt spid="5948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9482"/>
                                        </p:tgtEl>
                                        <p:attrNameLst>
                                          <p:attrName>style.visibility</p:attrName>
                                        </p:attrNameLst>
                                      </p:cBhvr>
                                      <p:to>
                                        <p:strVal val="visible"/>
                                      </p:to>
                                    </p:set>
                                    <p:animEffect transition="in" filter="wipe(left)">
                                      <p:cBhvr>
                                        <p:cTn id="52" dur="3000"/>
                                        <p:tgtEl>
                                          <p:spTgt spid="5948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9485"/>
                                        </p:tgtEl>
                                        <p:attrNameLst>
                                          <p:attrName>style.visibility</p:attrName>
                                        </p:attrNameLst>
                                      </p:cBhvr>
                                      <p:to>
                                        <p:strVal val="visible"/>
                                      </p:to>
                                    </p:set>
                                    <p:animEffect transition="in" filter="wipe(left)">
                                      <p:cBhvr>
                                        <p:cTn id="57" dur="500"/>
                                        <p:tgtEl>
                                          <p:spTgt spid="5948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9483"/>
                                        </p:tgtEl>
                                        <p:attrNameLst>
                                          <p:attrName>style.visibility</p:attrName>
                                        </p:attrNameLst>
                                      </p:cBhvr>
                                      <p:to>
                                        <p:strVal val="visible"/>
                                      </p:to>
                                    </p:set>
                                    <p:animEffect transition="in" filter="wipe(left)">
                                      <p:cBhvr>
                                        <p:cTn id="62" dur="3000"/>
                                        <p:tgtEl>
                                          <p:spTgt spid="594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59484"/>
                                        </p:tgtEl>
                                        <p:attrNameLst>
                                          <p:attrName>style.visibility</p:attrName>
                                        </p:attrNameLst>
                                      </p:cBhvr>
                                      <p:to>
                                        <p:strVal val="visible"/>
                                      </p:to>
                                    </p:set>
                                    <p:animEffect transition="in" filter="wipe(left)">
                                      <p:cBhvr>
                                        <p:cTn id="67" dur="3000"/>
                                        <p:tgtEl>
                                          <p:spTgt spid="594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9486"/>
                                        </p:tgtEl>
                                        <p:attrNameLst>
                                          <p:attrName>style.visibility</p:attrName>
                                        </p:attrNameLst>
                                      </p:cBhvr>
                                      <p:to>
                                        <p:strVal val="visible"/>
                                      </p:to>
                                    </p:set>
                                    <p:animEffect transition="in" filter="wipe(left)">
                                      <p:cBhvr>
                                        <p:cTn id="72" dur="3000"/>
                                        <p:tgtEl>
                                          <p:spTgt spid="59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P spid="59398" grpId="0" bldLvl="0" animBg="1"/>
      <p:bldP spid="5939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p:nvPr/>
        </p:nvSpPr>
        <p:spPr>
          <a:xfrm>
            <a:off x="0" y="83185"/>
            <a:ext cx="9143365" cy="853440"/>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ctr" eaLnBrk="1" hangingPunct="1">
              <a:spcBef>
                <a:spcPct val="0"/>
              </a:spcBef>
              <a:buNone/>
            </a:pP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4.5 </a:t>
            </a:r>
            <a:r>
              <a:rPr lang="en-US" altLang="zh-CN"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Complete-response </a:t>
            </a: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of </a:t>
            </a:r>
            <a:r>
              <a:rPr lang="en-US" altLang="zh-CN" sz="32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first-order </a:t>
            </a: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Circuit</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8373" name="Text Box 5"/>
          <p:cNvSpPr txBox="1"/>
          <p:nvPr/>
        </p:nvSpPr>
        <p:spPr>
          <a:xfrm>
            <a:off x="3601355" y="701087"/>
            <a:ext cx="5507149" cy="1200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indent="0" algn="just">
              <a:buNone/>
            </a:pPr>
            <a:r>
              <a:rPr lang="en-US" altLang="zh-CN" sz="2400" b="1" dirty="0">
                <a:solidFill>
                  <a:schemeClr val="bg1"/>
                </a:solidFill>
                <a:latin typeface="Times New Roman" panose="02020603050405020304" pitchFamily="18" charset="0"/>
                <a:cs typeface="Times New Roman" panose="02020603050405020304" pitchFamily="18" charset="0"/>
              </a:rPr>
              <a:t>The response of a first-order circuit with non-zero initial state under external excitation is called complete response.</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grpSp>
        <p:nvGrpSpPr>
          <p:cNvPr id="2" name="Group 7"/>
          <p:cNvGrpSpPr/>
          <p:nvPr/>
        </p:nvGrpSpPr>
        <p:grpSpPr>
          <a:xfrm>
            <a:off x="5444490" y="1944688"/>
            <a:ext cx="3316288" cy="1639887"/>
            <a:chOff x="3456" y="1877"/>
            <a:chExt cx="2114" cy="998"/>
          </a:xfrm>
        </p:grpSpPr>
        <p:sp>
          <p:nvSpPr>
            <p:cNvPr id="59414" name="Line 8"/>
            <p:cNvSpPr/>
            <p:nvPr/>
          </p:nvSpPr>
          <p:spPr>
            <a:xfrm>
              <a:off x="4656" y="2304"/>
              <a:ext cx="384" cy="0"/>
            </a:xfrm>
            <a:prstGeom prst="line">
              <a:avLst/>
            </a:prstGeom>
            <a:ln w="28575" cap="flat" cmpd="sng">
              <a:solidFill>
                <a:srgbClr val="FFCC00"/>
              </a:solidFill>
              <a:prstDash val="solid"/>
              <a:headEnd type="none" w="med" len="med"/>
              <a:tailEnd type="none" w="med" len="med"/>
            </a:ln>
          </p:spPr>
        </p:sp>
        <p:grpSp>
          <p:nvGrpSpPr>
            <p:cNvPr id="59415" name="Group 9"/>
            <p:cNvGrpSpPr/>
            <p:nvPr/>
          </p:nvGrpSpPr>
          <p:grpSpPr>
            <a:xfrm>
              <a:off x="3456" y="1877"/>
              <a:ext cx="2114" cy="998"/>
              <a:chOff x="3456" y="1925"/>
              <a:chExt cx="2114" cy="998"/>
            </a:xfrm>
          </p:grpSpPr>
          <p:grpSp>
            <p:nvGrpSpPr>
              <p:cNvPr id="59416" name="Group 10"/>
              <p:cNvGrpSpPr/>
              <p:nvPr/>
            </p:nvGrpSpPr>
            <p:grpSpPr>
              <a:xfrm>
                <a:off x="4991" y="1974"/>
                <a:ext cx="241" cy="353"/>
                <a:chOff x="1871" y="438"/>
                <a:chExt cx="241" cy="353"/>
              </a:xfrm>
            </p:grpSpPr>
            <p:sp>
              <p:nvSpPr>
                <p:cNvPr id="59452" name="Line 11"/>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59453" name="Text Box 12"/>
                <p:cNvSpPr txBox="1"/>
                <p:nvPr/>
              </p:nvSpPr>
              <p:spPr>
                <a:xfrm>
                  <a:off x="1871" y="438"/>
                  <a:ext cx="189" cy="35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grpSp>
            <p:nvGrpSpPr>
              <p:cNvPr id="59417" name="Group 13"/>
              <p:cNvGrpSpPr/>
              <p:nvPr/>
            </p:nvGrpSpPr>
            <p:grpSpPr>
              <a:xfrm>
                <a:off x="3830" y="1925"/>
                <a:ext cx="659" cy="331"/>
                <a:chOff x="1142" y="917"/>
                <a:chExt cx="659" cy="331"/>
              </a:xfrm>
            </p:grpSpPr>
            <p:sp>
              <p:nvSpPr>
                <p:cNvPr id="59450" name="Line 14"/>
                <p:cNvSpPr/>
                <p:nvPr/>
              </p:nvSpPr>
              <p:spPr>
                <a:xfrm flipH="1">
                  <a:off x="1200" y="1104"/>
                  <a:ext cx="144" cy="144"/>
                </a:xfrm>
                <a:prstGeom prst="line">
                  <a:avLst/>
                </a:prstGeom>
                <a:ln w="38100" cap="flat" cmpd="sng">
                  <a:solidFill>
                    <a:srgbClr val="FF3300"/>
                  </a:solidFill>
                  <a:prstDash val="solid"/>
                  <a:headEnd type="none" w="med" len="med"/>
                  <a:tailEnd type="triangle" w="med" len="med"/>
                </a:ln>
              </p:spPr>
            </p:sp>
            <p:sp>
              <p:nvSpPr>
                <p:cNvPr id="59451" name="Text Box 15"/>
                <p:cNvSpPr txBox="1"/>
                <p:nvPr/>
              </p:nvSpPr>
              <p:spPr>
                <a:xfrm>
                  <a:off x="1142" y="917"/>
                  <a:ext cx="659"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sp>
            <p:nvSpPr>
              <p:cNvPr id="59418" name="Text Box 16"/>
              <p:cNvSpPr txBox="1"/>
              <p:nvPr/>
            </p:nvSpPr>
            <p:spPr>
              <a:xfrm>
                <a:off x="3598" y="2452"/>
                <a:ext cx="330" cy="279"/>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59419" name="Group 17"/>
              <p:cNvGrpSpPr/>
              <p:nvPr/>
            </p:nvGrpSpPr>
            <p:grpSpPr>
              <a:xfrm>
                <a:off x="4319" y="2309"/>
                <a:ext cx="598" cy="353"/>
                <a:chOff x="815" y="773"/>
                <a:chExt cx="598" cy="353"/>
              </a:xfrm>
            </p:grpSpPr>
            <p:grpSp>
              <p:nvGrpSpPr>
                <p:cNvPr id="59446" name="Group 18"/>
                <p:cNvGrpSpPr/>
                <p:nvPr/>
              </p:nvGrpSpPr>
              <p:grpSpPr>
                <a:xfrm>
                  <a:off x="815" y="773"/>
                  <a:ext cx="598" cy="278"/>
                  <a:chOff x="815" y="773"/>
                  <a:chExt cx="598" cy="278"/>
                </a:xfrm>
              </p:grpSpPr>
              <p:sp>
                <p:nvSpPr>
                  <p:cNvPr id="59448" name="Text Box 19"/>
                  <p:cNvSpPr txBox="1"/>
                  <p:nvPr/>
                </p:nvSpPr>
                <p:spPr>
                  <a:xfrm>
                    <a:off x="815" y="773"/>
                    <a:ext cx="228"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9449" name="Text Box 20"/>
                  <p:cNvSpPr txBox="1"/>
                  <p:nvPr/>
                </p:nvSpPr>
                <p:spPr>
                  <a:xfrm>
                    <a:off x="1198" y="773"/>
                    <a:ext cx="215"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9447" name="Text Box 21"/>
                <p:cNvSpPr txBox="1"/>
                <p:nvPr/>
              </p:nvSpPr>
              <p:spPr>
                <a:xfrm>
                  <a:off x="951" y="774"/>
                  <a:ext cx="347" cy="352"/>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grpSp>
          <p:grpSp>
            <p:nvGrpSpPr>
              <p:cNvPr id="59420" name="Group 22"/>
              <p:cNvGrpSpPr/>
              <p:nvPr/>
            </p:nvGrpSpPr>
            <p:grpSpPr>
              <a:xfrm>
                <a:off x="3456" y="2256"/>
                <a:ext cx="2114" cy="667"/>
                <a:chOff x="192" y="912"/>
                <a:chExt cx="2114" cy="667"/>
              </a:xfrm>
            </p:grpSpPr>
            <p:sp>
              <p:nvSpPr>
                <p:cNvPr id="59424" name="Line 23"/>
                <p:cNvSpPr/>
                <p:nvPr/>
              </p:nvSpPr>
              <p:spPr>
                <a:xfrm>
                  <a:off x="768" y="1008"/>
                  <a:ext cx="672" cy="0"/>
                </a:xfrm>
                <a:prstGeom prst="line">
                  <a:avLst/>
                </a:prstGeom>
                <a:ln w="28575" cap="flat" cmpd="sng">
                  <a:solidFill>
                    <a:srgbClr val="FFCC00"/>
                  </a:solidFill>
                  <a:prstDash val="solid"/>
                  <a:headEnd type="none" w="med" len="med"/>
                  <a:tailEnd type="none" w="med" len="med"/>
                </a:ln>
              </p:spPr>
            </p:sp>
            <p:sp>
              <p:nvSpPr>
                <p:cNvPr id="59425" name="Line 24"/>
                <p:cNvSpPr/>
                <p:nvPr/>
              </p:nvSpPr>
              <p:spPr>
                <a:xfrm>
                  <a:off x="288" y="1008"/>
                  <a:ext cx="336" cy="0"/>
                </a:xfrm>
                <a:prstGeom prst="line">
                  <a:avLst/>
                </a:prstGeom>
                <a:ln w="28575" cap="flat" cmpd="sng">
                  <a:solidFill>
                    <a:srgbClr val="FFCC00"/>
                  </a:solidFill>
                  <a:prstDash val="solid"/>
                  <a:headEnd type="none" w="med" len="med"/>
                  <a:tailEnd type="none" w="med" len="med"/>
                </a:ln>
              </p:spPr>
            </p:sp>
            <p:sp>
              <p:nvSpPr>
                <p:cNvPr id="59426" name="Line 25"/>
                <p:cNvSpPr/>
                <p:nvPr/>
              </p:nvSpPr>
              <p:spPr>
                <a:xfrm>
                  <a:off x="288" y="1008"/>
                  <a:ext cx="0" cy="240"/>
                </a:xfrm>
                <a:prstGeom prst="line">
                  <a:avLst/>
                </a:prstGeom>
                <a:ln w="28575" cap="flat" cmpd="sng">
                  <a:solidFill>
                    <a:srgbClr val="FFCC00"/>
                  </a:solidFill>
                  <a:prstDash val="solid"/>
                  <a:headEnd type="none" w="med" len="med"/>
                  <a:tailEnd type="none" w="med" len="med"/>
                </a:ln>
              </p:spPr>
            </p:sp>
            <p:grpSp>
              <p:nvGrpSpPr>
                <p:cNvPr id="59427" name="Group 26"/>
                <p:cNvGrpSpPr/>
                <p:nvPr/>
              </p:nvGrpSpPr>
              <p:grpSpPr>
                <a:xfrm>
                  <a:off x="192" y="1248"/>
                  <a:ext cx="192" cy="48"/>
                  <a:chOff x="528" y="1488"/>
                  <a:chExt cx="192" cy="48"/>
                </a:xfrm>
              </p:grpSpPr>
              <p:sp>
                <p:nvSpPr>
                  <p:cNvPr id="59444" name="Line 27"/>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59445" name="Line 28"/>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59428" name="Line 29"/>
                <p:cNvSpPr/>
                <p:nvPr/>
              </p:nvSpPr>
              <p:spPr>
                <a:xfrm>
                  <a:off x="288" y="1296"/>
                  <a:ext cx="0" cy="240"/>
                </a:xfrm>
                <a:prstGeom prst="line">
                  <a:avLst/>
                </a:prstGeom>
                <a:ln w="28575" cap="flat" cmpd="sng">
                  <a:solidFill>
                    <a:srgbClr val="FFCC00"/>
                  </a:solidFill>
                  <a:prstDash val="solid"/>
                  <a:headEnd type="none" w="med" len="med"/>
                  <a:tailEnd type="none" w="med" len="med"/>
                </a:ln>
              </p:spPr>
            </p:sp>
            <p:grpSp>
              <p:nvGrpSpPr>
                <p:cNvPr id="59429" name="Group 30"/>
                <p:cNvGrpSpPr/>
                <p:nvPr/>
              </p:nvGrpSpPr>
              <p:grpSpPr>
                <a:xfrm>
                  <a:off x="1674" y="917"/>
                  <a:ext cx="632" cy="662"/>
                  <a:chOff x="1674" y="725"/>
                  <a:chExt cx="632" cy="662"/>
                </a:xfrm>
              </p:grpSpPr>
              <p:sp>
                <p:nvSpPr>
                  <p:cNvPr id="59433" name="Text Box 31"/>
                  <p:cNvSpPr txBox="1"/>
                  <p:nvPr/>
                </p:nvSpPr>
                <p:spPr>
                  <a:xfrm>
                    <a:off x="1674" y="1013"/>
                    <a:ext cx="258"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59434" name="Group 32"/>
                  <p:cNvGrpSpPr/>
                  <p:nvPr/>
                </p:nvGrpSpPr>
                <p:grpSpPr>
                  <a:xfrm>
                    <a:off x="1959" y="725"/>
                    <a:ext cx="347" cy="662"/>
                    <a:chOff x="1959" y="725"/>
                    <a:chExt cx="347" cy="662"/>
                  </a:xfrm>
                </p:grpSpPr>
                <p:grpSp>
                  <p:nvGrpSpPr>
                    <p:cNvPr id="59440" name="Group 33"/>
                    <p:cNvGrpSpPr/>
                    <p:nvPr/>
                  </p:nvGrpSpPr>
                  <p:grpSpPr>
                    <a:xfrm>
                      <a:off x="2063" y="725"/>
                      <a:ext cx="228" cy="662"/>
                      <a:chOff x="1631" y="1253"/>
                      <a:chExt cx="228" cy="662"/>
                    </a:xfrm>
                  </p:grpSpPr>
                  <p:sp>
                    <p:nvSpPr>
                      <p:cNvPr id="59442" name="Text Box 34"/>
                      <p:cNvSpPr txBox="1"/>
                      <p:nvPr/>
                    </p:nvSpPr>
                    <p:spPr>
                      <a:xfrm>
                        <a:off x="1631" y="1253"/>
                        <a:ext cx="228"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59443" name="Text Box 35"/>
                      <p:cNvSpPr txBox="1"/>
                      <p:nvPr/>
                    </p:nvSpPr>
                    <p:spPr>
                      <a:xfrm>
                        <a:off x="1631" y="1637"/>
                        <a:ext cx="215"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59441" name="Text Box 36"/>
                    <p:cNvSpPr txBox="1"/>
                    <p:nvPr/>
                  </p:nvSpPr>
                  <p:spPr>
                    <a:xfrm>
                      <a:off x="1959" y="870"/>
                      <a:ext cx="347" cy="353"/>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grpSp>
                <p:nvGrpSpPr>
                  <p:cNvPr id="59435" name="Group 37"/>
                  <p:cNvGrpSpPr/>
                  <p:nvPr/>
                </p:nvGrpSpPr>
                <p:grpSpPr>
                  <a:xfrm>
                    <a:off x="1824" y="1008"/>
                    <a:ext cx="192" cy="96"/>
                    <a:chOff x="1824" y="1680"/>
                    <a:chExt cx="192" cy="96"/>
                  </a:xfrm>
                </p:grpSpPr>
                <p:sp>
                  <p:nvSpPr>
                    <p:cNvPr id="59438" name="Line 38"/>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59439" name="Line 39"/>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59436" name="Line 40"/>
                  <p:cNvSpPr/>
                  <p:nvPr/>
                </p:nvSpPr>
                <p:spPr>
                  <a:xfrm flipV="1">
                    <a:off x="1920" y="1104"/>
                    <a:ext cx="0" cy="240"/>
                  </a:xfrm>
                  <a:prstGeom prst="line">
                    <a:avLst/>
                  </a:prstGeom>
                  <a:ln w="28575" cap="flat" cmpd="sng">
                    <a:solidFill>
                      <a:srgbClr val="FFCC00"/>
                    </a:solidFill>
                    <a:prstDash val="solid"/>
                    <a:headEnd type="none" w="med" len="med"/>
                    <a:tailEnd type="none" w="med" len="med"/>
                  </a:ln>
                </p:spPr>
              </p:sp>
              <p:sp>
                <p:nvSpPr>
                  <p:cNvPr id="59437" name="Line 41"/>
                  <p:cNvSpPr/>
                  <p:nvPr/>
                </p:nvSpPr>
                <p:spPr>
                  <a:xfrm flipV="1">
                    <a:off x="1920" y="816"/>
                    <a:ext cx="0" cy="192"/>
                  </a:xfrm>
                  <a:prstGeom prst="line">
                    <a:avLst/>
                  </a:prstGeom>
                  <a:ln w="28575" cap="flat" cmpd="sng">
                    <a:solidFill>
                      <a:srgbClr val="FFCC00"/>
                    </a:solidFill>
                    <a:prstDash val="solid"/>
                    <a:headEnd type="none" w="med" len="med"/>
                    <a:tailEnd type="none" w="med" len="med"/>
                  </a:ln>
                </p:spPr>
              </p:sp>
            </p:grpSp>
            <p:sp>
              <p:nvSpPr>
                <p:cNvPr id="59430" name="Line 42"/>
                <p:cNvSpPr/>
                <p:nvPr/>
              </p:nvSpPr>
              <p:spPr>
                <a:xfrm flipH="1" flipV="1">
                  <a:off x="624" y="912"/>
                  <a:ext cx="144" cy="96"/>
                </a:xfrm>
                <a:prstGeom prst="line">
                  <a:avLst/>
                </a:prstGeom>
                <a:ln w="38100" cap="flat" cmpd="sng">
                  <a:solidFill>
                    <a:srgbClr val="FFCC00"/>
                  </a:solidFill>
                  <a:prstDash val="solid"/>
                  <a:headEnd type="none" w="med" len="med"/>
                  <a:tailEnd type="none" w="med" len="med"/>
                </a:ln>
              </p:spPr>
            </p:sp>
            <p:sp>
              <p:nvSpPr>
                <p:cNvPr id="59431" name="Line 43"/>
                <p:cNvSpPr/>
                <p:nvPr/>
              </p:nvSpPr>
              <p:spPr>
                <a:xfrm>
                  <a:off x="1680" y="1008"/>
                  <a:ext cx="240" cy="0"/>
                </a:xfrm>
                <a:prstGeom prst="line">
                  <a:avLst/>
                </a:prstGeom>
                <a:ln w="28575" cap="flat" cmpd="sng">
                  <a:solidFill>
                    <a:srgbClr val="FFCC00"/>
                  </a:solidFill>
                  <a:prstDash val="solid"/>
                  <a:headEnd type="none" w="med" len="med"/>
                  <a:tailEnd type="none" w="med" len="med"/>
                </a:ln>
              </p:spPr>
            </p:sp>
            <p:sp>
              <p:nvSpPr>
                <p:cNvPr id="59432" name="Line 44"/>
                <p:cNvSpPr/>
                <p:nvPr/>
              </p:nvSpPr>
              <p:spPr>
                <a:xfrm>
                  <a:off x="288" y="1536"/>
                  <a:ext cx="1632" cy="0"/>
                </a:xfrm>
                <a:prstGeom prst="line">
                  <a:avLst/>
                </a:prstGeom>
                <a:ln w="28575" cap="flat" cmpd="sng">
                  <a:solidFill>
                    <a:srgbClr val="FFCC00"/>
                  </a:solidFill>
                  <a:prstDash val="solid"/>
                  <a:headEnd type="none" w="med" len="med"/>
                  <a:tailEnd type="none" w="med" len="med"/>
                </a:ln>
              </p:spPr>
            </p:sp>
          </p:grpSp>
          <p:grpSp>
            <p:nvGrpSpPr>
              <p:cNvPr id="59421" name="Group 45"/>
              <p:cNvGrpSpPr/>
              <p:nvPr/>
            </p:nvGrpSpPr>
            <p:grpSpPr>
              <a:xfrm>
                <a:off x="4416" y="2069"/>
                <a:ext cx="342" cy="331"/>
                <a:chOff x="1008" y="533"/>
                <a:chExt cx="342" cy="331"/>
              </a:xfrm>
            </p:grpSpPr>
            <p:sp>
              <p:nvSpPr>
                <p:cNvPr id="59422" name="Text Box 46"/>
                <p:cNvSpPr txBox="1"/>
                <p:nvPr/>
              </p:nvSpPr>
              <p:spPr>
                <a:xfrm>
                  <a:off x="1103" y="533"/>
                  <a:ext cx="247" cy="27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59423" name="Rectangle 47"/>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grpSp>
      <p:graphicFrame>
        <p:nvGraphicFramePr>
          <p:cNvPr id="58416" name="Object 48"/>
          <p:cNvGraphicFramePr>
            <a:graphicFrameLocks noChangeAspect="1"/>
          </p:cNvGraphicFramePr>
          <p:nvPr/>
        </p:nvGraphicFramePr>
        <p:xfrm>
          <a:off x="611188" y="3145167"/>
          <a:ext cx="3311525" cy="1031875"/>
        </p:xfrm>
        <a:graphic>
          <a:graphicData uri="http://schemas.openxmlformats.org/presentationml/2006/ole">
            <mc:AlternateContent xmlns:mc="http://schemas.openxmlformats.org/markup-compatibility/2006">
              <mc:Choice xmlns:v="urn:schemas-microsoft-com:vml" Requires="v">
                <p:oleObj spid="_x0000_s53264" name="" r:id="rId1" imgW="1651000" imgH="533400" progId="Equation.3">
                  <p:embed/>
                </p:oleObj>
              </mc:Choice>
              <mc:Fallback>
                <p:oleObj name="" r:id="rId1" imgW="1651000" imgH="533400" progId="Equation.3">
                  <p:embed/>
                  <p:pic>
                    <p:nvPicPr>
                      <p:cNvPr id="0" name="图片 3221"/>
                      <p:cNvPicPr/>
                      <p:nvPr/>
                    </p:nvPicPr>
                    <p:blipFill>
                      <a:blip r:embed="rId2">
                        <a:clrChange>
                          <a:clrFrom>
                            <a:srgbClr val="000000"/>
                          </a:clrFrom>
                          <a:clrTo>
                            <a:srgbClr val="FFFFFF"/>
                          </a:clrTo>
                        </a:clrChange>
                      </a:blip>
                      <a:stretch>
                        <a:fillRect/>
                      </a:stretch>
                    </p:blipFill>
                    <p:spPr>
                      <a:xfrm>
                        <a:off x="611188" y="3145167"/>
                        <a:ext cx="3311525" cy="1031875"/>
                      </a:xfrm>
                      <a:prstGeom prst="rect">
                        <a:avLst/>
                      </a:prstGeom>
                      <a:noFill/>
                      <a:ln w="38100">
                        <a:noFill/>
                        <a:miter/>
                      </a:ln>
                    </p:spPr>
                  </p:pic>
                </p:oleObj>
              </mc:Fallback>
            </mc:AlternateContent>
          </a:graphicData>
        </a:graphic>
      </p:graphicFrame>
      <p:sp>
        <p:nvSpPr>
          <p:cNvPr id="58418" name="Text Box 50"/>
          <p:cNvSpPr txBox="1"/>
          <p:nvPr/>
        </p:nvSpPr>
        <p:spPr>
          <a:xfrm>
            <a:off x="468313" y="4076700"/>
            <a:ext cx="4751387" cy="5835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Solution is</a:t>
            </a:r>
            <a:r>
              <a:rPr lang="zh-CN" altLang="en-US" sz="2400" b="1" dirty="0">
                <a:solidFill>
                  <a:schemeClr val="bg1"/>
                </a:solidFill>
                <a:latin typeface="Times New Roman" panose="02020603050405020304" pitchFamily="18" charset="0"/>
              </a:rPr>
              <a:t>    </a:t>
            </a: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C</a:t>
            </a:r>
            <a:r>
              <a:rPr lang="en-US" altLang="zh-CN" b="1" dirty="0">
                <a:solidFill>
                  <a:schemeClr val="bg1"/>
                </a:solidFill>
                <a:latin typeface="Times New Roman" panose="02020603050405020304" pitchFamily="18" charset="0"/>
              </a:rPr>
              <a:t>(</a:t>
            </a:r>
            <a:r>
              <a:rPr lang="en-US" altLang="zh-CN" b="1" i="1" dirty="0">
                <a:solidFill>
                  <a:schemeClr val="bg1"/>
                </a:solidFill>
                <a:latin typeface="Times New Roman" panose="02020603050405020304" pitchFamily="18" charset="0"/>
              </a:rPr>
              <a:t>t</a:t>
            </a:r>
            <a:r>
              <a:rPr lang="en-US" altLang="zh-CN" b="1" dirty="0">
                <a:solidFill>
                  <a:schemeClr val="bg1"/>
                </a:solidFill>
                <a:latin typeface="Times New Roman" panose="02020603050405020304" pitchFamily="18" charset="0"/>
              </a:rPr>
              <a:t>) =  </a:t>
            </a: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C</a:t>
            </a:r>
            <a:r>
              <a:rPr lang="en-US" altLang="zh-CN" b="1" i="1" baseline="30000" dirty="0">
                <a:solidFill>
                  <a:schemeClr val="bg1"/>
                </a:solidFill>
                <a:latin typeface="Times New Roman" panose="02020603050405020304" pitchFamily="18" charset="0"/>
              </a:rPr>
              <a:t>' </a:t>
            </a:r>
            <a:r>
              <a:rPr lang="en-US" altLang="zh-CN" b="1" i="1" dirty="0">
                <a:solidFill>
                  <a:schemeClr val="bg1"/>
                </a:solidFill>
                <a:latin typeface="Times New Roman" panose="02020603050405020304" pitchFamily="18" charset="0"/>
              </a:rPr>
              <a:t>+  u</a:t>
            </a:r>
            <a:r>
              <a:rPr lang="en-US" altLang="zh-CN" b="1" i="1" baseline="-25000" dirty="0">
                <a:solidFill>
                  <a:schemeClr val="bg1"/>
                </a:solidFill>
                <a:latin typeface="Times New Roman" panose="02020603050405020304" pitchFamily="18" charset="0"/>
              </a:rPr>
              <a:t>C</a:t>
            </a:r>
            <a:r>
              <a:rPr lang="en-US" altLang="zh-CN" b="1" i="1" baseline="30000" dirty="0">
                <a:solidFill>
                  <a:schemeClr val="bg1"/>
                </a:solidFill>
                <a:latin typeface="Times New Roman" panose="02020603050405020304" pitchFamily="18" charset="0"/>
              </a:rPr>
              <a:t>"</a:t>
            </a:r>
            <a:endParaRPr lang="en-US" altLang="zh-CN" b="1" i="1" baseline="30000" dirty="0">
              <a:solidFill>
                <a:schemeClr val="bg1"/>
              </a:solidFill>
              <a:latin typeface="Times New Roman" panose="02020603050405020304" pitchFamily="18" charset="0"/>
            </a:endParaRPr>
          </a:p>
        </p:txBody>
      </p:sp>
      <p:sp>
        <p:nvSpPr>
          <p:cNvPr id="58419" name="Text Box 51"/>
          <p:cNvSpPr txBox="1"/>
          <p:nvPr/>
        </p:nvSpPr>
        <p:spPr>
          <a:xfrm>
            <a:off x="6055591" y="4746637"/>
            <a:ext cx="1843088" cy="519113"/>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zh-CN" altLang="en-US" sz="2800" b="1" baseline="30000"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0</a:t>
            </a:r>
            <a:endParaRPr lang="en-US" altLang="zh-CN" sz="2800" b="1" dirty="0">
              <a:solidFill>
                <a:schemeClr val="bg1"/>
              </a:solidFill>
              <a:latin typeface="Times New Roman" panose="02020603050405020304" pitchFamily="18" charset="0"/>
            </a:endParaRPr>
          </a:p>
        </p:txBody>
      </p:sp>
      <p:sp>
        <p:nvSpPr>
          <p:cNvPr id="58420" name="Text Box 52"/>
          <p:cNvSpPr txBox="1"/>
          <p:nvPr/>
        </p:nvSpPr>
        <p:spPr>
          <a:xfrm>
            <a:off x="181437" y="2319555"/>
            <a:ext cx="5302051" cy="830997"/>
          </a:xfrm>
          <a:prstGeom prst="rect">
            <a:avLst/>
          </a:prstGeom>
          <a:noFill/>
          <a:ln w="9525">
            <a:noFill/>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sz="2400" b="1" dirty="0">
                <a:solidFill>
                  <a:schemeClr val="bg1"/>
                </a:solidFill>
                <a:latin typeface="Times New Roman" panose="02020603050405020304" pitchFamily="18" charset="0"/>
                <a:cs typeface="Times New Roman" panose="02020603050405020304" pitchFamily="18" charset="0"/>
              </a:rPr>
              <a:t>Taking RC circuit as an example, the differential equation of the circuit is:</a:t>
            </a:r>
            <a:endParaRPr sz="2400" b="1" dirty="0">
              <a:solidFill>
                <a:schemeClr val="bg1"/>
              </a:solidFill>
              <a:latin typeface="Times New Roman" panose="02020603050405020304" pitchFamily="18" charset="0"/>
              <a:cs typeface="Times New Roman" panose="02020603050405020304" pitchFamily="18" charset="0"/>
            </a:endParaRPr>
          </a:p>
        </p:txBody>
      </p:sp>
      <p:sp>
        <p:nvSpPr>
          <p:cNvPr id="58421" name="Text Box 53"/>
          <p:cNvSpPr txBox="1"/>
          <p:nvPr/>
        </p:nvSpPr>
        <p:spPr>
          <a:xfrm>
            <a:off x="6171107" y="3607368"/>
            <a:ext cx="10175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sym typeface="Symbol" panose="05050102010706020507" pitchFamily="18" charset="2"/>
              </a:rPr>
              <a:t></a:t>
            </a: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sym typeface="Symbol" panose="05050102010706020507" pitchFamily="18" charset="2"/>
              </a:rPr>
              <a:t>RC</a:t>
            </a:r>
            <a:endParaRPr lang="en-US" altLang="zh-CN" sz="2800" b="1" dirty="0">
              <a:solidFill>
                <a:schemeClr val="bg1"/>
              </a:solidFill>
              <a:latin typeface="Times New Roman" panose="02020603050405020304" pitchFamily="18" charset="0"/>
            </a:endParaRPr>
          </a:p>
        </p:txBody>
      </p:sp>
      <p:sp>
        <p:nvSpPr>
          <p:cNvPr id="58428" name="Text Box 60"/>
          <p:cNvSpPr txBox="1"/>
          <p:nvPr/>
        </p:nvSpPr>
        <p:spPr>
          <a:xfrm>
            <a:off x="90585" y="1750649"/>
            <a:ext cx="3545311" cy="523220"/>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Complete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Response</a:t>
            </a:r>
            <a:endParaRPr lang="zh-CN" altLang="en-US" sz="2800" b="1" dirty="0">
              <a:solidFill>
                <a:schemeClr val="bg1"/>
              </a:solidFill>
              <a:latin typeface="仿宋_GB2312" panose="02010609030101010101" pitchFamily="49" charset="-122"/>
              <a:ea typeface="仿宋_GB2312" panose="02010609030101010101" pitchFamily="49" charset="-122"/>
            </a:endParaRPr>
          </a:p>
        </p:txBody>
      </p:sp>
      <p:sp>
        <p:nvSpPr>
          <p:cNvPr id="58434" name="Text Box 66"/>
          <p:cNvSpPr txBox="1"/>
          <p:nvPr/>
        </p:nvSpPr>
        <p:spPr>
          <a:xfrm>
            <a:off x="171024" y="981915"/>
            <a:ext cx="3349893" cy="523220"/>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Complete</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Response</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15" name="Group 69"/>
          <p:cNvGrpSpPr/>
          <p:nvPr/>
        </p:nvGrpSpPr>
        <p:grpSpPr>
          <a:xfrm>
            <a:off x="611188" y="4798695"/>
            <a:ext cx="3456013" cy="1234679"/>
            <a:chOff x="476" y="2568"/>
            <a:chExt cx="2177" cy="778"/>
          </a:xfrm>
        </p:grpSpPr>
        <p:sp>
          <p:nvSpPr>
            <p:cNvPr id="59409" name="Text Box 49"/>
            <p:cNvSpPr txBox="1"/>
            <p:nvPr/>
          </p:nvSpPr>
          <p:spPr>
            <a:xfrm>
              <a:off x="521" y="2614"/>
              <a:ext cx="2132" cy="56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ts val="0"/>
                </a:spcBef>
                <a:buNone/>
              </a:pPr>
              <a:r>
                <a:rPr lang="en-US" altLang="zh-CN" sz="2400" b="1" dirty="0">
                  <a:solidFill>
                    <a:schemeClr val="bg1"/>
                  </a:solidFill>
                  <a:latin typeface="Times New Roman" panose="02020603050405020304" pitchFamily="18" charset="0"/>
                </a:rPr>
                <a:t>Steady-state solution</a:t>
              </a:r>
              <a:r>
                <a:rPr lang="zh-CN" altLang="zh-CN"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eaLnBrk="1" hangingPunct="1">
                <a:spcBef>
                  <a:spcPts val="0"/>
                </a:spcBef>
                <a:buNone/>
              </a:pPr>
              <a:r>
                <a:rPr lang="en-US" altLang="zh-CN" sz="2400" b="1" dirty="0">
                  <a:solidFill>
                    <a:schemeClr val="bg1"/>
                  </a:solidFill>
                  <a:latin typeface="Times New Roman" panose="02020603050405020304" pitchFamily="18" charset="0"/>
                </a:rPr>
                <a:t> </a:t>
              </a:r>
              <a:r>
                <a:rPr lang="zh-CN" altLang="zh-CN" sz="24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i="1" baseline="30000"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S</a:t>
              </a:r>
              <a:endParaRPr lang="en-US" altLang="zh-CN" sz="2800" b="1" i="1" baseline="-25000" dirty="0">
                <a:solidFill>
                  <a:schemeClr val="bg1"/>
                </a:solidFill>
                <a:latin typeface="Times New Roman" panose="02020603050405020304" pitchFamily="18" charset="0"/>
              </a:endParaRPr>
            </a:p>
          </p:txBody>
        </p:sp>
        <p:sp>
          <p:nvSpPr>
            <p:cNvPr id="59412" name="Text Box 56"/>
            <p:cNvSpPr txBox="1"/>
            <p:nvPr/>
          </p:nvSpPr>
          <p:spPr>
            <a:xfrm>
              <a:off x="476" y="3056"/>
              <a:ext cx="2041" cy="2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rPr>
                <a:t>Transient solution</a:t>
              </a:r>
              <a:r>
                <a:rPr lang="zh-CN" altLang="en-US" sz="2400" b="1" dirty="0">
                  <a:solidFill>
                    <a:schemeClr val="bg1"/>
                  </a:solidFill>
                  <a:latin typeface="Times New Roman" panose="02020603050405020304" pitchFamily="18" charset="0"/>
                </a:rPr>
                <a:t>：</a:t>
              </a:r>
              <a:endParaRPr lang="zh-CN" altLang="en-US" sz="2400" b="1" i="1" dirty="0">
                <a:solidFill>
                  <a:schemeClr val="bg1"/>
                </a:solidFill>
                <a:latin typeface="Times New Roman" panose="02020603050405020304" pitchFamily="18" charset="0"/>
                <a:sym typeface="Symbol" panose="05050102010706020507" pitchFamily="18" charset="2"/>
              </a:endParaRPr>
            </a:p>
          </p:txBody>
        </p:sp>
        <p:sp>
          <p:nvSpPr>
            <p:cNvPr id="59411" name="AutoShape 68"/>
            <p:cNvSpPr/>
            <p:nvPr/>
          </p:nvSpPr>
          <p:spPr>
            <a:xfrm>
              <a:off x="476" y="2568"/>
              <a:ext cx="45" cy="771"/>
            </a:xfrm>
            <a:prstGeom prst="leftBrace">
              <a:avLst>
                <a:gd name="adj1" fmla="val 142777"/>
                <a:gd name="adj2" fmla="val 50000"/>
              </a:avLst>
            </a:prstGeom>
            <a:noFill/>
            <a:ln w="3810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sp>
        <p:nvSpPr>
          <p:cNvPr id="58438" name="Text Box 70"/>
          <p:cNvSpPr txBox="1"/>
          <p:nvPr/>
        </p:nvSpPr>
        <p:spPr>
          <a:xfrm>
            <a:off x="5671199" y="5499188"/>
            <a:ext cx="33115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r>
              <a:rPr lang="en-US" altLang="zh-CN" sz="2800" b="1" baseline="-25000" dirty="0">
                <a:solidFill>
                  <a:schemeClr val="bg1"/>
                </a:solidFill>
                <a:latin typeface="Times New Roman" panose="02020603050405020304" pitchFamily="18" charset="0"/>
              </a:rPr>
              <a:t> </a:t>
            </a:r>
            <a:r>
              <a:rPr lang="en-US" altLang="zh-CN" sz="2800" b="1" dirty="0">
                <a:solidFill>
                  <a:schemeClr val="bg1"/>
                </a:solidFill>
                <a:latin typeface="Times New Roman" panose="02020603050405020304" pitchFamily="18" charset="0"/>
              </a:rPr>
              <a:t>(0</a:t>
            </a:r>
            <a:r>
              <a:rPr lang="en-US" altLang="zh-CN" sz="2800" b="1" baseline="30000" dirty="0">
                <a:solidFill>
                  <a:schemeClr val="bg1"/>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a:t>
            </a:r>
            <a:r>
              <a:rPr lang="en-US" altLang="zh-CN" sz="2800" b="1" i="1" dirty="0">
                <a:solidFill>
                  <a:schemeClr val="bg1"/>
                </a:solidFill>
                <a:latin typeface="Times New Roman" panose="02020603050405020304" pitchFamily="18" charset="0"/>
              </a:rPr>
              <a:t>A+U</a:t>
            </a:r>
            <a:r>
              <a:rPr lang="en-US" altLang="zh-CN" sz="2800" b="1" i="1" baseline="-25000" dirty="0">
                <a:solidFill>
                  <a:schemeClr val="bg1"/>
                </a:solidFill>
                <a:latin typeface="Times New Roman" panose="02020603050405020304" pitchFamily="18" charset="0"/>
              </a:rPr>
              <a:t>S</a:t>
            </a:r>
            <a:r>
              <a:rPr lang="en-US" altLang="zh-CN" sz="2800" b="1" i="1" dirty="0">
                <a:solidFill>
                  <a:schemeClr val="bg1"/>
                </a:solidFill>
                <a:latin typeface="Times New Roman" panose="02020603050405020304" pitchFamily="18" charset="0"/>
              </a:rPr>
              <a:t>=U</a:t>
            </a:r>
            <a:r>
              <a:rPr lang="en-US" altLang="zh-CN" sz="2800" b="1" baseline="-25000" dirty="0">
                <a:solidFill>
                  <a:schemeClr val="bg1"/>
                </a:solidFill>
                <a:latin typeface="Times New Roman" panose="02020603050405020304" pitchFamily="18" charset="0"/>
              </a:rPr>
              <a:t>0</a:t>
            </a:r>
            <a:endParaRPr lang="en-US" altLang="zh-CN" sz="2800" b="1" baseline="-25000" dirty="0">
              <a:solidFill>
                <a:schemeClr val="bg1"/>
              </a:solidFill>
              <a:latin typeface="Times New Roman" panose="02020603050405020304" pitchFamily="18" charset="0"/>
            </a:endParaRPr>
          </a:p>
        </p:txBody>
      </p:sp>
      <p:sp>
        <p:nvSpPr>
          <p:cNvPr id="58439" name="Text Box 71"/>
          <p:cNvSpPr txBox="1"/>
          <p:nvPr/>
        </p:nvSpPr>
        <p:spPr>
          <a:xfrm>
            <a:off x="5967654" y="6234366"/>
            <a:ext cx="252095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sym typeface="Symbol" panose="05050102010706020507" pitchFamily="18" charset="2"/>
              </a:rPr>
              <a:t></a:t>
            </a:r>
            <a:r>
              <a:rPr lang="en-US" altLang="zh-CN" sz="2800" b="1" i="1" dirty="0">
                <a:solidFill>
                  <a:schemeClr val="bg1"/>
                </a:solidFill>
                <a:latin typeface="Times New Roman" panose="02020603050405020304" pitchFamily="18" charset="0"/>
              </a:rPr>
              <a:t> A=U</a:t>
            </a:r>
            <a:r>
              <a:rPr lang="en-US" altLang="zh-CN" sz="2800" b="1" baseline="-25000" dirty="0">
                <a:solidFill>
                  <a:schemeClr val="bg1"/>
                </a:solidFill>
                <a:latin typeface="Times New Roman" panose="02020603050405020304" pitchFamily="18" charset="0"/>
              </a:rPr>
              <a:t>0</a:t>
            </a:r>
            <a:r>
              <a:rPr lang="en-US" altLang="zh-CN" sz="2800" b="1" i="1" dirty="0">
                <a:solidFill>
                  <a:schemeClr val="bg1"/>
                </a:solidFill>
                <a:latin typeface="Times New Roman" panose="02020603050405020304" pitchFamily="18" charset="0"/>
              </a:rPr>
              <a:t> - U</a:t>
            </a:r>
            <a:r>
              <a:rPr lang="en-US" altLang="zh-CN" sz="2800" b="1" i="1" baseline="-25000" dirty="0">
                <a:solidFill>
                  <a:schemeClr val="bg1"/>
                </a:solidFill>
                <a:latin typeface="Times New Roman" panose="02020603050405020304" pitchFamily="18" charset="0"/>
              </a:rPr>
              <a:t>S</a:t>
            </a:r>
            <a:endParaRPr lang="en-US" altLang="zh-CN" sz="2800" b="1" baseline="-25000" dirty="0">
              <a:solidFill>
                <a:schemeClr val="bg1"/>
              </a:solidFill>
              <a:latin typeface="Times New Roman" panose="02020603050405020304" pitchFamily="18" charset="0"/>
            </a:endParaRPr>
          </a:p>
        </p:txBody>
      </p:sp>
      <p:sp>
        <p:nvSpPr>
          <p:cNvPr id="58440" name="Text Box 72"/>
          <p:cNvSpPr txBox="1"/>
          <p:nvPr/>
        </p:nvSpPr>
        <p:spPr>
          <a:xfrm>
            <a:off x="5219859" y="4246563"/>
            <a:ext cx="3637280"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Assuming initial value is A</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65543" name="Object 7"/>
          <p:cNvGraphicFramePr>
            <a:graphicFrameLocks noChangeAspect="1"/>
          </p:cNvGraphicFramePr>
          <p:nvPr/>
        </p:nvGraphicFramePr>
        <p:xfrm>
          <a:off x="2541906" y="5692299"/>
          <a:ext cx="1752600" cy="852805"/>
        </p:xfrm>
        <a:graphic>
          <a:graphicData uri="http://schemas.openxmlformats.org/presentationml/2006/ole">
            <mc:AlternateContent xmlns:mc="http://schemas.openxmlformats.org/markup-compatibility/2006">
              <mc:Choice xmlns:v="urn:schemas-microsoft-com:vml" Requires="v">
                <p:oleObj spid="_x0000_s53265" name="" r:id="rId3" imgW="660400" imgH="342900" progId="Equation.DSMT4">
                  <p:embed/>
                </p:oleObj>
              </mc:Choice>
              <mc:Fallback>
                <p:oleObj name="" r:id="rId3" imgW="660400" imgH="342900" progId="Equation.DSMT4">
                  <p:embed/>
                  <p:pic>
                    <p:nvPicPr>
                      <p:cNvPr id="0" name="图片 3208"/>
                      <p:cNvPicPr/>
                      <p:nvPr/>
                    </p:nvPicPr>
                    <p:blipFill>
                      <a:blip r:embed="rId4">
                        <a:clrChange>
                          <a:clrFrom>
                            <a:srgbClr val="000000"/>
                          </a:clrFrom>
                          <a:clrTo>
                            <a:srgbClr val="FFFFFF"/>
                          </a:clrTo>
                        </a:clrChange>
                      </a:blip>
                      <a:stretch>
                        <a:fillRect/>
                      </a:stretch>
                    </p:blipFill>
                    <p:spPr>
                      <a:xfrm>
                        <a:off x="2541906" y="5692299"/>
                        <a:ext cx="1752600" cy="85280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434"/>
                                        </p:tgtEl>
                                        <p:attrNameLst>
                                          <p:attrName>style.visibility</p:attrName>
                                        </p:attrNameLst>
                                      </p:cBhvr>
                                      <p:to>
                                        <p:strVal val="visible"/>
                                      </p:to>
                                    </p:set>
                                    <p:anim calcmode="lin" valueType="num">
                                      <p:cBhvr additive="base">
                                        <p:cTn id="7" dur="500" fill="hold"/>
                                        <p:tgtEl>
                                          <p:spTgt spid="58434"/>
                                        </p:tgtEl>
                                        <p:attrNameLst>
                                          <p:attrName>ppt_x</p:attrName>
                                        </p:attrNameLst>
                                      </p:cBhvr>
                                      <p:tavLst>
                                        <p:tav tm="0">
                                          <p:val>
                                            <p:strVal val="0-#ppt_w/2"/>
                                          </p:val>
                                        </p:tav>
                                        <p:tav tm="100000">
                                          <p:val>
                                            <p:strVal val="#ppt_x"/>
                                          </p:val>
                                        </p:tav>
                                      </p:tavLst>
                                    </p:anim>
                                    <p:anim calcmode="lin" valueType="num">
                                      <p:cBhvr additive="base">
                                        <p:cTn id="8" dur="500" fill="hold"/>
                                        <p:tgtEl>
                                          <p:spTgt spid="584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100000"/>
                                  </p:iterate>
                                  <p:childTnLst>
                                    <p:set>
                                      <p:cBhvr>
                                        <p:cTn id="11" dur="1" fill="hold">
                                          <p:stCondLst>
                                            <p:cond delay="0"/>
                                          </p:stCondLst>
                                        </p:cTn>
                                        <p:tgtEl>
                                          <p:spTgt spid="58373">
                                            <p:txEl>
                                              <p:pRg st="0" end="0"/>
                                            </p:txEl>
                                          </p:spTgt>
                                        </p:tgtEl>
                                        <p:attrNameLst>
                                          <p:attrName>style.visibility</p:attrName>
                                        </p:attrNameLst>
                                      </p:cBhvr>
                                      <p:to>
                                        <p:strVal val="visible"/>
                                      </p:to>
                                    </p:set>
                                    <p:animEffect transition="in" filter="wipe(left)">
                                      <p:cBhvr>
                                        <p:cTn id="12" dur="100"/>
                                        <p:tgtEl>
                                          <p:spTgt spid="5837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428"/>
                                        </p:tgtEl>
                                        <p:attrNameLst>
                                          <p:attrName>style.visibility</p:attrName>
                                        </p:attrNameLst>
                                      </p:cBhvr>
                                      <p:to>
                                        <p:strVal val="visible"/>
                                      </p:to>
                                    </p:set>
                                    <p:animEffect transition="in" filter="dissolve">
                                      <p:cBhvr>
                                        <p:cTn id="17" dur="500"/>
                                        <p:tgtEl>
                                          <p:spTgt spid="58428"/>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1" nodeType="clickEffect">
                                  <p:stCondLst>
                                    <p:cond delay="0"/>
                                  </p:stCondLst>
                                  <p:childTnLst>
                                    <p:set>
                                      <p:cBhvr>
                                        <p:cTn id="27" dur="1" fill="hold">
                                          <p:stCondLst>
                                            <p:cond delay="0"/>
                                          </p:stCondLst>
                                        </p:cTn>
                                        <p:tgtEl>
                                          <p:spTgt spid="58420">
                                            <p:txEl>
                                              <p:pRg st="0" end="0"/>
                                            </p:txEl>
                                          </p:spTgt>
                                        </p:tgtEl>
                                        <p:attrNameLst>
                                          <p:attrName>style.visibility</p:attrName>
                                        </p:attrNameLst>
                                      </p:cBhvr>
                                      <p:to>
                                        <p:strVal val="visible"/>
                                      </p:to>
                                    </p:set>
                                    <p:anim calcmode="lin" valueType="num">
                                      <p:cBhvr additive="base">
                                        <p:cTn id="28" dur="500" fill="hold"/>
                                        <p:tgtEl>
                                          <p:spTgt spid="58420">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8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8416"/>
                                        </p:tgtEl>
                                        <p:attrNameLst>
                                          <p:attrName>style.visibility</p:attrName>
                                        </p:attrNameLst>
                                      </p:cBhvr>
                                      <p:to>
                                        <p:strVal val="visible"/>
                                      </p:to>
                                    </p:set>
                                    <p:animEffect transition="in" filter="wipe(left)">
                                      <p:cBhvr>
                                        <p:cTn id="34" dur="3000"/>
                                        <p:tgtEl>
                                          <p:spTgt spid="584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8418">
                                            <p:txEl>
                                              <p:pRg st="0" end="0"/>
                                            </p:txEl>
                                          </p:spTgt>
                                        </p:tgtEl>
                                        <p:attrNameLst>
                                          <p:attrName>style.visibility</p:attrName>
                                        </p:attrNameLst>
                                      </p:cBhvr>
                                      <p:to>
                                        <p:strVal val="visible"/>
                                      </p:to>
                                    </p:set>
                                    <p:animEffect transition="in" filter="wipe(left)">
                                      <p:cBhvr>
                                        <p:cTn id="39" dur="3000"/>
                                        <p:tgtEl>
                                          <p:spTgt spid="5841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2000"/>
                                        <p:tgtEl>
                                          <p:spTgt spid="15"/>
                                        </p:tgtEl>
                                      </p:cBhvr>
                                    </p:animEffect>
                                  </p:childTnLst>
                                </p:cTn>
                              </p:par>
                            </p:childTnLst>
                          </p:cTn>
                        </p:par>
                        <p:par>
                          <p:cTn id="45" fill="hold">
                            <p:stCondLst>
                              <p:cond delay="2000"/>
                            </p:stCondLst>
                            <p:childTnLst>
                              <p:par>
                                <p:cTn id="46" presetID="22" presetClass="entr" presetSubtype="8" fill="hold" nodeType="afterEffect">
                                  <p:stCondLst>
                                    <p:cond delay="0"/>
                                  </p:stCondLst>
                                  <p:childTnLst>
                                    <p:set>
                                      <p:cBhvr>
                                        <p:cTn id="47" dur="1" fill="hold">
                                          <p:stCondLst>
                                            <p:cond delay="0"/>
                                          </p:stCondLst>
                                        </p:cTn>
                                        <p:tgtEl>
                                          <p:spTgt spid="65543"/>
                                        </p:tgtEl>
                                        <p:attrNameLst>
                                          <p:attrName>style.visibility</p:attrName>
                                        </p:attrNameLst>
                                      </p:cBhvr>
                                      <p:to>
                                        <p:strVal val="visible"/>
                                      </p:to>
                                    </p:set>
                                    <p:animEffect transition="in" filter="wipe(left)">
                                      <p:cBhvr>
                                        <p:cTn id="48" dur="3000"/>
                                        <p:tgtEl>
                                          <p:spTgt spid="655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8421">
                                            <p:txEl>
                                              <p:pRg st="0" end="0"/>
                                            </p:txEl>
                                          </p:spTgt>
                                        </p:tgtEl>
                                        <p:attrNameLst>
                                          <p:attrName>style.visibility</p:attrName>
                                        </p:attrNameLst>
                                      </p:cBhvr>
                                      <p:to>
                                        <p:strVal val="visible"/>
                                      </p:to>
                                    </p:set>
                                    <p:animEffect transition="in" filter="wipe(left)">
                                      <p:cBhvr>
                                        <p:cTn id="53" dur="1000"/>
                                        <p:tgtEl>
                                          <p:spTgt spid="5842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8440"/>
                                        </p:tgtEl>
                                        <p:attrNameLst>
                                          <p:attrName>style.visibility</p:attrName>
                                        </p:attrNameLst>
                                      </p:cBhvr>
                                      <p:to>
                                        <p:strVal val="visible"/>
                                      </p:to>
                                    </p:set>
                                    <p:animEffect transition="in" filter="wipe(left)">
                                      <p:cBhvr>
                                        <p:cTn id="58" dur="2000"/>
                                        <p:tgtEl>
                                          <p:spTgt spid="5844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8419">
                                            <p:txEl>
                                              <p:pRg st="0" end="0"/>
                                            </p:txEl>
                                          </p:spTgt>
                                        </p:tgtEl>
                                        <p:attrNameLst>
                                          <p:attrName>style.visibility</p:attrName>
                                        </p:attrNameLst>
                                      </p:cBhvr>
                                      <p:to>
                                        <p:strVal val="visible"/>
                                      </p:to>
                                    </p:set>
                                    <p:animEffect transition="in" filter="wipe(left)">
                                      <p:cBhvr>
                                        <p:cTn id="63" dur="500"/>
                                        <p:tgtEl>
                                          <p:spTgt spid="58419">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8438"/>
                                        </p:tgtEl>
                                        <p:attrNameLst>
                                          <p:attrName>style.visibility</p:attrName>
                                        </p:attrNameLst>
                                      </p:cBhvr>
                                      <p:to>
                                        <p:strVal val="visible"/>
                                      </p:to>
                                    </p:set>
                                    <p:animEffect transition="in" filter="wipe(left)">
                                      <p:cBhvr>
                                        <p:cTn id="68" dur="3000"/>
                                        <p:tgtEl>
                                          <p:spTgt spid="5843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8439"/>
                                        </p:tgtEl>
                                        <p:attrNameLst>
                                          <p:attrName>style.visibility</p:attrName>
                                        </p:attrNameLst>
                                      </p:cBhvr>
                                      <p:to>
                                        <p:strVal val="visible"/>
                                      </p:to>
                                    </p:set>
                                    <p:animEffect transition="in" filter="wipe(left)">
                                      <p:cBhvr>
                                        <p:cTn id="73" dur="3000"/>
                                        <p:tgtEl>
                                          <p:spTgt spid="5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build="p"/>
      <p:bldP spid="58418" grpId="0" build="p"/>
      <p:bldP spid="58419" grpId="0" advAuto="1000" build="p"/>
      <p:bldP spid="58420" grpId="1" bldLvl="0" build="allAtOnce"/>
      <p:bldP spid="58421" grpId="0" build="p"/>
      <p:bldP spid="58428" grpId="0" bldLvl="0" animBg="1"/>
      <p:bldP spid="58434" grpId="0" bldLvl="0" animBg="1"/>
      <p:bldP spid="58438" grpId="0"/>
      <p:bldP spid="58439" grpId="0"/>
      <p:bldP spid="5844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p:nvPr/>
        </p:nvSpPr>
        <p:spPr>
          <a:xfrm>
            <a:off x="196910" y="2256027"/>
            <a:ext cx="8555295" cy="523220"/>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Two decomposing ways of total response</a:t>
            </a:r>
            <a:endParaRPr lang="en-US" altLang="zh-CN" sz="2800" b="1" dirty="0">
              <a:solidFill>
                <a:schemeClr val="bg1"/>
              </a:solidFill>
              <a:latin typeface="仿宋_GB2312" panose="02010609030101010101" pitchFamily="49" charset="-122"/>
              <a:ea typeface="仿宋_GB2312" panose="02010609030101010101" pitchFamily="49" charset="-122"/>
            </a:endParaRPr>
          </a:p>
        </p:txBody>
      </p:sp>
      <p:grpSp>
        <p:nvGrpSpPr>
          <p:cNvPr id="2" name="Group 44"/>
          <p:cNvGrpSpPr/>
          <p:nvPr/>
        </p:nvGrpSpPr>
        <p:grpSpPr>
          <a:xfrm>
            <a:off x="4500563" y="5301952"/>
            <a:ext cx="4186237" cy="1114425"/>
            <a:chOff x="1694" y="3104"/>
            <a:chExt cx="2637" cy="702"/>
          </a:xfrm>
        </p:grpSpPr>
        <p:grpSp>
          <p:nvGrpSpPr>
            <p:cNvPr id="60446" name="Group 14"/>
            <p:cNvGrpSpPr/>
            <p:nvPr/>
          </p:nvGrpSpPr>
          <p:grpSpPr>
            <a:xfrm>
              <a:off x="2318" y="3104"/>
              <a:ext cx="1347" cy="632"/>
              <a:chOff x="1776" y="3352"/>
              <a:chExt cx="1347" cy="632"/>
            </a:xfrm>
          </p:grpSpPr>
          <p:sp>
            <p:nvSpPr>
              <p:cNvPr id="60451" name="Freeform 15"/>
              <p:cNvSpPr/>
              <p:nvPr/>
            </p:nvSpPr>
            <p:spPr>
              <a:xfrm>
                <a:off x="1776" y="3352"/>
                <a:ext cx="1347" cy="632"/>
              </a:xfrm>
              <a:custGeom>
                <a:avLst/>
                <a:gdLst>
                  <a:gd name="txL" fmla="*/ 0 w 1344"/>
                  <a:gd name="txT" fmla="*/ 0 h 344"/>
                  <a:gd name="txR" fmla="*/ 1344 w 1344"/>
                  <a:gd name="txB" fmla="*/ 344 h 344"/>
                </a:gdLst>
                <a:ahLst/>
                <a:cxnLst>
                  <a:cxn ang="0">
                    <a:pos x="0" y="24303"/>
                  </a:cxn>
                  <a:cxn ang="0">
                    <a:pos x="295" y="10733"/>
                  </a:cxn>
                  <a:cxn ang="0">
                    <a:pos x="631" y="3956"/>
                  </a:cxn>
                  <a:cxn ang="0">
                    <a:pos x="1118" y="584"/>
                  </a:cxn>
                  <a:cxn ang="0">
                    <a:pos x="1365" y="584"/>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00FFFF">
                    <a:alpha val="100000"/>
                  </a:srgbClr>
                </a:solidFill>
                <a:prstDash val="solid"/>
                <a:round/>
                <a:headEnd type="none" w="med" len="med"/>
                <a:tailEnd type="none" w="med" len="med"/>
              </a:ln>
            </p:spPr>
            <p:txBody>
              <a:bodyPr/>
              <a:lstStyle/>
              <a:p>
                <a:endParaRPr lang="zh-CN" altLang="en-US"/>
              </a:p>
            </p:txBody>
          </p:sp>
          <p:sp>
            <p:nvSpPr>
              <p:cNvPr id="60452" name="Rectangle 16"/>
              <p:cNvSpPr/>
              <p:nvPr/>
            </p:nvSpPr>
            <p:spPr>
              <a:xfrm>
                <a:off x="2292" y="3360"/>
                <a:ext cx="414" cy="365"/>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r>
                  <a:rPr lang="en-US" altLang="zh-CN" sz="2400" b="1" i="1" baseline="30000" dirty="0">
                    <a:solidFill>
                      <a:schemeClr val="bg1"/>
                    </a:solidFill>
                    <a:latin typeface="Times New Roman" panose="02020603050405020304" pitchFamily="18" charset="0"/>
                  </a:rPr>
                  <a:t>"</a:t>
                </a:r>
                <a:endParaRPr lang="en-US" altLang="zh-CN" sz="2400" b="1" i="1" dirty="0">
                  <a:solidFill>
                    <a:schemeClr val="bg1"/>
                  </a:solidFill>
                  <a:latin typeface="Times New Roman" panose="02020603050405020304" pitchFamily="18" charset="0"/>
                </a:endParaRPr>
              </a:p>
            </p:txBody>
          </p:sp>
        </p:grpSp>
        <p:grpSp>
          <p:nvGrpSpPr>
            <p:cNvPr id="60447" name="Group 17"/>
            <p:cNvGrpSpPr/>
            <p:nvPr/>
          </p:nvGrpSpPr>
          <p:grpSpPr>
            <a:xfrm>
              <a:off x="1694" y="3496"/>
              <a:ext cx="630" cy="288"/>
              <a:chOff x="1152" y="3504"/>
              <a:chExt cx="630" cy="288"/>
            </a:xfrm>
          </p:grpSpPr>
          <p:sp>
            <p:nvSpPr>
              <p:cNvPr id="60449" name="Text Box 18"/>
              <p:cNvSpPr txBox="1"/>
              <p:nvPr/>
            </p:nvSpPr>
            <p:spPr>
              <a:xfrm>
                <a:off x="1392" y="3504"/>
                <a:ext cx="390" cy="288"/>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60450" name="Text Box 19"/>
              <p:cNvSpPr txBox="1"/>
              <p:nvPr/>
            </p:nvSpPr>
            <p:spPr>
              <a:xfrm>
                <a:off x="1152" y="3504"/>
                <a:ext cx="319" cy="288"/>
              </a:xfrm>
              <a:prstGeom prst="rect">
                <a:avLst/>
              </a:prstGeom>
              <a:noFill/>
              <a:ln w="381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a:t>
                </a:r>
                <a:endParaRPr lang="en-US" altLang="zh-CN" sz="2400" b="1" i="1" baseline="-25000" dirty="0">
                  <a:solidFill>
                    <a:schemeClr val="bg1"/>
                  </a:solidFill>
                  <a:latin typeface="Times New Roman" panose="02020603050405020304" pitchFamily="18" charset="0"/>
                </a:endParaRPr>
              </a:p>
            </p:txBody>
          </p:sp>
        </p:grpSp>
        <p:sp>
          <p:nvSpPr>
            <p:cNvPr id="60448" name="AutoShape 20" descr="蓝色面巾纸"/>
            <p:cNvSpPr/>
            <p:nvPr/>
          </p:nvSpPr>
          <p:spPr>
            <a:xfrm>
              <a:off x="3248" y="3566"/>
              <a:ext cx="1083" cy="240"/>
            </a:xfrm>
            <a:prstGeom prst="wedgeRectCallout">
              <a:avLst>
                <a:gd name="adj1" fmla="val -11421"/>
                <a:gd name="adj2" fmla="val -223583"/>
              </a:avLst>
            </a:prstGeom>
            <a:blipFill rotWithShape="1">
              <a:blip r:embed="rId1"/>
            </a:blipFill>
            <a:ln w="38100">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latin typeface="Times New Roman" panose="02020603050405020304" pitchFamily="18" charset="0"/>
                  <a:sym typeface="+mn-ea"/>
                </a:rPr>
                <a:t>Transient solution</a:t>
              </a:r>
              <a:endParaRPr lang="zh-CN" altLang="en-US" sz="1800" dirty="0">
                <a:latin typeface="Times New Roman" panose="02020603050405020304" pitchFamily="18" charset="0"/>
              </a:endParaRPr>
            </a:p>
          </p:txBody>
        </p:sp>
      </p:grpSp>
      <p:grpSp>
        <p:nvGrpSpPr>
          <p:cNvPr id="5" name="Group 43"/>
          <p:cNvGrpSpPr/>
          <p:nvPr/>
        </p:nvGrpSpPr>
        <p:grpSpPr>
          <a:xfrm>
            <a:off x="4954588" y="3371552"/>
            <a:ext cx="3514724" cy="1077912"/>
            <a:chOff x="1980" y="1888"/>
            <a:chExt cx="2214" cy="679"/>
          </a:xfrm>
        </p:grpSpPr>
        <p:sp>
          <p:nvSpPr>
            <p:cNvPr id="60442" name="Line 23"/>
            <p:cNvSpPr/>
            <p:nvPr/>
          </p:nvSpPr>
          <p:spPr>
            <a:xfrm>
              <a:off x="2316" y="2394"/>
              <a:ext cx="1392" cy="0"/>
            </a:xfrm>
            <a:prstGeom prst="line">
              <a:avLst/>
            </a:prstGeom>
            <a:ln w="38100" cap="flat" cmpd="sng">
              <a:solidFill>
                <a:srgbClr val="FFFF00"/>
              </a:solidFill>
              <a:prstDash val="solid"/>
              <a:headEnd type="none" w="med" len="med"/>
              <a:tailEnd type="none" w="med" len="med"/>
            </a:ln>
          </p:spPr>
        </p:sp>
        <p:sp>
          <p:nvSpPr>
            <p:cNvPr id="60443" name="Rectangle 24"/>
            <p:cNvSpPr/>
            <p:nvPr/>
          </p:nvSpPr>
          <p:spPr>
            <a:xfrm>
              <a:off x="3756" y="2202"/>
              <a:ext cx="379" cy="365"/>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r>
                <a:rPr lang="en-US" altLang="zh-CN" sz="2400" b="1" i="1" baseline="30000" dirty="0">
                  <a:solidFill>
                    <a:schemeClr val="bg1"/>
                  </a:solidFill>
                  <a:latin typeface="Times New Roman" panose="02020603050405020304" pitchFamily="18" charset="0"/>
                </a:rPr>
                <a:t>'</a:t>
              </a:r>
              <a:endParaRPr lang="en-US" altLang="zh-CN" sz="2400" b="1" i="1" baseline="30000" dirty="0">
                <a:solidFill>
                  <a:schemeClr val="bg1"/>
                </a:solidFill>
                <a:latin typeface="Times New Roman" panose="02020603050405020304" pitchFamily="18" charset="0"/>
              </a:endParaRPr>
            </a:p>
          </p:txBody>
        </p:sp>
        <p:sp>
          <p:nvSpPr>
            <p:cNvPr id="60444" name="Text Box 25"/>
            <p:cNvSpPr txBox="1"/>
            <p:nvPr/>
          </p:nvSpPr>
          <p:spPr>
            <a:xfrm>
              <a:off x="1980" y="2250"/>
              <a:ext cx="326"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sp>
          <p:nvSpPr>
            <p:cNvPr id="60445" name="AutoShape 26" descr="羊皮纸"/>
            <p:cNvSpPr/>
            <p:nvPr/>
          </p:nvSpPr>
          <p:spPr>
            <a:xfrm>
              <a:off x="2764" y="1888"/>
              <a:ext cx="1430" cy="240"/>
            </a:xfrm>
            <a:prstGeom prst="wedgeRectCallout">
              <a:avLst>
                <a:gd name="adj1" fmla="val -49454"/>
                <a:gd name="adj2" fmla="val 151749"/>
              </a:avLst>
            </a:prstGeom>
            <a:blipFill rotWithShape="1">
              <a:blip r:embed="rId2"/>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solidFill>
                    <a:schemeClr val="tx1"/>
                  </a:solidFill>
                  <a:latin typeface="Times New Roman" panose="02020603050405020304" pitchFamily="18" charset="0"/>
                  <a:sym typeface="+mn-ea"/>
                </a:rPr>
                <a:t>Steady-stat</a:t>
              </a:r>
              <a:r>
                <a:rPr lang="en-US" altLang="zh-CN" sz="1800" dirty="0">
                  <a:solidFill>
                    <a:schemeClr val="tx1"/>
                  </a:solidFill>
                  <a:latin typeface="Times New Roman" panose="02020603050405020304" pitchFamily="18" charset="0"/>
                  <a:sym typeface="+mn-ea"/>
                </a:rPr>
                <a:t>e </a:t>
              </a:r>
              <a:r>
                <a:rPr lang="zh-CN" altLang="en-US" sz="1800" dirty="0">
                  <a:solidFill>
                    <a:schemeClr val="tx1"/>
                  </a:solidFill>
                  <a:latin typeface="Times New Roman" panose="02020603050405020304" pitchFamily="18" charset="0"/>
                  <a:sym typeface="+mn-ea"/>
                </a:rPr>
                <a:t>solution</a:t>
              </a:r>
              <a:endParaRPr lang="zh-CN" altLang="en-US" sz="1800" dirty="0">
                <a:solidFill>
                  <a:schemeClr val="tx1"/>
                </a:solidFill>
                <a:latin typeface="Times New Roman" panose="02020603050405020304" pitchFamily="18" charset="0"/>
                <a:sym typeface="+mn-ea"/>
              </a:endParaRPr>
            </a:p>
          </p:txBody>
        </p:sp>
      </p:grpSp>
      <p:grpSp>
        <p:nvGrpSpPr>
          <p:cNvPr id="6" name="Group 45"/>
          <p:cNvGrpSpPr/>
          <p:nvPr/>
        </p:nvGrpSpPr>
        <p:grpSpPr>
          <a:xfrm>
            <a:off x="4943475" y="4235152"/>
            <a:ext cx="3814763" cy="762000"/>
            <a:chOff x="1973" y="2432"/>
            <a:chExt cx="2403" cy="480"/>
          </a:xfrm>
        </p:grpSpPr>
        <p:grpSp>
          <p:nvGrpSpPr>
            <p:cNvPr id="60435" name="Group 28"/>
            <p:cNvGrpSpPr/>
            <p:nvPr/>
          </p:nvGrpSpPr>
          <p:grpSpPr>
            <a:xfrm>
              <a:off x="1973" y="2432"/>
              <a:ext cx="1680" cy="480"/>
              <a:chOff x="1440" y="2688"/>
              <a:chExt cx="1680" cy="480"/>
            </a:xfrm>
          </p:grpSpPr>
          <p:grpSp>
            <p:nvGrpSpPr>
              <p:cNvPr id="60437" name="Group 29"/>
              <p:cNvGrpSpPr/>
              <p:nvPr/>
            </p:nvGrpSpPr>
            <p:grpSpPr>
              <a:xfrm>
                <a:off x="1488" y="2688"/>
                <a:ext cx="1632" cy="480"/>
                <a:chOff x="1488" y="2688"/>
                <a:chExt cx="1632" cy="480"/>
              </a:xfrm>
            </p:grpSpPr>
            <p:sp>
              <p:nvSpPr>
                <p:cNvPr id="60440" name="Freeform 30"/>
                <p:cNvSpPr/>
                <p:nvPr/>
              </p:nvSpPr>
              <p:spPr>
                <a:xfrm>
                  <a:off x="1776" y="2688"/>
                  <a:ext cx="1344" cy="480"/>
                </a:xfrm>
                <a:custGeom>
                  <a:avLst/>
                  <a:gdLst>
                    <a:gd name="txL" fmla="*/ 0 w 1344"/>
                    <a:gd name="txT" fmla="*/ 0 h 344"/>
                    <a:gd name="txR" fmla="*/ 1344 w 1344"/>
                    <a:gd name="txB" fmla="*/ 344 h 344"/>
                  </a:gdLst>
                  <a:ahLst/>
                  <a:cxnLst>
                    <a:cxn ang="0">
                      <a:pos x="0" y="3546"/>
                    </a:cxn>
                    <a:cxn ang="0">
                      <a:pos x="288" y="1566"/>
                    </a:cxn>
                    <a:cxn ang="0">
                      <a:pos x="624" y="576"/>
                    </a:cxn>
                    <a:cxn ang="0">
                      <a:pos x="1104" y="78"/>
                    </a:cxn>
                    <a:cxn ang="0">
                      <a:pos x="1344" y="78"/>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60441" name="Line 31"/>
                <p:cNvSpPr/>
                <p:nvPr/>
              </p:nvSpPr>
              <p:spPr>
                <a:xfrm>
                  <a:off x="1488" y="3168"/>
                  <a:ext cx="272" cy="0"/>
                </a:xfrm>
                <a:prstGeom prst="line">
                  <a:avLst/>
                </a:prstGeom>
                <a:ln w="38100" cap="flat" cmpd="sng">
                  <a:solidFill>
                    <a:srgbClr val="FF3300"/>
                  </a:solidFill>
                  <a:prstDash val="solid"/>
                  <a:headEnd type="none" w="med" len="med"/>
                  <a:tailEnd type="none" w="med" len="med"/>
                </a:ln>
              </p:spPr>
            </p:sp>
          </p:grpSp>
          <p:sp>
            <p:nvSpPr>
              <p:cNvPr id="60438" name="Text Box 32"/>
              <p:cNvSpPr txBox="1"/>
              <p:nvPr/>
            </p:nvSpPr>
            <p:spPr>
              <a:xfrm>
                <a:off x="1440" y="2832"/>
                <a:ext cx="319" cy="288"/>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a:t>
                </a:r>
                <a:endParaRPr lang="en-US" altLang="zh-CN" sz="2400" b="1" i="1" baseline="-25000" dirty="0">
                  <a:solidFill>
                    <a:schemeClr val="bg1"/>
                  </a:solidFill>
                  <a:latin typeface="Times New Roman" panose="02020603050405020304" pitchFamily="18" charset="0"/>
                </a:endParaRPr>
              </a:p>
            </p:txBody>
          </p:sp>
          <p:sp>
            <p:nvSpPr>
              <p:cNvPr id="60439" name="Text Box 33"/>
              <p:cNvSpPr txBox="1"/>
              <p:nvPr/>
            </p:nvSpPr>
            <p:spPr>
              <a:xfrm>
                <a:off x="2160" y="2784"/>
                <a:ext cx="280" cy="288"/>
              </a:xfrm>
              <a:prstGeom prst="rect">
                <a:avLst/>
              </a:prstGeom>
              <a:noFill/>
              <a:ln w="381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sp>
          <p:nvSpPr>
            <p:cNvPr id="60436" name="AutoShape 34"/>
            <p:cNvSpPr/>
            <p:nvPr/>
          </p:nvSpPr>
          <p:spPr>
            <a:xfrm>
              <a:off x="3560" y="2659"/>
              <a:ext cx="816" cy="240"/>
            </a:xfrm>
            <a:prstGeom prst="wedgeRectCallout">
              <a:avLst>
                <a:gd name="adj1" fmla="val -78556"/>
                <a:gd name="adj2" fmla="val -122083"/>
              </a:avLst>
            </a:prstGeom>
            <a:solidFill>
              <a:srgbClr val="FFCC00"/>
            </a:solidFill>
            <a:ln w="38100">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1800" dirty="0">
                  <a:latin typeface="Times New Roman" panose="02020603050405020304" pitchFamily="18" charset="0"/>
                </a:rPr>
                <a:t>Total solution</a:t>
              </a:r>
              <a:endParaRPr lang="zh-CN" altLang="en-US" sz="1800" dirty="0">
                <a:latin typeface="Times New Roman" panose="02020603050405020304" pitchFamily="18" charset="0"/>
              </a:endParaRPr>
            </a:p>
          </p:txBody>
        </p:sp>
      </p:grpSp>
      <p:grpSp>
        <p:nvGrpSpPr>
          <p:cNvPr id="9" name="Group 35"/>
          <p:cNvGrpSpPr/>
          <p:nvPr/>
        </p:nvGrpSpPr>
        <p:grpSpPr>
          <a:xfrm>
            <a:off x="5076825" y="3320752"/>
            <a:ext cx="3392488" cy="3276600"/>
            <a:chOff x="1575" y="1728"/>
            <a:chExt cx="2137" cy="2064"/>
          </a:xfrm>
        </p:grpSpPr>
        <p:grpSp>
          <p:nvGrpSpPr>
            <p:cNvPr id="60429" name="Group 36"/>
            <p:cNvGrpSpPr/>
            <p:nvPr/>
          </p:nvGrpSpPr>
          <p:grpSpPr>
            <a:xfrm>
              <a:off x="1575" y="1728"/>
              <a:ext cx="2137" cy="2064"/>
              <a:chOff x="1539" y="2112"/>
              <a:chExt cx="2137" cy="2064"/>
            </a:xfrm>
          </p:grpSpPr>
          <p:sp>
            <p:nvSpPr>
              <p:cNvPr id="60431" name="Line 37"/>
              <p:cNvSpPr/>
              <p:nvPr/>
            </p:nvSpPr>
            <p:spPr>
              <a:xfrm>
                <a:off x="1539" y="3312"/>
                <a:ext cx="1968" cy="0"/>
              </a:xfrm>
              <a:prstGeom prst="line">
                <a:avLst/>
              </a:prstGeom>
              <a:ln w="38100" cap="flat" cmpd="sng">
                <a:solidFill>
                  <a:schemeClr val="bg1"/>
                </a:solidFill>
                <a:prstDash val="solid"/>
                <a:headEnd type="none" w="med" len="med"/>
                <a:tailEnd type="triangle" w="med" len="med"/>
              </a:ln>
            </p:spPr>
          </p:sp>
          <p:sp>
            <p:nvSpPr>
              <p:cNvPr id="60432" name="Line 38"/>
              <p:cNvSpPr/>
              <p:nvPr/>
            </p:nvSpPr>
            <p:spPr>
              <a:xfrm flipV="1">
                <a:off x="1776" y="2256"/>
                <a:ext cx="0" cy="1920"/>
              </a:xfrm>
              <a:prstGeom prst="line">
                <a:avLst/>
              </a:prstGeom>
              <a:ln w="38100" cap="flat" cmpd="sng">
                <a:solidFill>
                  <a:schemeClr val="bg1"/>
                </a:solidFill>
                <a:prstDash val="solid"/>
                <a:headEnd type="none" w="med" len="med"/>
                <a:tailEnd type="triangle" w="med" len="med"/>
              </a:ln>
            </p:spPr>
          </p:sp>
          <p:sp>
            <p:nvSpPr>
              <p:cNvPr id="60433" name="Text Box 39"/>
              <p:cNvSpPr txBox="1"/>
              <p:nvPr/>
            </p:nvSpPr>
            <p:spPr>
              <a:xfrm>
                <a:off x="3507" y="3168"/>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60434" name="Text Box 40"/>
              <p:cNvSpPr txBox="1"/>
              <p:nvPr/>
            </p:nvSpPr>
            <p:spPr>
              <a:xfrm>
                <a:off x="1824" y="2112"/>
                <a:ext cx="28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sp>
          <p:nvSpPr>
            <p:cNvPr id="60430" name="Text Box 41"/>
            <p:cNvSpPr txBox="1"/>
            <p:nvPr/>
          </p:nvSpPr>
          <p:spPr>
            <a:xfrm>
              <a:off x="1590" y="2936"/>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a:t>
              </a:r>
              <a:endParaRPr lang="en-US" altLang="zh-CN" sz="2400" dirty="0">
                <a:solidFill>
                  <a:schemeClr val="bg1"/>
                </a:solidFill>
                <a:latin typeface="Times New Roman" panose="02020603050405020304" pitchFamily="18" charset="0"/>
              </a:endParaRPr>
            </a:p>
          </p:txBody>
        </p:sp>
      </p:grpSp>
      <p:sp>
        <p:nvSpPr>
          <p:cNvPr id="57390" name="Text Box 46"/>
          <p:cNvSpPr txBox="1"/>
          <p:nvPr/>
        </p:nvSpPr>
        <p:spPr>
          <a:xfrm>
            <a:off x="107790" y="2851149"/>
            <a:ext cx="7967028"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）Emphasize the two working states of the circuit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684530" y="103505"/>
            <a:ext cx="8067675" cy="1123950"/>
          </a:xfrm>
          <a:prstGeom prst="rect">
            <a:avLst/>
          </a:prstGeom>
        </p:spPr>
      </p:pic>
      <p:sp>
        <p:nvSpPr>
          <p:cNvPr id="57353" name="AutoShape 9" descr="羊皮纸"/>
          <p:cNvSpPr/>
          <p:nvPr/>
        </p:nvSpPr>
        <p:spPr>
          <a:xfrm>
            <a:off x="1670685" y="1435100"/>
            <a:ext cx="2963545" cy="692150"/>
          </a:xfrm>
          <a:prstGeom prst="wedgeRectCallout">
            <a:avLst>
              <a:gd name="adj1" fmla="val 35384"/>
              <a:gd name="adj2" fmla="val -103995"/>
            </a:avLst>
          </a:prstGeom>
          <a:blipFill rotWithShape="1">
            <a:blip r:embed="rId2"/>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rgbClr val="0033CC"/>
                </a:solidFill>
                <a:latin typeface="Times New Roman" panose="02020603050405020304" pitchFamily="18" charset="0"/>
                <a:sym typeface="+mn-ea"/>
              </a:rPr>
              <a:t>F</a:t>
            </a:r>
            <a:r>
              <a:rPr lang="en-US" altLang="zh-CN" sz="2000" b="1" dirty="0">
                <a:solidFill>
                  <a:srgbClr val="0033CC"/>
                </a:solidFill>
                <a:latin typeface="Times New Roman" panose="02020603050405020304" pitchFamily="18" charset="0"/>
                <a:sym typeface="+mn-ea"/>
              </a:rPr>
              <a:t>orced</a:t>
            </a:r>
            <a:r>
              <a:rPr lang="zh-CN" altLang="en-US" sz="2000" b="1" dirty="0">
                <a:solidFill>
                  <a:srgbClr val="0033CC"/>
                </a:solidFill>
                <a:latin typeface="Times New Roman" panose="02020603050405020304" pitchFamily="18" charset="0"/>
                <a:sym typeface="+mn-ea"/>
              </a:rPr>
              <a:t> component</a:t>
            </a:r>
            <a:endParaRPr lang="zh-CN" altLang="en-US" sz="2000" b="1" dirty="0">
              <a:solidFill>
                <a:srgbClr val="0033CC"/>
              </a:solidFill>
              <a:latin typeface="Times New Roman" panose="02020603050405020304" pitchFamily="18" charset="0"/>
            </a:endParaRPr>
          </a:p>
          <a:p>
            <a:pPr marL="0" lvl="0" indent="0" algn="ctr" eaLnBrk="1" hangingPunct="1">
              <a:spcBef>
                <a:spcPct val="0"/>
              </a:spcBef>
              <a:buNone/>
            </a:pPr>
            <a:r>
              <a:rPr lang="en-US" altLang="zh-CN" sz="2000" b="1" dirty="0">
                <a:solidFill>
                  <a:srgbClr val="0033CC"/>
                </a:solidFill>
                <a:latin typeface="Times New Roman" panose="02020603050405020304" pitchFamily="18" charset="0"/>
              </a:rPr>
              <a:t>(</a:t>
            </a:r>
            <a:r>
              <a:rPr lang="zh-CN" altLang="en-US" sz="2000" b="1" dirty="0">
                <a:solidFill>
                  <a:srgbClr val="0033CC"/>
                </a:solidFill>
                <a:latin typeface="Times New Roman" panose="02020603050405020304" pitchFamily="18" charset="0"/>
                <a:sym typeface="+mn-ea"/>
              </a:rPr>
              <a:t>Steady-state solution</a:t>
            </a:r>
            <a:r>
              <a:rPr lang="en-US" altLang="zh-CN" sz="2000" b="1" dirty="0">
                <a:solidFill>
                  <a:srgbClr val="0033CC"/>
                </a:solidFill>
                <a:latin typeface="Times New Roman" panose="02020603050405020304" pitchFamily="18" charset="0"/>
              </a:rPr>
              <a:t>)</a:t>
            </a:r>
            <a:endParaRPr lang="en-US" altLang="zh-CN" sz="2000" b="1" dirty="0">
              <a:solidFill>
                <a:srgbClr val="0033CC"/>
              </a:solidFill>
              <a:latin typeface="Times New Roman" panose="02020603050405020304" pitchFamily="18" charset="0"/>
            </a:endParaRPr>
          </a:p>
        </p:txBody>
      </p:sp>
      <p:sp>
        <p:nvSpPr>
          <p:cNvPr id="57354" name="AutoShape 10" descr="信纸"/>
          <p:cNvSpPr/>
          <p:nvPr/>
        </p:nvSpPr>
        <p:spPr>
          <a:xfrm>
            <a:off x="5628640" y="1459230"/>
            <a:ext cx="2840990" cy="668020"/>
          </a:xfrm>
          <a:prstGeom prst="wedgeRectCallout">
            <a:avLst>
              <a:gd name="adj1" fmla="val -23826"/>
              <a:gd name="adj2" fmla="val -104624"/>
            </a:avLst>
          </a:prstGeom>
          <a:blipFill rotWithShape="1">
            <a:blip r:embed="rId4"/>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rgbClr val="0033CC"/>
                </a:solidFill>
                <a:latin typeface="Times New Roman" panose="02020603050405020304" pitchFamily="18" charset="0"/>
              </a:rPr>
              <a:t>Free component</a:t>
            </a:r>
            <a:endParaRPr lang="zh-CN" altLang="en-US" sz="2000" b="1" dirty="0">
              <a:solidFill>
                <a:srgbClr val="0033CC"/>
              </a:solidFill>
              <a:latin typeface="Times New Roman" panose="02020603050405020304" pitchFamily="18" charset="0"/>
            </a:endParaRPr>
          </a:p>
          <a:p>
            <a:pPr marL="0" lvl="0" indent="0" algn="ctr" eaLnBrk="1" hangingPunct="1">
              <a:spcBef>
                <a:spcPct val="0"/>
              </a:spcBef>
              <a:buNone/>
            </a:pPr>
            <a:r>
              <a:rPr lang="en-US" altLang="zh-CN" sz="2400" b="1" dirty="0">
                <a:solidFill>
                  <a:srgbClr val="0033CC"/>
                </a:solidFill>
                <a:latin typeface="Times New Roman" panose="02020603050405020304" pitchFamily="18" charset="0"/>
              </a:rPr>
              <a:t>(</a:t>
            </a:r>
            <a:r>
              <a:rPr lang="en-US" altLang="zh-CN" sz="2000" b="1" dirty="0">
                <a:solidFill>
                  <a:srgbClr val="0033CC"/>
                </a:solidFill>
                <a:latin typeface="Times New Roman" panose="02020603050405020304" pitchFamily="18" charset="0"/>
                <a:sym typeface="+mn-ea"/>
              </a:rPr>
              <a:t>T</a:t>
            </a:r>
            <a:r>
              <a:rPr lang="zh-CN" altLang="en-US" sz="2000" b="1" dirty="0">
                <a:solidFill>
                  <a:srgbClr val="0033CC"/>
                </a:solidFill>
                <a:latin typeface="Times New Roman" panose="02020603050405020304" pitchFamily="18" charset="0"/>
                <a:sym typeface="+mn-ea"/>
              </a:rPr>
              <a:t>ransient solution</a:t>
            </a:r>
            <a:r>
              <a:rPr lang="en-US" altLang="zh-CN" sz="2400" b="1" dirty="0">
                <a:solidFill>
                  <a:srgbClr val="0033CC"/>
                </a:solidFill>
                <a:latin typeface="Times New Roman" panose="02020603050405020304" pitchFamily="18" charset="0"/>
              </a:rPr>
              <a:t>)</a:t>
            </a:r>
            <a:endParaRPr lang="en-US" altLang="zh-CN" sz="2400" b="1" dirty="0">
              <a:solidFill>
                <a:srgbClr val="0033CC"/>
              </a:solidFill>
              <a:latin typeface="Times New Roman" panose="02020603050405020304" pitchFamily="18" charset="0"/>
            </a:endParaRPr>
          </a:p>
        </p:txBody>
      </p:sp>
      <p:grpSp>
        <p:nvGrpSpPr>
          <p:cNvPr id="8" name="组合 7"/>
          <p:cNvGrpSpPr/>
          <p:nvPr/>
        </p:nvGrpSpPr>
        <p:grpSpPr>
          <a:xfrm>
            <a:off x="833135" y="3923665"/>
            <a:ext cx="3167062" cy="2306955"/>
            <a:chOff x="1312" y="6179"/>
            <a:chExt cx="4987" cy="3633"/>
          </a:xfrm>
        </p:grpSpPr>
        <p:sp>
          <p:nvSpPr>
            <p:cNvPr id="57386" name="Text Box 42"/>
            <p:cNvSpPr txBox="1"/>
            <p:nvPr/>
          </p:nvSpPr>
          <p:spPr>
            <a:xfrm>
              <a:off x="1312" y="6179"/>
              <a:ext cx="4987" cy="3633"/>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eaLnBrk="1" hangingPunct="1">
                <a:spcBef>
                  <a:spcPct val="0"/>
                </a:spcBef>
                <a:buNone/>
              </a:pPr>
              <a:r>
                <a:rPr lang="en-US" altLang="zh-CN" sz="2400" b="1" dirty="0">
                  <a:solidFill>
                    <a:schemeClr val="bg1"/>
                  </a:solidFill>
                  <a:latin typeface="Times New Roman" panose="02020603050405020304" pitchFamily="18" charset="0"/>
                </a:rPr>
                <a:t>Total response</a:t>
              </a:r>
              <a:r>
                <a:rPr lang="zh-CN" altLang="en-US"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 </a:t>
              </a:r>
              <a:endParaRPr lang="en-US" altLang="zh-CN" sz="2400" b="1" dirty="0">
                <a:solidFill>
                  <a:schemeClr val="bg1"/>
                </a:solidFill>
                <a:latin typeface="Times New Roman" panose="02020603050405020304" pitchFamily="18" charset="0"/>
              </a:endParaRPr>
            </a:p>
            <a:p>
              <a:pPr marL="0" lvl="0" indent="-457200" algn="ctr" eaLnBrk="1" hangingPunct="1">
                <a:spcBef>
                  <a:spcPct val="0"/>
                </a:spcBef>
                <a:buNone/>
              </a:pPr>
              <a:r>
                <a:rPr lang="zh-CN" altLang="en-US" sz="2400" b="1" dirty="0">
                  <a:solidFill>
                    <a:schemeClr val="bg1"/>
                  </a:solidFill>
                  <a:latin typeface="Times New Roman" panose="02020603050405020304" pitchFamily="18" charset="0"/>
                  <a:sym typeface="+mn-ea"/>
                </a:rPr>
                <a:t>Forced component</a:t>
              </a:r>
              <a:endParaRPr lang="zh-CN" altLang="en-US" sz="2400" b="1" dirty="0">
                <a:solidFill>
                  <a:schemeClr val="bg1"/>
                </a:solidFill>
                <a:latin typeface="Times New Roman" panose="02020603050405020304" pitchFamily="18" charset="0"/>
              </a:endParaRPr>
            </a:p>
            <a:p>
              <a:pPr marL="0" lvl="0" indent="-457200" algn="ctr" eaLnBrk="1" hangingPunct="1">
                <a:spcBef>
                  <a:spcPct val="0"/>
                </a:spcBef>
                <a:buNone/>
              </a:pPr>
              <a:r>
                <a:rPr lang="zh-CN" altLang="en-US" sz="2400" b="1" dirty="0">
                  <a:solidFill>
                    <a:schemeClr val="bg1"/>
                  </a:solidFill>
                  <a:latin typeface="Times New Roman" panose="02020603050405020304" pitchFamily="18" charset="0"/>
                  <a:sym typeface="+mn-ea"/>
                </a:rPr>
                <a:t>(Steady-stat</a:t>
              </a:r>
              <a:r>
                <a:rPr lang="en-US" altLang="zh-CN" sz="2400" b="1" dirty="0">
                  <a:solidFill>
                    <a:schemeClr val="bg1"/>
                  </a:solidFill>
                  <a:latin typeface="Times New Roman" panose="02020603050405020304" pitchFamily="18" charset="0"/>
                  <a:sym typeface="+mn-ea"/>
                </a:rPr>
                <a:t>e </a:t>
              </a:r>
              <a:r>
                <a:rPr lang="zh-CN" altLang="en-US" sz="2400" b="1" dirty="0">
                  <a:solidFill>
                    <a:schemeClr val="bg1"/>
                  </a:solidFill>
                  <a:latin typeface="Times New Roman" panose="02020603050405020304" pitchFamily="18" charset="0"/>
                  <a:sym typeface="+mn-ea"/>
                </a:rPr>
                <a:t>solution)</a:t>
              </a:r>
              <a:endParaRPr lang="en-US" altLang="zh-CN" sz="3600" b="1" dirty="0">
                <a:solidFill>
                  <a:schemeClr val="bg1"/>
                </a:solidFill>
                <a:latin typeface="Times New Roman" panose="02020603050405020304" pitchFamily="18" charset="0"/>
              </a:endParaRPr>
            </a:p>
            <a:p>
              <a:pPr marL="0" lvl="0" indent="-457200" algn="ctr" eaLnBrk="1" hangingPunct="1">
                <a:spcBef>
                  <a:spcPct val="0"/>
                </a:spcBef>
                <a:buNone/>
              </a:pPr>
              <a:endParaRPr lang="zh-CN" altLang="en-US" sz="2400" b="1" dirty="0">
                <a:solidFill>
                  <a:schemeClr val="bg1"/>
                </a:solidFill>
                <a:latin typeface="Times New Roman" panose="02020603050405020304" pitchFamily="18" charset="0"/>
                <a:sym typeface="+mn-ea"/>
              </a:endParaRPr>
            </a:p>
            <a:p>
              <a:pPr marL="0" lvl="0" indent="-457200" algn="ctr" eaLnBrk="1" hangingPunct="1">
                <a:spcBef>
                  <a:spcPct val="0"/>
                </a:spcBef>
                <a:buNone/>
              </a:pPr>
              <a:r>
                <a:rPr lang="zh-CN" altLang="en-US" sz="2400" b="1" dirty="0">
                  <a:solidFill>
                    <a:schemeClr val="bg1"/>
                  </a:solidFill>
                  <a:latin typeface="Times New Roman" panose="02020603050405020304" pitchFamily="18" charset="0"/>
                  <a:sym typeface="+mn-ea"/>
                </a:rPr>
                <a:t>Free component</a:t>
              </a:r>
              <a:endParaRPr lang="zh-CN" altLang="en-US" sz="2400" b="1" dirty="0">
                <a:solidFill>
                  <a:schemeClr val="bg1"/>
                </a:solidFill>
                <a:latin typeface="Times New Roman" panose="02020603050405020304" pitchFamily="18" charset="0"/>
              </a:endParaRPr>
            </a:p>
            <a:p>
              <a:pPr marL="0" lvl="0" indent="-457200" algn="ctr" eaLnBrk="1" hangingPunct="1">
                <a:spcBef>
                  <a:spcPct val="0"/>
                </a:spcBef>
                <a:buNone/>
              </a:pPr>
              <a:r>
                <a:rPr lang="zh-CN" altLang="en-US" sz="2400" b="1" dirty="0">
                  <a:solidFill>
                    <a:schemeClr val="bg1"/>
                  </a:solidFill>
                  <a:latin typeface="Times New Roman" panose="02020603050405020304" pitchFamily="18" charset="0"/>
                  <a:sym typeface="+mn-ea"/>
                </a:rPr>
                <a:t>(</a:t>
              </a:r>
              <a:r>
                <a:rPr lang="en-US" altLang="zh-CN" sz="2400" b="1" dirty="0">
                  <a:solidFill>
                    <a:schemeClr val="bg1"/>
                  </a:solidFill>
                  <a:latin typeface="Times New Roman" panose="02020603050405020304" pitchFamily="18" charset="0"/>
                  <a:sym typeface="+mn-ea"/>
                </a:rPr>
                <a:t>T</a:t>
              </a:r>
              <a:r>
                <a:rPr lang="zh-CN" altLang="en-US" sz="2400" b="1" dirty="0">
                  <a:solidFill>
                    <a:schemeClr val="bg1"/>
                  </a:solidFill>
                  <a:latin typeface="Times New Roman" panose="02020603050405020304" pitchFamily="18" charset="0"/>
                  <a:sym typeface="+mn-ea"/>
                </a:rPr>
                <a:t>ransient solution)</a:t>
              </a:r>
              <a:endParaRPr lang="zh-CN" altLang="en-US" sz="2400" b="1" dirty="0">
                <a:solidFill>
                  <a:schemeClr val="bg1"/>
                </a:solidFill>
                <a:latin typeface="Times New Roman" panose="02020603050405020304" pitchFamily="18" charset="0"/>
              </a:endParaRPr>
            </a:p>
          </p:txBody>
        </p:sp>
        <p:sp>
          <p:nvSpPr>
            <p:cNvPr id="4" name="文本框 3"/>
            <p:cNvSpPr txBox="1"/>
            <p:nvPr/>
          </p:nvSpPr>
          <p:spPr>
            <a:xfrm>
              <a:off x="4478" y="6304"/>
              <a:ext cx="972" cy="725"/>
            </a:xfrm>
            <a:prstGeom prst="rect">
              <a:avLst/>
            </a:prstGeom>
            <a:noFill/>
          </p:spPr>
          <p:txBody>
            <a:bodyPr wrap="square" rtlCol="0">
              <a:spAutoFit/>
            </a:bodyPr>
            <a:lstStyle/>
            <a:p>
              <a:r>
                <a:rPr lang="en-US" altLang="zh-CN" dirty="0">
                  <a:solidFill>
                    <a:srgbClr val="FFC000"/>
                  </a:solidFill>
                  <a:latin typeface="Times New Roman" panose="02020603050405020304" pitchFamily="18" charset="0"/>
                  <a:cs typeface="Times New Roman" panose="02020603050405020304" pitchFamily="18" charset="0"/>
                </a:rPr>
                <a:t>=</a:t>
              </a:r>
              <a:endParaRPr lang="en-US" altLang="zh-CN" dirty="0">
                <a:solidFill>
                  <a:srgbClr val="FFC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3166" y="7948"/>
              <a:ext cx="812" cy="725"/>
            </a:xfrm>
            <a:prstGeom prst="rect">
              <a:avLst/>
            </a:prstGeom>
            <a:noFill/>
          </p:spPr>
          <p:txBody>
            <a:bodyPr wrap="square" rtlCol="0">
              <a:spAutoFit/>
            </a:bodyPr>
            <a:lstStyle/>
            <a:p>
              <a:pPr algn="l">
                <a:buClrTx/>
                <a:buSzTx/>
                <a:buFontTx/>
              </a:pPr>
              <a:r>
                <a:rPr lang="en-US" altLang="zh-CN" dirty="0">
                  <a:solidFill>
                    <a:srgbClr val="FFC000"/>
                  </a:solidFill>
                  <a:latin typeface="Times New Roman" panose="02020603050405020304" pitchFamily="18" charset="0"/>
                  <a:cs typeface="Times New Roman" panose="02020603050405020304" pitchFamily="18" charset="0"/>
                </a:rPr>
                <a:t>+</a:t>
              </a:r>
              <a:endParaRPr lang="en-US" altLang="zh-CN" dirty="0">
                <a:solidFill>
                  <a:srgbClr val="FFC000"/>
                </a:solidFill>
                <a:latin typeface="Times New Roman" panose="02020603050405020304" pitchFamily="18" charset="0"/>
                <a:cs typeface="Times New Roman" panose="02020603050405020304" pitchFamily="18" charset="0"/>
              </a:endParaRPr>
            </a:p>
          </p:txBody>
        </p:sp>
      </p:grpSp>
      <p:sp>
        <p:nvSpPr>
          <p:cNvPr id="40" name="文本框 39"/>
          <p:cNvSpPr txBox="1"/>
          <p:nvPr/>
        </p:nvSpPr>
        <p:spPr>
          <a:xfrm>
            <a:off x="564821" y="6260004"/>
            <a:ext cx="4670754" cy="461665"/>
          </a:xfrm>
          <a:prstGeom prst="rect">
            <a:avLst/>
          </a:prstGeom>
          <a:noFill/>
        </p:spPr>
        <p:txBody>
          <a:bodyPr wrap="square">
            <a:spAutoFit/>
          </a:bodyPr>
          <a:lstStyle/>
          <a:p>
            <a:r>
              <a:rPr lang="zh-CN" altLang="en-US" dirty="0"/>
              <a:t>Clear physical concept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353"/>
                                        </p:tgtEl>
                                        <p:attrNameLst>
                                          <p:attrName>style.visibility</p:attrName>
                                        </p:attrNameLst>
                                      </p:cBhvr>
                                      <p:to>
                                        <p:strVal val="visible"/>
                                      </p:to>
                                    </p:set>
                                    <p:animEffect transition="in" filter="dissolve">
                                      <p:cBhvr>
                                        <p:cTn id="7" dur="1000"/>
                                        <p:tgtEl>
                                          <p:spTgt spid="57353"/>
                                        </p:tgtEl>
                                      </p:cBhvr>
                                    </p:animEffect>
                                  </p:childTnLst>
                                  <p:subTnLst>
                                    <p:set>
                                      <p:cBhvr override="childStyle">
                                        <p:cTn dur="1" fill="hold" display="0" masterRel="nextClick" afterEffect="1"/>
                                        <p:tgtEl>
                                          <p:spTgt spid="5735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7354"/>
                                        </p:tgtEl>
                                        <p:attrNameLst>
                                          <p:attrName>style.visibility</p:attrName>
                                        </p:attrNameLst>
                                      </p:cBhvr>
                                      <p:to>
                                        <p:strVal val="visible"/>
                                      </p:to>
                                    </p:set>
                                    <p:animEffect transition="in" filter="dissolve">
                                      <p:cBhvr>
                                        <p:cTn id="12" dur="1000"/>
                                        <p:tgtEl>
                                          <p:spTgt spid="57354"/>
                                        </p:tgtEl>
                                      </p:cBhvr>
                                    </p:animEffect>
                                  </p:childTnLst>
                                  <p:subTnLst>
                                    <p:set>
                                      <p:cBhvr override="childStyle">
                                        <p:cTn dur="1" fill="hold" display="0" masterRel="nextClick" afterEffect="1"/>
                                        <p:tgtEl>
                                          <p:spTgt spid="5735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7346"/>
                                        </p:tgtEl>
                                        <p:attrNameLst>
                                          <p:attrName>style.visibility</p:attrName>
                                        </p:attrNameLst>
                                      </p:cBhvr>
                                      <p:to>
                                        <p:strVal val="visible"/>
                                      </p:to>
                                    </p:set>
                                    <p:anim calcmode="lin" valueType="num">
                                      <p:cBhvr additive="base">
                                        <p:cTn id="17" dur="500" fill="hold"/>
                                        <p:tgtEl>
                                          <p:spTgt spid="57346"/>
                                        </p:tgtEl>
                                        <p:attrNameLst>
                                          <p:attrName>ppt_x</p:attrName>
                                        </p:attrNameLst>
                                      </p:cBhvr>
                                      <p:tavLst>
                                        <p:tav tm="0">
                                          <p:val>
                                            <p:strVal val="0-#ppt_w/2"/>
                                          </p:val>
                                        </p:tav>
                                        <p:tav tm="100000">
                                          <p:val>
                                            <p:strVal val="#ppt_x"/>
                                          </p:val>
                                        </p:tav>
                                      </p:tavLst>
                                    </p:anim>
                                    <p:anim calcmode="lin" valueType="num">
                                      <p:cBhvr additive="base">
                                        <p:cTn id="18" dur="500" fill="hold"/>
                                        <p:tgtEl>
                                          <p:spTgt spid="573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7390"/>
                                        </p:tgtEl>
                                        <p:attrNameLst>
                                          <p:attrName>style.visibility</p:attrName>
                                        </p:attrNameLst>
                                      </p:cBhvr>
                                      <p:to>
                                        <p:strVal val="visible"/>
                                      </p:to>
                                    </p:set>
                                    <p:animEffect transition="in" filter="wipe(left)">
                                      <p:cBhvr>
                                        <p:cTn id="23" dur="2000"/>
                                        <p:tgtEl>
                                          <p:spTgt spid="5739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dissolve">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2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20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ldLvl="0" animBg="1"/>
      <p:bldP spid="57390" grpId="0"/>
      <p:bldP spid="57353" grpId="0" bldLvl="0" animBg="1"/>
      <p:bldP spid="57354" grpId="0" bldLvl="0" animBg="1"/>
      <p:bldP spid="4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3850" y="3644900"/>
            <a:ext cx="2447925" cy="2273300"/>
            <a:chOff x="319" y="411"/>
            <a:chExt cx="1542" cy="1193"/>
          </a:xfrm>
        </p:grpSpPr>
        <p:grpSp>
          <p:nvGrpSpPr>
            <p:cNvPr id="61538" name="Group 3"/>
            <p:cNvGrpSpPr/>
            <p:nvPr/>
          </p:nvGrpSpPr>
          <p:grpSpPr>
            <a:xfrm>
              <a:off x="319" y="411"/>
              <a:ext cx="1542" cy="961"/>
              <a:chOff x="3456" y="1895"/>
              <a:chExt cx="2183" cy="961"/>
            </a:xfrm>
          </p:grpSpPr>
          <p:sp>
            <p:nvSpPr>
              <p:cNvPr id="61540" name="Line 4"/>
              <p:cNvSpPr/>
              <p:nvPr/>
            </p:nvSpPr>
            <p:spPr>
              <a:xfrm>
                <a:off x="4656" y="2304"/>
                <a:ext cx="384" cy="0"/>
              </a:xfrm>
              <a:prstGeom prst="line">
                <a:avLst/>
              </a:prstGeom>
              <a:ln w="28575" cap="flat" cmpd="sng">
                <a:solidFill>
                  <a:srgbClr val="FFCC00"/>
                </a:solidFill>
                <a:prstDash val="solid"/>
                <a:headEnd type="none" w="med" len="med"/>
                <a:tailEnd type="none" w="med" len="med"/>
              </a:ln>
            </p:spPr>
          </p:sp>
          <p:grpSp>
            <p:nvGrpSpPr>
              <p:cNvPr id="61541" name="Group 5"/>
              <p:cNvGrpSpPr/>
              <p:nvPr/>
            </p:nvGrpSpPr>
            <p:grpSpPr>
              <a:xfrm>
                <a:off x="3456" y="1895"/>
                <a:ext cx="2183" cy="961"/>
                <a:chOff x="3456" y="1943"/>
                <a:chExt cx="2183" cy="961"/>
              </a:xfrm>
            </p:grpSpPr>
            <p:grpSp>
              <p:nvGrpSpPr>
                <p:cNvPr id="61542" name="Group 6"/>
                <p:cNvGrpSpPr/>
                <p:nvPr/>
              </p:nvGrpSpPr>
              <p:grpSpPr>
                <a:xfrm>
                  <a:off x="4955" y="1998"/>
                  <a:ext cx="277" cy="306"/>
                  <a:chOff x="1835" y="462"/>
                  <a:chExt cx="277" cy="306"/>
                </a:xfrm>
              </p:grpSpPr>
              <p:sp>
                <p:nvSpPr>
                  <p:cNvPr id="61578" name="Line 7"/>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61579" name="Text Box 8"/>
                  <p:cNvSpPr txBox="1"/>
                  <p:nvPr/>
                </p:nvSpPr>
                <p:spPr>
                  <a:xfrm>
                    <a:off x="1835" y="462"/>
                    <a:ext cx="264" cy="30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grpSp>
              <p:nvGrpSpPr>
                <p:cNvPr id="61543" name="Group 9"/>
                <p:cNvGrpSpPr/>
                <p:nvPr/>
              </p:nvGrpSpPr>
              <p:grpSpPr>
                <a:xfrm>
                  <a:off x="3699" y="1943"/>
                  <a:ext cx="922" cy="313"/>
                  <a:chOff x="1011" y="935"/>
                  <a:chExt cx="922" cy="313"/>
                </a:xfrm>
              </p:grpSpPr>
              <p:sp>
                <p:nvSpPr>
                  <p:cNvPr id="61576" name="Line 10"/>
                  <p:cNvSpPr/>
                  <p:nvPr/>
                </p:nvSpPr>
                <p:spPr>
                  <a:xfrm flipH="1">
                    <a:off x="1200" y="1104"/>
                    <a:ext cx="144" cy="144"/>
                  </a:xfrm>
                  <a:prstGeom prst="line">
                    <a:avLst/>
                  </a:prstGeom>
                  <a:ln w="38100" cap="flat" cmpd="sng">
                    <a:solidFill>
                      <a:srgbClr val="FF3300"/>
                    </a:solidFill>
                    <a:prstDash val="solid"/>
                    <a:headEnd type="none" w="med" len="med"/>
                    <a:tailEnd type="triangle" w="med" len="med"/>
                  </a:ln>
                </p:spPr>
              </p:sp>
              <p:sp>
                <p:nvSpPr>
                  <p:cNvPr id="61577" name="Text Box 11"/>
                  <p:cNvSpPr txBox="1"/>
                  <p:nvPr/>
                </p:nvSpPr>
                <p:spPr>
                  <a:xfrm>
                    <a:off x="1011" y="935"/>
                    <a:ext cx="922"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sp>
              <p:nvSpPr>
                <p:cNvPr id="61544" name="Text Box 12"/>
                <p:cNvSpPr txBox="1"/>
                <p:nvPr/>
              </p:nvSpPr>
              <p:spPr>
                <a:xfrm>
                  <a:off x="3531" y="2472"/>
                  <a:ext cx="462"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61545" name="Group 13"/>
                <p:cNvGrpSpPr/>
                <p:nvPr/>
              </p:nvGrpSpPr>
              <p:grpSpPr>
                <a:xfrm>
                  <a:off x="4273" y="2328"/>
                  <a:ext cx="685" cy="310"/>
                  <a:chOff x="769" y="792"/>
                  <a:chExt cx="685" cy="310"/>
                </a:xfrm>
              </p:grpSpPr>
              <p:grpSp>
                <p:nvGrpSpPr>
                  <p:cNvPr id="61572" name="Group 14"/>
                  <p:cNvGrpSpPr/>
                  <p:nvPr/>
                </p:nvGrpSpPr>
                <p:grpSpPr>
                  <a:xfrm>
                    <a:off x="769" y="792"/>
                    <a:ext cx="685" cy="240"/>
                    <a:chOff x="769" y="792"/>
                    <a:chExt cx="685" cy="240"/>
                  </a:xfrm>
                </p:grpSpPr>
                <p:sp>
                  <p:nvSpPr>
                    <p:cNvPr id="61574" name="Text Box 15"/>
                    <p:cNvSpPr txBox="1"/>
                    <p:nvPr/>
                  </p:nvSpPr>
                  <p:spPr>
                    <a:xfrm>
                      <a:off x="769" y="792"/>
                      <a:ext cx="318"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575" name="Text Box 16"/>
                    <p:cNvSpPr txBox="1"/>
                    <p:nvPr/>
                  </p:nvSpPr>
                  <p:spPr>
                    <a:xfrm>
                      <a:off x="1154" y="792"/>
                      <a:ext cx="300"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573" name="Text Box 17"/>
                  <p:cNvSpPr txBox="1"/>
                  <p:nvPr/>
                </p:nvSpPr>
                <p:spPr>
                  <a:xfrm>
                    <a:off x="881" y="798"/>
                    <a:ext cx="485" cy="30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grpSp>
            <p:grpSp>
              <p:nvGrpSpPr>
                <p:cNvPr id="61546" name="Group 18"/>
                <p:cNvGrpSpPr/>
                <p:nvPr/>
              </p:nvGrpSpPr>
              <p:grpSpPr>
                <a:xfrm>
                  <a:off x="3456" y="2256"/>
                  <a:ext cx="2183" cy="648"/>
                  <a:chOff x="192" y="912"/>
                  <a:chExt cx="2183" cy="648"/>
                </a:xfrm>
              </p:grpSpPr>
              <p:sp>
                <p:nvSpPr>
                  <p:cNvPr id="61550" name="Line 19"/>
                  <p:cNvSpPr/>
                  <p:nvPr/>
                </p:nvSpPr>
                <p:spPr>
                  <a:xfrm>
                    <a:off x="768" y="1008"/>
                    <a:ext cx="672" cy="0"/>
                  </a:xfrm>
                  <a:prstGeom prst="line">
                    <a:avLst/>
                  </a:prstGeom>
                  <a:ln w="28575" cap="flat" cmpd="sng">
                    <a:solidFill>
                      <a:srgbClr val="FFCC00"/>
                    </a:solidFill>
                    <a:prstDash val="solid"/>
                    <a:headEnd type="none" w="med" len="med"/>
                    <a:tailEnd type="none" w="med" len="med"/>
                  </a:ln>
                </p:spPr>
              </p:sp>
              <p:sp>
                <p:nvSpPr>
                  <p:cNvPr id="61551" name="Line 20"/>
                  <p:cNvSpPr/>
                  <p:nvPr/>
                </p:nvSpPr>
                <p:spPr>
                  <a:xfrm>
                    <a:off x="288" y="1008"/>
                    <a:ext cx="336" cy="0"/>
                  </a:xfrm>
                  <a:prstGeom prst="line">
                    <a:avLst/>
                  </a:prstGeom>
                  <a:ln w="28575" cap="flat" cmpd="sng">
                    <a:solidFill>
                      <a:srgbClr val="FFCC00"/>
                    </a:solidFill>
                    <a:prstDash val="solid"/>
                    <a:headEnd type="none" w="med" len="med"/>
                    <a:tailEnd type="none" w="med" len="med"/>
                  </a:ln>
                </p:spPr>
              </p:sp>
              <p:sp>
                <p:nvSpPr>
                  <p:cNvPr id="61552" name="Line 21"/>
                  <p:cNvSpPr/>
                  <p:nvPr/>
                </p:nvSpPr>
                <p:spPr>
                  <a:xfrm>
                    <a:off x="288" y="1008"/>
                    <a:ext cx="0" cy="240"/>
                  </a:xfrm>
                  <a:prstGeom prst="line">
                    <a:avLst/>
                  </a:prstGeom>
                  <a:ln w="28575" cap="flat" cmpd="sng">
                    <a:solidFill>
                      <a:srgbClr val="FFCC00"/>
                    </a:solidFill>
                    <a:prstDash val="solid"/>
                    <a:headEnd type="none" w="med" len="med"/>
                    <a:tailEnd type="none" w="med" len="med"/>
                  </a:ln>
                </p:spPr>
              </p:sp>
              <p:grpSp>
                <p:nvGrpSpPr>
                  <p:cNvPr id="61553" name="Group 22"/>
                  <p:cNvGrpSpPr/>
                  <p:nvPr/>
                </p:nvGrpSpPr>
                <p:grpSpPr>
                  <a:xfrm>
                    <a:off x="192" y="1248"/>
                    <a:ext cx="192" cy="48"/>
                    <a:chOff x="528" y="1488"/>
                    <a:chExt cx="192" cy="48"/>
                  </a:xfrm>
                </p:grpSpPr>
                <p:sp>
                  <p:nvSpPr>
                    <p:cNvPr id="61570" name="Line 23"/>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61571" name="Line 24"/>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61554" name="Line 25"/>
                  <p:cNvSpPr/>
                  <p:nvPr/>
                </p:nvSpPr>
                <p:spPr>
                  <a:xfrm>
                    <a:off x="288" y="1296"/>
                    <a:ext cx="0" cy="240"/>
                  </a:xfrm>
                  <a:prstGeom prst="line">
                    <a:avLst/>
                  </a:prstGeom>
                  <a:ln w="28575" cap="flat" cmpd="sng">
                    <a:solidFill>
                      <a:srgbClr val="FFCC00"/>
                    </a:solidFill>
                    <a:prstDash val="solid"/>
                    <a:headEnd type="none" w="med" len="med"/>
                    <a:tailEnd type="none" w="med" len="med"/>
                  </a:ln>
                </p:spPr>
              </p:sp>
              <p:grpSp>
                <p:nvGrpSpPr>
                  <p:cNvPr id="61555" name="Group 26"/>
                  <p:cNvGrpSpPr/>
                  <p:nvPr/>
                </p:nvGrpSpPr>
                <p:grpSpPr>
                  <a:xfrm>
                    <a:off x="1629" y="936"/>
                    <a:ext cx="746" cy="624"/>
                    <a:chOff x="1629" y="744"/>
                    <a:chExt cx="746" cy="624"/>
                  </a:xfrm>
                </p:grpSpPr>
                <p:sp>
                  <p:nvSpPr>
                    <p:cNvPr id="61559" name="Text Box 27"/>
                    <p:cNvSpPr txBox="1"/>
                    <p:nvPr/>
                  </p:nvSpPr>
                  <p:spPr>
                    <a:xfrm>
                      <a:off x="1629" y="1032"/>
                      <a:ext cx="345" cy="24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61560" name="Group 28"/>
                    <p:cNvGrpSpPr/>
                    <p:nvPr/>
                  </p:nvGrpSpPr>
                  <p:grpSpPr>
                    <a:xfrm>
                      <a:off x="1889" y="744"/>
                      <a:ext cx="486" cy="624"/>
                      <a:chOff x="1889" y="744"/>
                      <a:chExt cx="486" cy="624"/>
                    </a:xfrm>
                  </p:grpSpPr>
                  <p:grpSp>
                    <p:nvGrpSpPr>
                      <p:cNvPr id="61566" name="Group 29"/>
                      <p:cNvGrpSpPr/>
                      <p:nvPr/>
                    </p:nvGrpSpPr>
                    <p:grpSpPr>
                      <a:xfrm>
                        <a:off x="2017" y="744"/>
                        <a:ext cx="318" cy="624"/>
                        <a:chOff x="1585" y="1272"/>
                        <a:chExt cx="318" cy="624"/>
                      </a:xfrm>
                    </p:grpSpPr>
                    <p:sp>
                      <p:nvSpPr>
                        <p:cNvPr id="61568" name="Text Box 30"/>
                        <p:cNvSpPr txBox="1"/>
                        <p:nvPr/>
                      </p:nvSpPr>
                      <p:spPr>
                        <a:xfrm>
                          <a:off x="1585" y="1272"/>
                          <a:ext cx="318"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569" name="Text Box 31"/>
                        <p:cNvSpPr txBox="1"/>
                        <p:nvPr/>
                      </p:nvSpPr>
                      <p:spPr>
                        <a:xfrm>
                          <a:off x="1585" y="1656"/>
                          <a:ext cx="300"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567" name="Text Box 32"/>
                      <p:cNvSpPr txBox="1"/>
                      <p:nvPr/>
                    </p:nvSpPr>
                    <p:spPr>
                      <a:xfrm>
                        <a:off x="1889" y="894"/>
                        <a:ext cx="486" cy="30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grpSp>
                  <p:nvGrpSpPr>
                    <p:cNvPr id="61561" name="Group 33"/>
                    <p:cNvGrpSpPr/>
                    <p:nvPr/>
                  </p:nvGrpSpPr>
                  <p:grpSpPr>
                    <a:xfrm>
                      <a:off x="1824" y="1008"/>
                      <a:ext cx="192" cy="96"/>
                      <a:chOff x="1824" y="1680"/>
                      <a:chExt cx="192" cy="96"/>
                    </a:xfrm>
                  </p:grpSpPr>
                  <p:sp>
                    <p:nvSpPr>
                      <p:cNvPr id="61564" name="Line 34"/>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61565" name="Line 35"/>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61562" name="Line 36"/>
                    <p:cNvSpPr/>
                    <p:nvPr/>
                  </p:nvSpPr>
                  <p:spPr>
                    <a:xfrm flipV="1">
                      <a:off x="1920" y="1104"/>
                      <a:ext cx="0" cy="240"/>
                    </a:xfrm>
                    <a:prstGeom prst="line">
                      <a:avLst/>
                    </a:prstGeom>
                    <a:ln w="28575" cap="flat" cmpd="sng">
                      <a:solidFill>
                        <a:srgbClr val="FFCC00"/>
                      </a:solidFill>
                      <a:prstDash val="solid"/>
                      <a:headEnd type="none" w="med" len="med"/>
                      <a:tailEnd type="none" w="med" len="med"/>
                    </a:ln>
                  </p:spPr>
                </p:sp>
                <p:sp>
                  <p:nvSpPr>
                    <p:cNvPr id="61563" name="Line 37"/>
                    <p:cNvSpPr/>
                    <p:nvPr/>
                  </p:nvSpPr>
                  <p:spPr>
                    <a:xfrm flipV="1">
                      <a:off x="1920" y="816"/>
                      <a:ext cx="0" cy="192"/>
                    </a:xfrm>
                    <a:prstGeom prst="line">
                      <a:avLst/>
                    </a:prstGeom>
                    <a:ln w="28575" cap="flat" cmpd="sng">
                      <a:solidFill>
                        <a:srgbClr val="FFCC00"/>
                      </a:solidFill>
                      <a:prstDash val="solid"/>
                      <a:headEnd type="none" w="med" len="med"/>
                      <a:tailEnd type="none" w="med" len="med"/>
                    </a:ln>
                  </p:spPr>
                </p:sp>
              </p:grpSp>
              <p:sp>
                <p:nvSpPr>
                  <p:cNvPr id="61556" name="Line 38"/>
                  <p:cNvSpPr/>
                  <p:nvPr/>
                </p:nvSpPr>
                <p:spPr>
                  <a:xfrm flipH="1" flipV="1">
                    <a:off x="624" y="912"/>
                    <a:ext cx="144" cy="96"/>
                  </a:xfrm>
                  <a:prstGeom prst="line">
                    <a:avLst/>
                  </a:prstGeom>
                  <a:ln w="38100" cap="flat" cmpd="sng">
                    <a:solidFill>
                      <a:srgbClr val="FFCC00"/>
                    </a:solidFill>
                    <a:prstDash val="solid"/>
                    <a:headEnd type="none" w="med" len="med"/>
                    <a:tailEnd type="none" w="med" len="med"/>
                  </a:ln>
                </p:spPr>
              </p:sp>
              <p:sp>
                <p:nvSpPr>
                  <p:cNvPr id="61557" name="Line 39"/>
                  <p:cNvSpPr/>
                  <p:nvPr/>
                </p:nvSpPr>
                <p:spPr>
                  <a:xfrm>
                    <a:off x="1680" y="1008"/>
                    <a:ext cx="240" cy="0"/>
                  </a:xfrm>
                  <a:prstGeom prst="line">
                    <a:avLst/>
                  </a:prstGeom>
                  <a:ln w="28575" cap="flat" cmpd="sng">
                    <a:solidFill>
                      <a:srgbClr val="FFCC00"/>
                    </a:solidFill>
                    <a:prstDash val="solid"/>
                    <a:headEnd type="none" w="med" len="med"/>
                    <a:tailEnd type="none" w="med" len="med"/>
                  </a:ln>
                </p:spPr>
              </p:sp>
              <p:sp>
                <p:nvSpPr>
                  <p:cNvPr id="61558" name="Line 40"/>
                  <p:cNvSpPr/>
                  <p:nvPr/>
                </p:nvSpPr>
                <p:spPr>
                  <a:xfrm>
                    <a:off x="288" y="1536"/>
                    <a:ext cx="1632" cy="0"/>
                  </a:xfrm>
                  <a:prstGeom prst="line">
                    <a:avLst/>
                  </a:prstGeom>
                  <a:ln w="28575" cap="flat" cmpd="sng">
                    <a:solidFill>
                      <a:srgbClr val="FFCC00"/>
                    </a:solidFill>
                    <a:prstDash val="solid"/>
                    <a:headEnd type="none" w="med" len="med"/>
                    <a:tailEnd type="none" w="med" len="med"/>
                  </a:ln>
                </p:spPr>
              </p:sp>
            </p:grpSp>
            <p:grpSp>
              <p:nvGrpSpPr>
                <p:cNvPr id="61547" name="Group 41"/>
                <p:cNvGrpSpPr/>
                <p:nvPr/>
              </p:nvGrpSpPr>
              <p:grpSpPr>
                <a:xfrm>
                  <a:off x="4416" y="2087"/>
                  <a:ext cx="388" cy="313"/>
                  <a:chOff x="1008" y="551"/>
                  <a:chExt cx="388" cy="313"/>
                </a:xfrm>
              </p:grpSpPr>
              <p:sp>
                <p:nvSpPr>
                  <p:cNvPr id="61548" name="Text Box 42"/>
                  <p:cNvSpPr txBox="1"/>
                  <p:nvPr/>
                </p:nvSpPr>
                <p:spPr>
                  <a:xfrm>
                    <a:off x="1050" y="551"/>
                    <a:ext cx="346" cy="24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61549" name="Rectangle 43"/>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grpSp>
        <p:sp>
          <p:nvSpPr>
            <p:cNvPr id="61539" name="Text Box 44"/>
            <p:cNvSpPr txBox="1"/>
            <p:nvPr/>
          </p:nvSpPr>
          <p:spPr>
            <a:xfrm>
              <a:off x="427" y="1300"/>
              <a:ext cx="1040" cy="30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 </a:t>
              </a:r>
              <a:r>
                <a:rPr lang="en-US" altLang="zh-CN" sz="2400" b="1" dirty="0">
                  <a:solidFill>
                    <a:schemeClr val="bg1"/>
                  </a:solidFill>
                  <a:latin typeface="Times New Roman" panose="02020603050405020304" pitchFamily="18" charset="0"/>
                </a:rPr>
                <a:t>(0</a:t>
              </a:r>
              <a:r>
                <a:rPr lang="zh-CN" altLang="en-US" sz="2400" b="1" baseline="30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grpSp>
        <p:nvGrpSpPr>
          <p:cNvPr id="20" name="Group 45"/>
          <p:cNvGrpSpPr/>
          <p:nvPr/>
        </p:nvGrpSpPr>
        <p:grpSpPr>
          <a:xfrm>
            <a:off x="2843213" y="3716338"/>
            <a:ext cx="3176587" cy="2224087"/>
            <a:chOff x="1900" y="406"/>
            <a:chExt cx="2001" cy="1214"/>
          </a:xfrm>
        </p:grpSpPr>
        <p:grpSp>
          <p:nvGrpSpPr>
            <p:cNvPr id="61495" name="Group 46"/>
            <p:cNvGrpSpPr/>
            <p:nvPr/>
          </p:nvGrpSpPr>
          <p:grpSpPr>
            <a:xfrm>
              <a:off x="2221" y="406"/>
              <a:ext cx="1680" cy="970"/>
              <a:chOff x="3456" y="1891"/>
              <a:chExt cx="2306" cy="970"/>
            </a:xfrm>
          </p:grpSpPr>
          <p:sp>
            <p:nvSpPr>
              <p:cNvPr id="61498" name="Line 47"/>
              <p:cNvSpPr/>
              <p:nvPr/>
            </p:nvSpPr>
            <p:spPr>
              <a:xfrm>
                <a:off x="4656" y="2304"/>
                <a:ext cx="384" cy="0"/>
              </a:xfrm>
              <a:prstGeom prst="line">
                <a:avLst/>
              </a:prstGeom>
              <a:ln w="28575" cap="flat" cmpd="sng">
                <a:solidFill>
                  <a:srgbClr val="FFCC00"/>
                </a:solidFill>
                <a:prstDash val="solid"/>
                <a:headEnd type="none" w="med" len="med"/>
                <a:tailEnd type="none" w="med" len="med"/>
              </a:ln>
            </p:spPr>
          </p:sp>
          <p:grpSp>
            <p:nvGrpSpPr>
              <p:cNvPr id="61499" name="Group 48"/>
              <p:cNvGrpSpPr/>
              <p:nvPr/>
            </p:nvGrpSpPr>
            <p:grpSpPr>
              <a:xfrm>
                <a:off x="3456" y="1891"/>
                <a:ext cx="2306" cy="970"/>
                <a:chOff x="3456" y="1939"/>
                <a:chExt cx="2306" cy="970"/>
              </a:xfrm>
            </p:grpSpPr>
            <p:grpSp>
              <p:nvGrpSpPr>
                <p:cNvPr id="61500" name="Group 49"/>
                <p:cNvGrpSpPr/>
                <p:nvPr/>
              </p:nvGrpSpPr>
              <p:grpSpPr>
                <a:xfrm>
                  <a:off x="4957" y="1992"/>
                  <a:ext cx="275" cy="316"/>
                  <a:chOff x="1837" y="456"/>
                  <a:chExt cx="275" cy="316"/>
                </a:xfrm>
              </p:grpSpPr>
              <p:sp>
                <p:nvSpPr>
                  <p:cNvPr id="61536" name="Line 50"/>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61537" name="Text Box 51"/>
                  <p:cNvSpPr txBox="1"/>
                  <p:nvPr/>
                </p:nvSpPr>
                <p:spPr>
                  <a:xfrm>
                    <a:off x="1837" y="456"/>
                    <a:ext cx="257" cy="31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grpSp>
              <p:nvGrpSpPr>
                <p:cNvPr id="61501" name="Group 52"/>
                <p:cNvGrpSpPr/>
                <p:nvPr/>
              </p:nvGrpSpPr>
              <p:grpSpPr>
                <a:xfrm>
                  <a:off x="3711" y="1939"/>
                  <a:ext cx="894" cy="317"/>
                  <a:chOff x="1023" y="931"/>
                  <a:chExt cx="894" cy="317"/>
                </a:xfrm>
              </p:grpSpPr>
              <p:sp>
                <p:nvSpPr>
                  <p:cNvPr id="61534" name="Line 53"/>
                  <p:cNvSpPr/>
                  <p:nvPr/>
                </p:nvSpPr>
                <p:spPr>
                  <a:xfrm flipH="1">
                    <a:off x="1200" y="1104"/>
                    <a:ext cx="144" cy="144"/>
                  </a:xfrm>
                  <a:prstGeom prst="line">
                    <a:avLst/>
                  </a:prstGeom>
                  <a:ln w="38100" cap="flat" cmpd="sng">
                    <a:solidFill>
                      <a:srgbClr val="FF3300"/>
                    </a:solidFill>
                    <a:prstDash val="solid"/>
                    <a:headEnd type="none" w="med" len="med"/>
                    <a:tailEnd type="triangle" w="med" len="med"/>
                  </a:ln>
                </p:spPr>
              </p:sp>
              <p:sp>
                <p:nvSpPr>
                  <p:cNvPr id="61535" name="Text Box 54"/>
                  <p:cNvSpPr txBox="1"/>
                  <p:nvPr/>
                </p:nvSpPr>
                <p:spPr>
                  <a:xfrm>
                    <a:off x="1023" y="931"/>
                    <a:ext cx="894" cy="249"/>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sp>
              <p:nvSpPr>
                <p:cNvPr id="61502" name="Text Box 55"/>
                <p:cNvSpPr txBox="1"/>
                <p:nvPr/>
              </p:nvSpPr>
              <p:spPr>
                <a:xfrm>
                  <a:off x="3538" y="2467"/>
                  <a:ext cx="448"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grpSp>
              <p:nvGrpSpPr>
                <p:cNvPr id="61503" name="Group 56"/>
                <p:cNvGrpSpPr/>
                <p:nvPr/>
              </p:nvGrpSpPr>
              <p:grpSpPr>
                <a:xfrm>
                  <a:off x="4277" y="2323"/>
                  <a:ext cx="675" cy="322"/>
                  <a:chOff x="773" y="787"/>
                  <a:chExt cx="675" cy="322"/>
                </a:xfrm>
              </p:grpSpPr>
              <p:grpSp>
                <p:nvGrpSpPr>
                  <p:cNvPr id="61530" name="Group 57"/>
                  <p:cNvGrpSpPr/>
                  <p:nvPr/>
                </p:nvGrpSpPr>
                <p:grpSpPr>
                  <a:xfrm>
                    <a:off x="773" y="787"/>
                    <a:ext cx="675" cy="250"/>
                    <a:chOff x="773" y="787"/>
                    <a:chExt cx="675" cy="250"/>
                  </a:xfrm>
                </p:grpSpPr>
                <p:sp>
                  <p:nvSpPr>
                    <p:cNvPr id="61532" name="Text Box 58"/>
                    <p:cNvSpPr txBox="1"/>
                    <p:nvPr/>
                  </p:nvSpPr>
                  <p:spPr>
                    <a:xfrm>
                      <a:off x="773" y="787"/>
                      <a:ext cx="309" cy="249"/>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533" name="Text Box 59"/>
                    <p:cNvSpPr txBox="1"/>
                    <p:nvPr/>
                  </p:nvSpPr>
                  <p:spPr>
                    <a:xfrm>
                      <a:off x="1157" y="787"/>
                      <a:ext cx="291"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531" name="Text Box 60"/>
                  <p:cNvSpPr txBox="1"/>
                  <p:nvPr/>
                </p:nvSpPr>
                <p:spPr>
                  <a:xfrm>
                    <a:off x="887" y="792"/>
                    <a:ext cx="470" cy="31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baseline="-25000" dirty="0">
                      <a:solidFill>
                        <a:schemeClr val="bg1"/>
                      </a:solidFill>
                      <a:latin typeface="Times New Roman" panose="02020603050405020304" pitchFamily="18" charset="0"/>
                    </a:endParaRPr>
                  </a:p>
                </p:txBody>
              </p:sp>
            </p:grpSp>
            <p:grpSp>
              <p:nvGrpSpPr>
                <p:cNvPr id="61504" name="Group 61"/>
                <p:cNvGrpSpPr/>
                <p:nvPr/>
              </p:nvGrpSpPr>
              <p:grpSpPr>
                <a:xfrm>
                  <a:off x="3456" y="2256"/>
                  <a:ext cx="2306" cy="653"/>
                  <a:chOff x="192" y="912"/>
                  <a:chExt cx="2306" cy="653"/>
                </a:xfrm>
              </p:grpSpPr>
              <p:sp>
                <p:nvSpPr>
                  <p:cNvPr id="61508" name="Line 62"/>
                  <p:cNvSpPr/>
                  <p:nvPr/>
                </p:nvSpPr>
                <p:spPr>
                  <a:xfrm>
                    <a:off x="768" y="1008"/>
                    <a:ext cx="672" cy="0"/>
                  </a:xfrm>
                  <a:prstGeom prst="line">
                    <a:avLst/>
                  </a:prstGeom>
                  <a:ln w="28575" cap="flat" cmpd="sng">
                    <a:solidFill>
                      <a:srgbClr val="FFCC00"/>
                    </a:solidFill>
                    <a:prstDash val="solid"/>
                    <a:headEnd type="none" w="med" len="med"/>
                    <a:tailEnd type="none" w="med" len="med"/>
                  </a:ln>
                </p:spPr>
              </p:sp>
              <p:sp>
                <p:nvSpPr>
                  <p:cNvPr id="61509" name="Line 63"/>
                  <p:cNvSpPr/>
                  <p:nvPr/>
                </p:nvSpPr>
                <p:spPr>
                  <a:xfrm>
                    <a:off x="288" y="1008"/>
                    <a:ext cx="336" cy="0"/>
                  </a:xfrm>
                  <a:prstGeom prst="line">
                    <a:avLst/>
                  </a:prstGeom>
                  <a:ln w="28575" cap="flat" cmpd="sng">
                    <a:solidFill>
                      <a:srgbClr val="FFCC00"/>
                    </a:solidFill>
                    <a:prstDash val="solid"/>
                    <a:headEnd type="none" w="med" len="med"/>
                    <a:tailEnd type="none" w="med" len="med"/>
                  </a:ln>
                </p:spPr>
              </p:sp>
              <p:sp>
                <p:nvSpPr>
                  <p:cNvPr id="61510" name="Line 64"/>
                  <p:cNvSpPr/>
                  <p:nvPr/>
                </p:nvSpPr>
                <p:spPr>
                  <a:xfrm>
                    <a:off x="288" y="1008"/>
                    <a:ext cx="0" cy="240"/>
                  </a:xfrm>
                  <a:prstGeom prst="line">
                    <a:avLst/>
                  </a:prstGeom>
                  <a:ln w="28575" cap="flat" cmpd="sng">
                    <a:solidFill>
                      <a:srgbClr val="FFCC00"/>
                    </a:solidFill>
                    <a:prstDash val="solid"/>
                    <a:headEnd type="none" w="med" len="med"/>
                    <a:tailEnd type="none" w="med" len="med"/>
                  </a:ln>
                </p:spPr>
              </p:sp>
              <p:grpSp>
                <p:nvGrpSpPr>
                  <p:cNvPr id="61511" name="Group 65"/>
                  <p:cNvGrpSpPr/>
                  <p:nvPr/>
                </p:nvGrpSpPr>
                <p:grpSpPr>
                  <a:xfrm>
                    <a:off x="192" y="1248"/>
                    <a:ext cx="192" cy="48"/>
                    <a:chOff x="528" y="1488"/>
                    <a:chExt cx="192" cy="48"/>
                  </a:xfrm>
                </p:grpSpPr>
                <p:sp>
                  <p:nvSpPr>
                    <p:cNvPr id="61528" name="Line 66"/>
                    <p:cNvSpPr/>
                    <p:nvPr/>
                  </p:nvSpPr>
                  <p:spPr>
                    <a:xfrm>
                      <a:off x="528" y="1488"/>
                      <a:ext cx="192" cy="0"/>
                    </a:xfrm>
                    <a:prstGeom prst="line">
                      <a:avLst/>
                    </a:prstGeom>
                    <a:ln w="38100" cap="flat" cmpd="sng">
                      <a:solidFill>
                        <a:srgbClr val="FF9900"/>
                      </a:solidFill>
                      <a:prstDash val="solid"/>
                      <a:headEnd type="none" w="med" len="med"/>
                      <a:tailEnd type="none" w="med" len="med"/>
                    </a:ln>
                  </p:spPr>
                </p:sp>
                <p:sp>
                  <p:nvSpPr>
                    <p:cNvPr id="61529" name="Line 67"/>
                    <p:cNvSpPr/>
                    <p:nvPr/>
                  </p:nvSpPr>
                  <p:spPr>
                    <a:xfrm>
                      <a:off x="576" y="1536"/>
                      <a:ext cx="96" cy="0"/>
                    </a:xfrm>
                    <a:prstGeom prst="line">
                      <a:avLst/>
                    </a:prstGeom>
                    <a:ln w="38100" cap="flat" cmpd="sng">
                      <a:solidFill>
                        <a:srgbClr val="FF9900"/>
                      </a:solidFill>
                      <a:prstDash val="solid"/>
                      <a:headEnd type="none" w="med" len="med"/>
                      <a:tailEnd type="none" w="med" len="med"/>
                    </a:ln>
                  </p:spPr>
                </p:sp>
              </p:grpSp>
              <p:sp>
                <p:nvSpPr>
                  <p:cNvPr id="61512" name="Line 68"/>
                  <p:cNvSpPr/>
                  <p:nvPr/>
                </p:nvSpPr>
                <p:spPr>
                  <a:xfrm>
                    <a:off x="288" y="1296"/>
                    <a:ext cx="0" cy="240"/>
                  </a:xfrm>
                  <a:prstGeom prst="line">
                    <a:avLst/>
                  </a:prstGeom>
                  <a:ln w="28575" cap="flat" cmpd="sng">
                    <a:solidFill>
                      <a:srgbClr val="FFCC00"/>
                    </a:solidFill>
                    <a:prstDash val="solid"/>
                    <a:headEnd type="none" w="med" len="med"/>
                    <a:tailEnd type="none" w="med" len="med"/>
                  </a:ln>
                </p:spPr>
              </p:sp>
              <p:grpSp>
                <p:nvGrpSpPr>
                  <p:cNvPr id="61513" name="Group 69"/>
                  <p:cNvGrpSpPr/>
                  <p:nvPr/>
                </p:nvGrpSpPr>
                <p:grpSpPr>
                  <a:xfrm>
                    <a:off x="1633" y="931"/>
                    <a:ext cx="865" cy="634"/>
                    <a:chOff x="1633" y="739"/>
                    <a:chExt cx="865" cy="634"/>
                  </a:xfrm>
                </p:grpSpPr>
                <p:sp>
                  <p:nvSpPr>
                    <p:cNvPr id="61517" name="Text Box 70"/>
                    <p:cNvSpPr txBox="1"/>
                    <p:nvPr/>
                  </p:nvSpPr>
                  <p:spPr>
                    <a:xfrm>
                      <a:off x="1633" y="1027"/>
                      <a:ext cx="335"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61518" name="Group 71"/>
                    <p:cNvGrpSpPr/>
                    <p:nvPr/>
                  </p:nvGrpSpPr>
                  <p:grpSpPr>
                    <a:xfrm>
                      <a:off x="1764" y="739"/>
                      <a:ext cx="734" cy="634"/>
                      <a:chOff x="1764" y="739"/>
                      <a:chExt cx="734" cy="634"/>
                    </a:xfrm>
                  </p:grpSpPr>
                  <p:grpSp>
                    <p:nvGrpSpPr>
                      <p:cNvPr id="61524" name="Group 72"/>
                      <p:cNvGrpSpPr/>
                      <p:nvPr/>
                    </p:nvGrpSpPr>
                    <p:grpSpPr>
                      <a:xfrm>
                        <a:off x="2016" y="739"/>
                        <a:ext cx="309" cy="634"/>
                        <a:chOff x="1584" y="1267"/>
                        <a:chExt cx="309" cy="634"/>
                      </a:xfrm>
                    </p:grpSpPr>
                    <p:sp>
                      <p:nvSpPr>
                        <p:cNvPr id="61526" name="Text Box 73"/>
                        <p:cNvSpPr txBox="1"/>
                        <p:nvPr/>
                      </p:nvSpPr>
                      <p:spPr>
                        <a:xfrm>
                          <a:off x="1584" y="1267"/>
                          <a:ext cx="309"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527" name="Text Box 74"/>
                        <p:cNvSpPr txBox="1"/>
                        <p:nvPr/>
                      </p:nvSpPr>
                      <p:spPr>
                        <a:xfrm>
                          <a:off x="1587" y="1651"/>
                          <a:ext cx="291"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525" name="Text Box 75"/>
                      <p:cNvSpPr txBox="1"/>
                      <p:nvPr/>
                    </p:nvSpPr>
                    <p:spPr>
                      <a:xfrm>
                        <a:off x="1764" y="888"/>
                        <a:ext cx="734" cy="317"/>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   u</a:t>
                        </a:r>
                        <a:r>
                          <a:rPr lang="en-US" altLang="zh-CN" sz="2400" b="1" i="1" baseline="-25000" dirty="0">
                            <a:solidFill>
                              <a:schemeClr val="bg1"/>
                            </a:solidFill>
                            <a:latin typeface="Times New Roman" panose="02020603050405020304" pitchFamily="18" charset="0"/>
                          </a:rPr>
                          <a:t>C</a:t>
                        </a:r>
                        <a:endParaRPr lang="en-US" altLang="zh-CN" sz="2400" b="1" i="1" dirty="0">
                          <a:solidFill>
                            <a:schemeClr val="bg1"/>
                          </a:solidFill>
                          <a:latin typeface="Times New Roman" panose="02020603050405020304" pitchFamily="18" charset="0"/>
                        </a:endParaRPr>
                      </a:p>
                    </p:txBody>
                  </p:sp>
                </p:grpSp>
                <p:grpSp>
                  <p:nvGrpSpPr>
                    <p:cNvPr id="61519" name="Group 76"/>
                    <p:cNvGrpSpPr/>
                    <p:nvPr/>
                  </p:nvGrpSpPr>
                  <p:grpSpPr>
                    <a:xfrm>
                      <a:off x="1824" y="1008"/>
                      <a:ext cx="192" cy="96"/>
                      <a:chOff x="1824" y="1680"/>
                      <a:chExt cx="192" cy="96"/>
                    </a:xfrm>
                  </p:grpSpPr>
                  <p:sp>
                    <p:nvSpPr>
                      <p:cNvPr id="61522" name="Line 77"/>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61523" name="Line 78"/>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61520" name="Line 79"/>
                    <p:cNvSpPr/>
                    <p:nvPr/>
                  </p:nvSpPr>
                  <p:spPr>
                    <a:xfrm flipV="1">
                      <a:off x="1920" y="1104"/>
                      <a:ext cx="0" cy="240"/>
                    </a:xfrm>
                    <a:prstGeom prst="line">
                      <a:avLst/>
                    </a:prstGeom>
                    <a:ln w="28575" cap="flat" cmpd="sng">
                      <a:solidFill>
                        <a:srgbClr val="FFCC00"/>
                      </a:solidFill>
                      <a:prstDash val="solid"/>
                      <a:headEnd type="none" w="med" len="med"/>
                      <a:tailEnd type="none" w="med" len="med"/>
                    </a:ln>
                  </p:spPr>
                </p:sp>
                <p:sp>
                  <p:nvSpPr>
                    <p:cNvPr id="61521" name="Line 80"/>
                    <p:cNvSpPr/>
                    <p:nvPr/>
                  </p:nvSpPr>
                  <p:spPr>
                    <a:xfrm flipV="1">
                      <a:off x="1920" y="816"/>
                      <a:ext cx="0" cy="192"/>
                    </a:xfrm>
                    <a:prstGeom prst="line">
                      <a:avLst/>
                    </a:prstGeom>
                    <a:ln w="28575" cap="flat" cmpd="sng">
                      <a:solidFill>
                        <a:srgbClr val="FFCC00"/>
                      </a:solidFill>
                      <a:prstDash val="solid"/>
                      <a:headEnd type="none" w="med" len="med"/>
                      <a:tailEnd type="none" w="med" len="med"/>
                    </a:ln>
                  </p:spPr>
                </p:sp>
              </p:grpSp>
              <p:sp>
                <p:nvSpPr>
                  <p:cNvPr id="61514" name="Line 81"/>
                  <p:cNvSpPr/>
                  <p:nvPr/>
                </p:nvSpPr>
                <p:spPr>
                  <a:xfrm flipH="1" flipV="1">
                    <a:off x="624" y="912"/>
                    <a:ext cx="144" cy="96"/>
                  </a:xfrm>
                  <a:prstGeom prst="line">
                    <a:avLst/>
                  </a:prstGeom>
                  <a:ln w="38100" cap="flat" cmpd="sng">
                    <a:solidFill>
                      <a:srgbClr val="FFCC00"/>
                    </a:solidFill>
                    <a:prstDash val="solid"/>
                    <a:headEnd type="none" w="med" len="med"/>
                    <a:tailEnd type="none" w="med" len="med"/>
                  </a:ln>
                </p:spPr>
              </p:sp>
              <p:sp>
                <p:nvSpPr>
                  <p:cNvPr id="61515" name="Line 82"/>
                  <p:cNvSpPr/>
                  <p:nvPr/>
                </p:nvSpPr>
                <p:spPr>
                  <a:xfrm>
                    <a:off x="1680" y="1008"/>
                    <a:ext cx="240" cy="0"/>
                  </a:xfrm>
                  <a:prstGeom prst="line">
                    <a:avLst/>
                  </a:prstGeom>
                  <a:ln w="28575" cap="flat" cmpd="sng">
                    <a:solidFill>
                      <a:srgbClr val="FFCC00"/>
                    </a:solidFill>
                    <a:prstDash val="solid"/>
                    <a:headEnd type="none" w="med" len="med"/>
                    <a:tailEnd type="none" w="med" len="med"/>
                  </a:ln>
                </p:spPr>
              </p:sp>
              <p:sp>
                <p:nvSpPr>
                  <p:cNvPr id="61516" name="Line 83"/>
                  <p:cNvSpPr/>
                  <p:nvPr/>
                </p:nvSpPr>
                <p:spPr>
                  <a:xfrm>
                    <a:off x="288" y="1536"/>
                    <a:ext cx="1632" cy="0"/>
                  </a:xfrm>
                  <a:prstGeom prst="line">
                    <a:avLst/>
                  </a:prstGeom>
                  <a:ln w="28575" cap="flat" cmpd="sng">
                    <a:solidFill>
                      <a:srgbClr val="FFCC00"/>
                    </a:solidFill>
                    <a:prstDash val="solid"/>
                    <a:headEnd type="none" w="med" len="med"/>
                    <a:tailEnd type="none" w="med" len="med"/>
                  </a:ln>
                </p:spPr>
              </p:sp>
            </p:grpSp>
            <p:grpSp>
              <p:nvGrpSpPr>
                <p:cNvPr id="61505" name="Group 84"/>
                <p:cNvGrpSpPr/>
                <p:nvPr/>
              </p:nvGrpSpPr>
              <p:grpSpPr>
                <a:xfrm>
                  <a:off x="4416" y="2083"/>
                  <a:ext cx="381" cy="317"/>
                  <a:chOff x="1008" y="547"/>
                  <a:chExt cx="381" cy="317"/>
                </a:xfrm>
              </p:grpSpPr>
              <p:sp>
                <p:nvSpPr>
                  <p:cNvPr id="61506" name="Text Box 85"/>
                  <p:cNvSpPr txBox="1"/>
                  <p:nvPr/>
                </p:nvSpPr>
                <p:spPr>
                  <a:xfrm>
                    <a:off x="1055" y="547"/>
                    <a:ext cx="334" cy="249"/>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61507" name="Rectangle 86"/>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grpSp>
        <p:sp>
          <p:nvSpPr>
            <p:cNvPr id="61496" name="Text Box 87"/>
            <p:cNvSpPr txBox="1"/>
            <p:nvPr/>
          </p:nvSpPr>
          <p:spPr>
            <a:xfrm>
              <a:off x="1900" y="838"/>
              <a:ext cx="298" cy="383"/>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000" b="1" dirty="0">
                  <a:solidFill>
                    <a:srgbClr val="00FFFF"/>
                  </a:solidFill>
                  <a:latin typeface="Times New Roman" panose="02020603050405020304" pitchFamily="18" charset="0"/>
                </a:rPr>
                <a:t>=</a:t>
              </a:r>
              <a:endParaRPr lang="en-US" altLang="zh-CN" sz="4000" b="1" dirty="0">
                <a:solidFill>
                  <a:srgbClr val="00FFFF"/>
                </a:solidFill>
                <a:latin typeface="Times New Roman" panose="02020603050405020304" pitchFamily="18" charset="0"/>
              </a:endParaRPr>
            </a:p>
          </p:txBody>
        </p:sp>
        <p:sp>
          <p:nvSpPr>
            <p:cNvPr id="61497" name="Text Box 88"/>
            <p:cNvSpPr txBox="1"/>
            <p:nvPr/>
          </p:nvSpPr>
          <p:spPr>
            <a:xfrm>
              <a:off x="2416" y="1304"/>
              <a:ext cx="933" cy="316"/>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r>
                <a:rPr lang="en-US" altLang="zh-CN" sz="2400" b="1" baseline="-25000"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(0</a:t>
              </a:r>
              <a:r>
                <a:rPr lang="zh-CN" altLang="en-US" sz="2400" b="1" baseline="30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grpSp>
        <p:nvGrpSpPr>
          <p:cNvPr id="56461" name="Group 89"/>
          <p:cNvGrpSpPr/>
          <p:nvPr/>
        </p:nvGrpSpPr>
        <p:grpSpPr>
          <a:xfrm>
            <a:off x="5795963" y="3716338"/>
            <a:ext cx="3051175" cy="2181225"/>
            <a:chOff x="3758" y="396"/>
            <a:chExt cx="1922" cy="1218"/>
          </a:xfrm>
        </p:grpSpPr>
        <p:sp>
          <p:nvSpPr>
            <p:cNvPr id="61451" name="Text Box 90"/>
            <p:cNvSpPr txBox="1"/>
            <p:nvPr/>
          </p:nvSpPr>
          <p:spPr>
            <a:xfrm>
              <a:off x="3758" y="811"/>
              <a:ext cx="298" cy="392"/>
            </a:xfrm>
            <a:prstGeom prst="rect">
              <a:avLst/>
            </a:prstGeom>
            <a:noFill/>
            <a:ln w="2857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000" b="1" dirty="0">
                  <a:solidFill>
                    <a:srgbClr val="FF3300"/>
                  </a:solidFill>
                  <a:latin typeface="Times New Roman" panose="02020603050405020304" pitchFamily="18" charset="0"/>
                </a:rPr>
                <a:t>+</a:t>
              </a:r>
              <a:endParaRPr lang="en-US" altLang="zh-CN" sz="4000" b="1" dirty="0">
                <a:solidFill>
                  <a:srgbClr val="FF3300"/>
                </a:solidFill>
                <a:latin typeface="Times New Roman" panose="02020603050405020304" pitchFamily="18" charset="0"/>
              </a:endParaRPr>
            </a:p>
          </p:txBody>
        </p:sp>
        <p:sp>
          <p:nvSpPr>
            <p:cNvPr id="61452" name="Text Box 91"/>
            <p:cNvSpPr txBox="1"/>
            <p:nvPr/>
          </p:nvSpPr>
          <p:spPr>
            <a:xfrm>
              <a:off x="4216" y="1290"/>
              <a:ext cx="1040" cy="32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 </a:t>
              </a:r>
              <a:r>
                <a:rPr lang="en-US" altLang="zh-CN" sz="2400" b="1" dirty="0">
                  <a:solidFill>
                    <a:schemeClr val="bg1"/>
                  </a:solidFill>
                  <a:latin typeface="Times New Roman" panose="02020603050405020304" pitchFamily="18" charset="0"/>
                </a:rPr>
                <a:t>(0</a:t>
              </a:r>
              <a:r>
                <a:rPr lang="zh-CN" altLang="en-US" sz="2400" b="1" baseline="30000"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a:t>
              </a: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nvGrpSpPr>
            <p:cNvPr id="61453" name="Group 92"/>
            <p:cNvGrpSpPr/>
            <p:nvPr/>
          </p:nvGrpSpPr>
          <p:grpSpPr>
            <a:xfrm>
              <a:off x="4113" y="396"/>
              <a:ext cx="1567" cy="974"/>
              <a:chOff x="3984" y="113"/>
              <a:chExt cx="1567" cy="974"/>
            </a:xfrm>
          </p:grpSpPr>
          <p:grpSp>
            <p:nvGrpSpPr>
              <p:cNvPr id="61454" name="Group 93"/>
              <p:cNvGrpSpPr/>
              <p:nvPr/>
            </p:nvGrpSpPr>
            <p:grpSpPr>
              <a:xfrm>
                <a:off x="3984" y="113"/>
                <a:ext cx="1567" cy="974"/>
                <a:chOff x="4005" y="113"/>
                <a:chExt cx="1567" cy="974"/>
              </a:xfrm>
            </p:grpSpPr>
            <p:sp>
              <p:nvSpPr>
                <p:cNvPr id="61456" name="Line 94"/>
                <p:cNvSpPr/>
                <p:nvPr/>
              </p:nvSpPr>
              <p:spPr>
                <a:xfrm>
                  <a:off x="4803" y="528"/>
                  <a:ext cx="277" cy="0"/>
                </a:xfrm>
                <a:prstGeom prst="line">
                  <a:avLst/>
                </a:prstGeom>
                <a:ln w="28575" cap="flat" cmpd="sng">
                  <a:solidFill>
                    <a:srgbClr val="FFCC00"/>
                  </a:solidFill>
                  <a:prstDash val="solid"/>
                  <a:headEnd type="none" w="med" len="med"/>
                  <a:tailEnd type="none" w="med" len="med"/>
                </a:ln>
              </p:spPr>
            </p:sp>
            <p:grpSp>
              <p:nvGrpSpPr>
                <p:cNvPr id="61457" name="Group 95"/>
                <p:cNvGrpSpPr/>
                <p:nvPr/>
              </p:nvGrpSpPr>
              <p:grpSpPr>
                <a:xfrm>
                  <a:off x="4005" y="113"/>
                  <a:ext cx="1567" cy="974"/>
                  <a:chOff x="4005" y="113"/>
                  <a:chExt cx="1567" cy="974"/>
                </a:xfrm>
              </p:grpSpPr>
              <p:grpSp>
                <p:nvGrpSpPr>
                  <p:cNvPr id="61458" name="Group 96"/>
                  <p:cNvGrpSpPr/>
                  <p:nvPr/>
                </p:nvGrpSpPr>
                <p:grpSpPr>
                  <a:xfrm>
                    <a:off x="4005" y="432"/>
                    <a:ext cx="1567" cy="655"/>
                    <a:chOff x="4005" y="432"/>
                    <a:chExt cx="1567" cy="655"/>
                  </a:xfrm>
                </p:grpSpPr>
                <p:grpSp>
                  <p:nvGrpSpPr>
                    <p:cNvPr id="61474" name="Group 97"/>
                    <p:cNvGrpSpPr/>
                    <p:nvPr/>
                  </p:nvGrpSpPr>
                  <p:grpSpPr>
                    <a:xfrm>
                      <a:off x="4005" y="432"/>
                      <a:ext cx="1567" cy="655"/>
                      <a:chOff x="4005" y="432"/>
                      <a:chExt cx="1567" cy="655"/>
                    </a:xfrm>
                  </p:grpSpPr>
                  <p:sp>
                    <p:nvSpPr>
                      <p:cNvPr id="61476" name="Line 98"/>
                      <p:cNvSpPr/>
                      <p:nvPr/>
                    </p:nvSpPr>
                    <p:spPr>
                      <a:xfrm>
                        <a:off x="4352" y="528"/>
                        <a:ext cx="486" cy="0"/>
                      </a:xfrm>
                      <a:prstGeom prst="line">
                        <a:avLst/>
                      </a:prstGeom>
                      <a:ln w="28575" cap="flat" cmpd="sng">
                        <a:solidFill>
                          <a:srgbClr val="FFCC00"/>
                        </a:solidFill>
                        <a:prstDash val="solid"/>
                        <a:headEnd type="none" w="med" len="med"/>
                        <a:tailEnd type="none" w="med" len="med"/>
                      </a:ln>
                    </p:spPr>
                  </p:sp>
                  <p:sp>
                    <p:nvSpPr>
                      <p:cNvPr id="61477" name="Line 99"/>
                      <p:cNvSpPr/>
                      <p:nvPr/>
                    </p:nvSpPr>
                    <p:spPr>
                      <a:xfrm>
                        <a:off x="4005" y="528"/>
                        <a:ext cx="243" cy="0"/>
                      </a:xfrm>
                      <a:prstGeom prst="line">
                        <a:avLst/>
                      </a:prstGeom>
                      <a:ln w="28575" cap="flat" cmpd="sng">
                        <a:solidFill>
                          <a:srgbClr val="FFCC00"/>
                        </a:solidFill>
                        <a:prstDash val="solid"/>
                        <a:headEnd type="none" w="med" len="med"/>
                        <a:tailEnd type="none" w="med" len="med"/>
                      </a:ln>
                    </p:spPr>
                  </p:sp>
                  <p:sp>
                    <p:nvSpPr>
                      <p:cNvPr id="61478" name="Line 100"/>
                      <p:cNvSpPr/>
                      <p:nvPr/>
                    </p:nvSpPr>
                    <p:spPr>
                      <a:xfrm>
                        <a:off x="4005" y="528"/>
                        <a:ext cx="0" cy="240"/>
                      </a:xfrm>
                      <a:prstGeom prst="line">
                        <a:avLst/>
                      </a:prstGeom>
                      <a:ln w="28575" cap="flat" cmpd="sng">
                        <a:solidFill>
                          <a:srgbClr val="FFCC00"/>
                        </a:solidFill>
                        <a:prstDash val="solid"/>
                        <a:headEnd type="none" w="med" len="med"/>
                        <a:tailEnd type="none" w="med" len="med"/>
                      </a:ln>
                    </p:spPr>
                  </p:sp>
                  <p:sp>
                    <p:nvSpPr>
                      <p:cNvPr id="61479" name="Line 101"/>
                      <p:cNvSpPr/>
                      <p:nvPr/>
                    </p:nvSpPr>
                    <p:spPr>
                      <a:xfrm>
                        <a:off x="4005" y="816"/>
                        <a:ext cx="0" cy="240"/>
                      </a:xfrm>
                      <a:prstGeom prst="line">
                        <a:avLst/>
                      </a:prstGeom>
                      <a:ln w="28575" cap="flat" cmpd="sng">
                        <a:solidFill>
                          <a:srgbClr val="FFCC00"/>
                        </a:solidFill>
                        <a:prstDash val="solid"/>
                        <a:headEnd type="none" w="med" len="med"/>
                        <a:tailEnd type="none" w="med" len="med"/>
                      </a:ln>
                    </p:spPr>
                  </p:sp>
                  <p:grpSp>
                    <p:nvGrpSpPr>
                      <p:cNvPr id="61480" name="Group 102"/>
                      <p:cNvGrpSpPr/>
                      <p:nvPr/>
                    </p:nvGrpSpPr>
                    <p:grpSpPr>
                      <a:xfrm>
                        <a:off x="4977" y="448"/>
                        <a:ext cx="595" cy="639"/>
                        <a:chOff x="1633" y="736"/>
                        <a:chExt cx="823" cy="639"/>
                      </a:xfrm>
                    </p:grpSpPr>
                    <p:sp>
                      <p:nvSpPr>
                        <p:cNvPr id="61484" name="Text Box 103"/>
                        <p:cNvSpPr txBox="1"/>
                        <p:nvPr/>
                      </p:nvSpPr>
                      <p:spPr>
                        <a:xfrm>
                          <a:off x="1633" y="1024"/>
                          <a:ext cx="337"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nvGrpSpPr>
                        <p:cNvPr id="61485" name="Group 104"/>
                        <p:cNvGrpSpPr/>
                        <p:nvPr/>
                      </p:nvGrpSpPr>
                      <p:grpSpPr>
                        <a:xfrm>
                          <a:off x="1804" y="736"/>
                          <a:ext cx="652" cy="639"/>
                          <a:chOff x="1804" y="736"/>
                          <a:chExt cx="652" cy="639"/>
                        </a:xfrm>
                      </p:grpSpPr>
                      <p:grpSp>
                        <p:nvGrpSpPr>
                          <p:cNvPr id="61491" name="Group 105"/>
                          <p:cNvGrpSpPr/>
                          <p:nvPr/>
                        </p:nvGrpSpPr>
                        <p:grpSpPr>
                          <a:xfrm>
                            <a:off x="2019" y="736"/>
                            <a:ext cx="311" cy="639"/>
                            <a:chOff x="1587" y="1264"/>
                            <a:chExt cx="311" cy="639"/>
                          </a:xfrm>
                        </p:grpSpPr>
                        <p:sp>
                          <p:nvSpPr>
                            <p:cNvPr id="61493" name="Text Box 106"/>
                            <p:cNvSpPr txBox="1"/>
                            <p:nvPr/>
                          </p:nvSpPr>
                          <p:spPr>
                            <a:xfrm>
                              <a:off x="1587" y="1264"/>
                              <a:ext cx="311"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494" name="Text Box 107"/>
                            <p:cNvSpPr txBox="1"/>
                            <p:nvPr/>
                          </p:nvSpPr>
                          <p:spPr>
                            <a:xfrm>
                              <a:off x="1588" y="1648"/>
                              <a:ext cx="293"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492" name="Text Box 108"/>
                          <p:cNvSpPr txBox="1"/>
                          <p:nvPr/>
                        </p:nvSpPr>
                        <p:spPr>
                          <a:xfrm>
                            <a:off x="1804" y="884"/>
                            <a:ext cx="652" cy="32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  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grpSp>
                    <p:grpSp>
                      <p:nvGrpSpPr>
                        <p:cNvPr id="61486" name="Group 109"/>
                        <p:cNvGrpSpPr/>
                        <p:nvPr/>
                      </p:nvGrpSpPr>
                      <p:grpSpPr>
                        <a:xfrm>
                          <a:off x="1824" y="1008"/>
                          <a:ext cx="192" cy="96"/>
                          <a:chOff x="1824" y="1680"/>
                          <a:chExt cx="192" cy="96"/>
                        </a:xfrm>
                      </p:grpSpPr>
                      <p:sp>
                        <p:nvSpPr>
                          <p:cNvPr id="61489" name="Line 110"/>
                          <p:cNvSpPr/>
                          <p:nvPr/>
                        </p:nvSpPr>
                        <p:spPr>
                          <a:xfrm>
                            <a:off x="1824" y="1680"/>
                            <a:ext cx="192" cy="0"/>
                          </a:xfrm>
                          <a:prstGeom prst="line">
                            <a:avLst/>
                          </a:prstGeom>
                          <a:ln w="57150" cap="flat" cmpd="sng">
                            <a:solidFill>
                              <a:srgbClr val="FF9900"/>
                            </a:solidFill>
                            <a:prstDash val="solid"/>
                            <a:headEnd type="none" w="med" len="med"/>
                            <a:tailEnd type="none" w="med" len="med"/>
                          </a:ln>
                        </p:spPr>
                      </p:sp>
                      <p:sp>
                        <p:nvSpPr>
                          <p:cNvPr id="61490" name="Line 111"/>
                          <p:cNvSpPr/>
                          <p:nvPr/>
                        </p:nvSpPr>
                        <p:spPr>
                          <a:xfrm>
                            <a:off x="1824" y="1776"/>
                            <a:ext cx="192" cy="0"/>
                          </a:xfrm>
                          <a:prstGeom prst="line">
                            <a:avLst/>
                          </a:prstGeom>
                          <a:ln w="57150" cap="flat" cmpd="sng">
                            <a:solidFill>
                              <a:srgbClr val="FF9900"/>
                            </a:solidFill>
                            <a:prstDash val="solid"/>
                            <a:headEnd type="none" w="med" len="med"/>
                            <a:tailEnd type="none" w="med" len="med"/>
                          </a:ln>
                        </p:spPr>
                      </p:sp>
                    </p:grpSp>
                    <p:sp>
                      <p:nvSpPr>
                        <p:cNvPr id="61487" name="Line 112"/>
                        <p:cNvSpPr/>
                        <p:nvPr/>
                      </p:nvSpPr>
                      <p:spPr>
                        <a:xfrm flipV="1">
                          <a:off x="1920" y="1104"/>
                          <a:ext cx="0" cy="240"/>
                        </a:xfrm>
                        <a:prstGeom prst="line">
                          <a:avLst/>
                        </a:prstGeom>
                        <a:ln w="28575" cap="flat" cmpd="sng">
                          <a:solidFill>
                            <a:srgbClr val="FFCC00"/>
                          </a:solidFill>
                          <a:prstDash val="solid"/>
                          <a:headEnd type="none" w="med" len="med"/>
                          <a:tailEnd type="none" w="med" len="med"/>
                        </a:ln>
                      </p:spPr>
                    </p:sp>
                    <p:sp>
                      <p:nvSpPr>
                        <p:cNvPr id="61488" name="Line 113"/>
                        <p:cNvSpPr/>
                        <p:nvPr/>
                      </p:nvSpPr>
                      <p:spPr>
                        <a:xfrm flipV="1">
                          <a:off x="1920" y="816"/>
                          <a:ext cx="0" cy="192"/>
                        </a:xfrm>
                        <a:prstGeom prst="line">
                          <a:avLst/>
                        </a:prstGeom>
                        <a:ln w="28575" cap="flat" cmpd="sng">
                          <a:solidFill>
                            <a:srgbClr val="FFCC00"/>
                          </a:solidFill>
                          <a:prstDash val="solid"/>
                          <a:headEnd type="none" w="med" len="med"/>
                          <a:tailEnd type="none" w="med" len="med"/>
                        </a:ln>
                      </p:spPr>
                    </p:sp>
                  </p:grpSp>
                  <p:sp>
                    <p:nvSpPr>
                      <p:cNvPr id="61481" name="Line 114"/>
                      <p:cNvSpPr/>
                      <p:nvPr/>
                    </p:nvSpPr>
                    <p:spPr>
                      <a:xfrm flipH="1" flipV="1">
                        <a:off x="4248" y="432"/>
                        <a:ext cx="104" cy="96"/>
                      </a:xfrm>
                      <a:prstGeom prst="line">
                        <a:avLst/>
                      </a:prstGeom>
                      <a:ln w="38100" cap="flat" cmpd="sng">
                        <a:solidFill>
                          <a:srgbClr val="FFCC00"/>
                        </a:solidFill>
                        <a:prstDash val="solid"/>
                        <a:headEnd type="none" w="med" len="med"/>
                        <a:tailEnd type="none" w="med" len="med"/>
                      </a:ln>
                    </p:spPr>
                  </p:sp>
                  <p:sp>
                    <p:nvSpPr>
                      <p:cNvPr id="61482" name="Line 115"/>
                      <p:cNvSpPr/>
                      <p:nvPr/>
                    </p:nvSpPr>
                    <p:spPr>
                      <a:xfrm>
                        <a:off x="5011" y="528"/>
                        <a:ext cx="174" cy="0"/>
                      </a:xfrm>
                      <a:prstGeom prst="line">
                        <a:avLst/>
                      </a:prstGeom>
                      <a:ln w="28575" cap="flat" cmpd="sng">
                        <a:solidFill>
                          <a:srgbClr val="FFCC00"/>
                        </a:solidFill>
                        <a:prstDash val="solid"/>
                        <a:headEnd type="none" w="med" len="med"/>
                        <a:tailEnd type="none" w="med" len="med"/>
                      </a:ln>
                    </p:spPr>
                  </p:sp>
                  <p:sp>
                    <p:nvSpPr>
                      <p:cNvPr id="61483" name="Line 116"/>
                      <p:cNvSpPr/>
                      <p:nvPr/>
                    </p:nvSpPr>
                    <p:spPr>
                      <a:xfrm>
                        <a:off x="4005" y="1056"/>
                        <a:ext cx="1180" cy="0"/>
                      </a:xfrm>
                      <a:prstGeom prst="line">
                        <a:avLst/>
                      </a:prstGeom>
                      <a:ln w="28575" cap="flat" cmpd="sng">
                        <a:solidFill>
                          <a:srgbClr val="FFCC00"/>
                        </a:solidFill>
                        <a:prstDash val="solid"/>
                        <a:headEnd type="none" w="med" len="med"/>
                        <a:tailEnd type="none" w="med" len="med"/>
                      </a:ln>
                    </p:spPr>
                  </p:sp>
                </p:grpSp>
                <p:sp>
                  <p:nvSpPr>
                    <p:cNvPr id="61475" name="Line 117"/>
                    <p:cNvSpPr/>
                    <p:nvPr/>
                  </p:nvSpPr>
                  <p:spPr>
                    <a:xfrm>
                      <a:off x="4010" y="624"/>
                      <a:ext cx="0" cy="288"/>
                    </a:xfrm>
                    <a:prstGeom prst="line">
                      <a:avLst/>
                    </a:prstGeom>
                    <a:ln w="28575" cap="flat" cmpd="sng">
                      <a:solidFill>
                        <a:srgbClr val="FFCC00"/>
                      </a:solidFill>
                      <a:prstDash val="solid"/>
                      <a:headEnd type="none" w="med" len="med"/>
                      <a:tailEnd type="none" w="med" len="med"/>
                    </a:ln>
                  </p:spPr>
                </p:sp>
              </p:grpSp>
              <p:grpSp>
                <p:nvGrpSpPr>
                  <p:cNvPr id="61459" name="Group 118"/>
                  <p:cNvGrpSpPr/>
                  <p:nvPr/>
                </p:nvGrpSpPr>
                <p:grpSpPr>
                  <a:xfrm>
                    <a:off x="4118" y="113"/>
                    <a:ext cx="1101" cy="711"/>
                    <a:chOff x="4118" y="113"/>
                    <a:chExt cx="1101" cy="711"/>
                  </a:xfrm>
                </p:grpSpPr>
                <p:grpSp>
                  <p:nvGrpSpPr>
                    <p:cNvPr id="61460" name="Group 119"/>
                    <p:cNvGrpSpPr/>
                    <p:nvPr/>
                  </p:nvGrpSpPr>
                  <p:grpSpPr>
                    <a:xfrm>
                      <a:off x="5020" y="164"/>
                      <a:ext cx="199" cy="324"/>
                      <a:chOff x="1836" y="452"/>
                      <a:chExt cx="276" cy="324"/>
                    </a:xfrm>
                  </p:grpSpPr>
                  <p:sp>
                    <p:nvSpPr>
                      <p:cNvPr id="61472" name="Line 120"/>
                      <p:cNvSpPr/>
                      <p:nvPr/>
                    </p:nvSpPr>
                    <p:spPr>
                      <a:xfrm>
                        <a:off x="1872" y="768"/>
                        <a:ext cx="240" cy="0"/>
                      </a:xfrm>
                      <a:prstGeom prst="line">
                        <a:avLst/>
                      </a:prstGeom>
                      <a:ln w="38100" cap="flat" cmpd="sng">
                        <a:solidFill>
                          <a:srgbClr val="00FFFF"/>
                        </a:solidFill>
                        <a:prstDash val="solid"/>
                        <a:headEnd type="none" w="med" len="med"/>
                        <a:tailEnd type="triangle" w="med" len="med"/>
                      </a:ln>
                    </p:spPr>
                  </p:sp>
                  <p:sp>
                    <p:nvSpPr>
                      <p:cNvPr id="61473" name="Text Box 121"/>
                      <p:cNvSpPr txBox="1"/>
                      <p:nvPr/>
                    </p:nvSpPr>
                    <p:spPr>
                      <a:xfrm>
                        <a:off x="1836" y="452"/>
                        <a:ext cx="259" cy="32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grpSp>
                <p:grpSp>
                  <p:nvGrpSpPr>
                    <p:cNvPr id="61461" name="Group 122"/>
                    <p:cNvGrpSpPr/>
                    <p:nvPr/>
                  </p:nvGrpSpPr>
                  <p:grpSpPr>
                    <a:xfrm>
                      <a:off x="4118" y="113"/>
                      <a:ext cx="651" cy="319"/>
                      <a:chOff x="1020" y="929"/>
                      <a:chExt cx="901" cy="319"/>
                    </a:xfrm>
                  </p:grpSpPr>
                  <p:sp>
                    <p:nvSpPr>
                      <p:cNvPr id="61470" name="Line 123"/>
                      <p:cNvSpPr/>
                      <p:nvPr/>
                    </p:nvSpPr>
                    <p:spPr>
                      <a:xfrm flipH="1">
                        <a:off x="1200" y="1104"/>
                        <a:ext cx="144" cy="144"/>
                      </a:xfrm>
                      <a:prstGeom prst="line">
                        <a:avLst/>
                      </a:prstGeom>
                      <a:ln w="38100" cap="flat" cmpd="sng">
                        <a:solidFill>
                          <a:srgbClr val="FF3300"/>
                        </a:solidFill>
                        <a:prstDash val="solid"/>
                        <a:headEnd type="none" w="med" len="med"/>
                        <a:tailEnd type="triangle" w="med" len="med"/>
                      </a:ln>
                    </p:spPr>
                  </p:sp>
                  <p:sp>
                    <p:nvSpPr>
                      <p:cNvPr id="61471" name="Text Box 124"/>
                      <p:cNvSpPr txBox="1"/>
                      <p:nvPr/>
                    </p:nvSpPr>
                    <p:spPr>
                      <a:xfrm>
                        <a:off x="1020" y="929"/>
                        <a:ext cx="901"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grpSp>
                <p:grpSp>
                  <p:nvGrpSpPr>
                    <p:cNvPr id="61462" name="Group 125"/>
                    <p:cNvGrpSpPr/>
                    <p:nvPr/>
                  </p:nvGrpSpPr>
                  <p:grpSpPr>
                    <a:xfrm>
                      <a:off x="4529" y="496"/>
                      <a:ext cx="490" cy="328"/>
                      <a:chOff x="773" y="784"/>
                      <a:chExt cx="678" cy="328"/>
                    </a:xfrm>
                  </p:grpSpPr>
                  <p:grpSp>
                    <p:nvGrpSpPr>
                      <p:cNvPr id="61466" name="Group 126"/>
                      <p:cNvGrpSpPr/>
                      <p:nvPr/>
                    </p:nvGrpSpPr>
                    <p:grpSpPr>
                      <a:xfrm>
                        <a:off x="773" y="784"/>
                        <a:ext cx="678" cy="255"/>
                        <a:chOff x="773" y="784"/>
                        <a:chExt cx="678" cy="255"/>
                      </a:xfrm>
                    </p:grpSpPr>
                    <p:sp>
                      <p:nvSpPr>
                        <p:cNvPr id="61468" name="Text Box 127"/>
                        <p:cNvSpPr txBox="1"/>
                        <p:nvPr/>
                      </p:nvSpPr>
                      <p:spPr>
                        <a:xfrm>
                          <a:off x="773" y="784"/>
                          <a:ext cx="311"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1469" name="Text Box 128"/>
                        <p:cNvSpPr txBox="1"/>
                        <p:nvPr/>
                      </p:nvSpPr>
                      <p:spPr>
                        <a:xfrm>
                          <a:off x="1158" y="784"/>
                          <a:ext cx="293"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grpSp>
                  <p:sp>
                    <p:nvSpPr>
                      <p:cNvPr id="61467" name="Text Box 129"/>
                      <p:cNvSpPr txBox="1"/>
                      <p:nvPr/>
                    </p:nvSpPr>
                    <p:spPr>
                      <a:xfrm>
                        <a:off x="885" y="788"/>
                        <a:ext cx="475" cy="324"/>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R</a:t>
                        </a:r>
                        <a:endParaRPr lang="en-US" altLang="zh-CN" sz="2400" b="1" i="1" baseline="-25000" dirty="0">
                          <a:solidFill>
                            <a:schemeClr val="bg1"/>
                          </a:solidFill>
                          <a:latin typeface="Times New Roman" panose="02020603050405020304" pitchFamily="18" charset="0"/>
                        </a:endParaRPr>
                      </a:p>
                    </p:txBody>
                  </p:sp>
                </p:grpSp>
                <p:grpSp>
                  <p:nvGrpSpPr>
                    <p:cNvPr id="61463" name="Group 130"/>
                    <p:cNvGrpSpPr/>
                    <p:nvPr/>
                  </p:nvGrpSpPr>
                  <p:grpSpPr>
                    <a:xfrm>
                      <a:off x="4630" y="256"/>
                      <a:ext cx="277" cy="320"/>
                      <a:chOff x="1008" y="544"/>
                      <a:chExt cx="384" cy="320"/>
                    </a:xfrm>
                  </p:grpSpPr>
                  <p:sp>
                    <p:nvSpPr>
                      <p:cNvPr id="61464" name="Text Box 131"/>
                      <p:cNvSpPr txBox="1"/>
                      <p:nvPr/>
                    </p:nvSpPr>
                    <p:spPr>
                      <a:xfrm>
                        <a:off x="1054" y="544"/>
                        <a:ext cx="338" cy="25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R</a:t>
                        </a:r>
                        <a:endParaRPr lang="en-US" altLang="zh-CN" sz="2400" b="1" dirty="0">
                          <a:solidFill>
                            <a:schemeClr val="bg1"/>
                          </a:solidFill>
                          <a:latin typeface="Times New Roman" panose="02020603050405020304" pitchFamily="18" charset="0"/>
                        </a:endParaRPr>
                      </a:p>
                    </p:txBody>
                  </p:sp>
                  <p:sp>
                    <p:nvSpPr>
                      <p:cNvPr id="61465" name="Rectangle 132"/>
                      <p:cNvSpPr/>
                      <p:nvPr/>
                    </p:nvSpPr>
                    <p:spPr>
                      <a:xfrm>
                        <a:off x="1008" y="768"/>
                        <a:ext cx="288" cy="96"/>
                      </a:xfrm>
                      <a:prstGeom prst="rect">
                        <a:avLst/>
                      </a:prstGeom>
                      <a:solidFill>
                        <a:srgbClr val="FF9900"/>
                      </a:solidFill>
                      <a:ln w="2857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grpSp>
          </p:grpSp>
          <p:sp>
            <p:nvSpPr>
              <p:cNvPr id="61455" name="Line 133"/>
              <p:cNvSpPr/>
              <p:nvPr/>
            </p:nvSpPr>
            <p:spPr>
              <a:xfrm>
                <a:off x="3984" y="576"/>
                <a:ext cx="0" cy="384"/>
              </a:xfrm>
              <a:prstGeom prst="line">
                <a:avLst/>
              </a:prstGeom>
              <a:ln w="28575" cap="flat" cmpd="sng">
                <a:solidFill>
                  <a:srgbClr val="FFCC00"/>
                </a:solidFill>
                <a:prstDash val="solid"/>
                <a:headEnd type="none" w="med" len="med"/>
                <a:tailEnd type="none" w="med" len="med"/>
              </a:ln>
            </p:spPr>
          </p:sp>
        </p:grpSp>
      </p:grpSp>
      <p:sp>
        <p:nvSpPr>
          <p:cNvPr id="56454" name="Text Box 134"/>
          <p:cNvSpPr txBox="1"/>
          <p:nvPr/>
        </p:nvSpPr>
        <p:spPr>
          <a:xfrm>
            <a:off x="66040" y="2709863"/>
            <a:ext cx="9127490" cy="64516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rPr>
              <a:t>Total response</a:t>
            </a:r>
            <a:r>
              <a:rPr lang="en-US" altLang="zh-CN" sz="3600" b="1" dirty="0">
                <a:solidFill>
                  <a:srgbClr val="FFC000"/>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Zero-state response</a:t>
            </a:r>
            <a:r>
              <a:rPr lang="en-US" altLang="zh-CN" sz="3600" b="1" dirty="0">
                <a:solidFill>
                  <a:srgbClr val="FFC000"/>
                </a:solidFill>
                <a:latin typeface="Times New Roman" panose="02020603050405020304" pitchFamily="18" charset="0"/>
              </a:rPr>
              <a:t>+</a:t>
            </a:r>
            <a:r>
              <a:rPr lang="en-US" altLang="zh-CN" sz="2800" b="1" dirty="0">
                <a:solidFill>
                  <a:schemeClr val="bg1"/>
                </a:solidFill>
                <a:latin typeface="Times New Roman" panose="02020603050405020304" pitchFamily="18" charset="0"/>
              </a:rPr>
              <a:t>Zero-input response</a:t>
            </a:r>
            <a:endParaRPr lang="zh-CN" altLang="en-US" sz="2800" b="1" dirty="0">
              <a:solidFill>
                <a:schemeClr val="bg1"/>
              </a:solidFill>
              <a:latin typeface="Times New Roman" panose="02020603050405020304" pitchFamily="18" charset="0"/>
            </a:endParaRPr>
          </a:p>
        </p:txBody>
      </p:sp>
      <p:sp>
        <p:nvSpPr>
          <p:cNvPr id="56455" name="AutoShape 135" descr="羊皮纸"/>
          <p:cNvSpPr/>
          <p:nvPr/>
        </p:nvSpPr>
        <p:spPr>
          <a:xfrm>
            <a:off x="1116330" y="2133600"/>
            <a:ext cx="2330450" cy="358775"/>
          </a:xfrm>
          <a:prstGeom prst="wedgeRectCallout">
            <a:avLst>
              <a:gd name="adj1" fmla="val 19482"/>
              <a:gd name="adj2" fmla="val -168584"/>
            </a:avLst>
          </a:prstGeom>
          <a:blipFill rotWithShape="1">
            <a:blip r:embed="rId1"/>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Times New Roman" panose="02020603050405020304" pitchFamily="18" charset="0"/>
              </a:rPr>
              <a:t>Zero-state response</a:t>
            </a:r>
            <a:endParaRPr lang="en-US" altLang="zh-CN" sz="2000" b="1" dirty="0">
              <a:solidFill>
                <a:srgbClr val="FF3300"/>
              </a:solidFill>
              <a:latin typeface="Times New Roman" panose="02020603050405020304" pitchFamily="18" charset="0"/>
            </a:endParaRPr>
          </a:p>
        </p:txBody>
      </p:sp>
      <p:sp>
        <p:nvSpPr>
          <p:cNvPr id="56456" name="AutoShape 136" descr="蓝色面巾纸"/>
          <p:cNvSpPr/>
          <p:nvPr/>
        </p:nvSpPr>
        <p:spPr>
          <a:xfrm>
            <a:off x="5749925" y="2133600"/>
            <a:ext cx="2316480" cy="358775"/>
          </a:xfrm>
          <a:prstGeom prst="wedgeRectCallout">
            <a:avLst>
              <a:gd name="adj1" fmla="val -75959"/>
              <a:gd name="adj2" fmla="val -149115"/>
            </a:avLst>
          </a:prstGeom>
          <a:blipFill rotWithShape="1">
            <a:blip r:embed="rId2"/>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FF3300"/>
                </a:solidFill>
                <a:latin typeface="Times New Roman" panose="02020603050405020304" pitchFamily="18" charset="0"/>
              </a:rPr>
              <a:t>Zero-input response</a:t>
            </a:r>
            <a:endParaRPr lang="en-US" altLang="zh-CN" sz="2000" b="1" dirty="0">
              <a:solidFill>
                <a:srgbClr val="FF3300"/>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356995" y="792480"/>
            <a:ext cx="6429375" cy="971550"/>
          </a:xfrm>
          <a:prstGeom prst="rect">
            <a:avLst/>
          </a:prstGeom>
        </p:spPr>
      </p:pic>
      <p:sp>
        <p:nvSpPr>
          <p:cNvPr id="56501" name="Text Box 181"/>
          <p:cNvSpPr txBox="1"/>
          <p:nvPr/>
        </p:nvSpPr>
        <p:spPr>
          <a:xfrm>
            <a:off x="53022" y="175489"/>
            <a:ext cx="9127490" cy="4616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eaLnBrk="1" hangingPunct="1">
              <a:spcBef>
                <a:spcPct val="50000"/>
              </a:spcBef>
              <a:buNone/>
            </a:pP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Focus on causality--</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It is convenient for superposition calculation.</a:t>
            </a: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6455"/>
                                        </p:tgtEl>
                                        <p:attrNameLst>
                                          <p:attrName>style.visibility</p:attrName>
                                        </p:attrNameLst>
                                      </p:cBhvr>
                                      <p:to>
                                        <p:strVal val="visible"/>
                                      </p:to>
                                    </p:set>
                                    <p:animEffect transition="in" filter="dissolve">
                                      <p:cBhvr>
                                        <p:cTn id="13" dur="1000"/>
                                        <p:tgtEl>
                                          <p:spTgt spid="5645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56456"/>
                                        </p:tgtEl>
                                        <p:attrNameLst>
                                          <p:attrName>style.visibility</p:attrName>
                                        </p:attrNameLst>
                                      </p:cBhvr>
                                      <p:to>
                                        <p:strVal val="visible"/>
                                      </p:to>
                                    </p:set>
                                    <p:animEffect transition="in" filter="dissolve">
                                      <p:cBhvr>
                                        <p:cTn id="18" dur="1000"/>
                                        <p:tgtEl>
                                          <p:spTgt spid="564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6454">
                                            <p:txEl>
                                              <p:pRg st="0" end="0"/>
                                            </p:txEl>
                                          </p:spTgt>
                                        </p:tgtEl>
                                        <p:attrNameLst>
                                          <p:attrName>style.visibility</p:attrName>
                                        </p:attrNameLst>
                                      </p:cBhvr>
                                      <p:to>
                                        <p:strVal val="visible"/>
                                      </p:to>
                                    </p:set>
                                    <p:animEffect transition="in" filter="wipe(left)">
                                      <p:cBhvr>
                                        <p:cTn id="23" dur="3000"/>
                                        <p:tgtEl>
                                          <p:spTgt spid="5645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dissolve">
                                      <p:cBhvr>
                                        <p:cTn id="33" dur="1000"/>
                                        <p:tgtEl>
                                          <p:spTgt spid="2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56461"/>
                                        </p:tgtEl>
                                        <p:attrNameLst>
                                          <p:attrName>style.visibility</p:attrName>
                                        </p:attrNameLst>
                                      </p:cBhvr>
                                      <p:to>
                                        <p:strVal val="visible"/>
                                      </p:to>
                                    </p:set>
                                    <p:animEffect transition="in" filter="dissolve">
                                      <p:cBhvr>
                                        <p:cTn id="38" dur="1000"/>
                                        <p:tgtEl>
                                          <p:spTgt spid="56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4" grpId="0" build="p"/>
      <p:bldP spid="56455" grpId="0" bldLvl="0" animBg="1"/>
      <p:bldP spid="56456"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p:cNvSpPr txBox="1"/>
          <p:nvPr/>
        </p:nvSpPr>
        <p:spPr>
          <a:xfrm>
            <a:off x="304800" y="312747"/>
            <a:ext cx="4419600" cy="523220"/>
          </a:xfrm>
          <a:prstGeom prst="rect">
            <a:avLst/>
          </a:prstGeom>
          <a:solidFill>
            <a:srgbClr val="FF0000"/>
          </a:solid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3.  </a:t>
            </a:r>
            <a:r>
              <a:rPr lang="zh-CN" altLang="en-US" sz="2800" b="1" dirty="0">
                <a:solidFill>
                  <a:schemeClr val="bg1"/>
                </a:solidFill>
                <a:latin typeface="Times New Roman" panose="02020603050405020304" pitchFamily="18" charset="0"/>
                <a:ea typeface="仿宋_GB2312" panose="02010609030101010101" pitchFamily="49" charset="-122"/>
              </a:rPr>
              <a:t>The power and energy</a:t>
            </a:r>
            <a:endParaRPr lang="zh-CN" altLang="en-US" sz="2800" b="1" dirty="0">
              <a:solidFill>
                <a:schemeClr val="bg1"/>
              </a:solidFill>
              <a:latin typeface="Times New Roman" panose="02020603050405020304" pitchFamily="18" charset="0"/>
              <a:ea typeface="仿宋_GB2312" panose="02010609030101010101" pitchFamily="49" charset="-122"/>
            </a:endParaRPr>
          </a:p>
        </p:txBody>
      </p:sp>
      <p:sp>
        <p:nvSpPr>
          <p:cNvPr id="211982" name="Text Box 14"/>
          <p:cNvSpPr txBox="1"/>
          <p:nvPr/>
        </p:nvSpPr>
        <p:spPr>
          <a:xfrm>
            <a:off x="611505" y="1340485"/>
            <a:ext cx="1501140" cy="46037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Power</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11983" name="Text Box 15"/>
          <p:cNvSpPr txBox="1"/>
          <p:nvPr/>
        </p:nvSpPr>
        <p:spPr>
          <a:xfrm>
            <a:off x="250825" y="4151831"/>
            <a:ext cx="1075690" cy="521970"/>
          </a:xfrm>
          <a:prstGeom prst="rect">
            <a:avLst/>
          </a:prstGeom>
          <a:solidFill>
            <a:srgbClr val="993366"/>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Thus:</a:t>
            </a:r>
            <a:endParaRPr lang="en-US" altLang="zh-CN" sz="28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1984" name="Text Box 16"/>
          <p:cNvSpPr txBox="1"/>
          <p:nvPr/>
        </p:nvSpPr>
        <p:spPr>
          <a:xfrm>
            <a:off x="133911" y="4711615"/>
            <a:ext cx="8857679" cy="212365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 The ideal capacitor does not dissipate energy. It </a:t>
            </a:r>
            <a:r>
              <a:rPr lang="en-US" altLang="zh-CN" sz="2400" b="1" dirty="0" err="1">
                <a:solidFill>
                  <a:schemeClr val="bg1"/>
                </a:solidFill>
                <a:latin typeface="Times New Roman" panose="02020603050405020304" pitchFamily="18" charset="0"/>
                <a:ea typeface="仿宋_GB2312" panose="02010609030101010101" pitchFamily="49" charset="-122"/>
              </a:rPr>
              <a:t>taks</a:t>
            </a:r>
            <a:r>
              <a:rPr lang="en-US" altLang="zh-CN" sz="2400" b="1" dirty="0">
                <a:solidFill>
                  <a:schemeClr val="bg1"/>
                </a:solidFill>
                <a:latin typeface="Times New Roman" panose="02020603050405020304" pitchFamily="18" charset="0"/>
                <a:ea typeface="仿宋_GB2312" panose="02010609030101010101" pitchFamily="49" charset="-122"/>
              </a:rPr>
              <a:t> power from the circuit when storing energy in its field and returns previously stored energy when delivering power to the circuit. </a:t>
            </a:r>
            <a:endParaRPr lang="en-US" altLang="zh-CN" sz="2400" b="1" dirty="0">
              <a:solidFill>
                <a:schemeClr val="bg1"/>
              </a:solidFill>
              <a:latin typeface="Times New Roman" panose="02020603050405020304" pitchFamily="18" charset="0"/>
              <a:ea typeface="仿宋_GB2312" panose="02010609030101010101" pitchFamily="49" charset="-122"/>
            </a:endParaRPr>
          </a:p>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Therefore, capacitor is a passive component and an energy storage component, which does not consume energy.</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11985" name="AutoShape 17" descr="羊皮纸"/>
          <p:cNvSpPr/>
          <p:nvPr/>
        </p:nvSpPr>
        <p:spPr>
          <a:xfrm>
            <a:off x="4860032" y="236855"/>
            <a:ext cx="4248472" cy="671865"/>
          </a:xfrm>
          <a:prstGeom prst="wedgeRectCallout">
            <a:avLst>
              <a:gd name="adj1" fmla="val -38979"/>
              <a:gd name="adj2" fmla="val 144272"/>
            </a:avLst>
          </a:prstGeom>
          <a:blipFill rotWithShape="1">
            <a:blip r:embed="rId1"/>
          </a:blipFill>
          <a:ln w="9525" cap="flat" cmpd="sng">
            <a:solidFill>
              <a:schemeClr val="tx1"/>
            </a:solid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rgbClr val="FF0000"/>
                </a:solidFill>
                <a:latin typeface="Times New Roman" panose="02020603050405020304" pitchFamily="18" charset="0"/>
                <a:ea typeface="仿宋_GB2312" panose="02010609030101010101" pitchFamily="49" charset="-122"/>
              </a:rPr>
              <a:t>Associate </a:t>
            </a:r>
            <a:r>
              <a:rPr lang="en-US" altLang="zh-CN" sz="2400" b="1" dirty="0">
                <a:solidFill>
                  <a:srgbClr val="FF0000"/>
                </a:solidFill>
                <a:latin typeface="Times New Roman" panose="02020603050405020304" pitchFamily="18" charset="0"/>
                <a:ea typeface="仿宋_GB2312" panose="02010609030101010101" pitchFamily="49" charset="-122"/>
                <a:sym typeface="+mn-ea"/>
              </a:rPr>
              <a:t>reference direction</a:t>
            </a:r>
            <a:endParaRPr lang="zh-CN" altLang="en-US" sz="2400" b="1" dirty="0">
              <a:solidFill>
                <a:srgbClr val="FF0000"/>
              </a:solidFill>
              <a:latin typeface="Times New Roman" panose="02020603050405020304" pitchFamily="18" charset="0"/>
              <a:ea typeface="仿宋_GB2312" panose="02010609030101010101" pitchFamily="49" charset="-122"/>
            </a:endParaRPr>
          </a:p>
        </p:txBody>
      </p:sp>
      <p:graphicFrame>
        <p:nvGraphicFramePr>
          <p:cNvPr id="3" name="Object 8"/>
          <p:cNvGraphicFramePr>
            <a:graphicFrameLocks noChangeAspect="1"/>
          </p:cNvGraphicFramePr>
          <p:nvPr/>
        </p:nvGraphicFramePr>
        <p:xfrm>
          <a:off x="2554288" y="1001078"/>
          <a:ext cx="2787650" cy="1065212"/>
        </p:xfrm>
        <a:graphic>
          <a:graphicData uri="http://schemas.openxmlformats.org/presentationml/2006/ole">
            <mc:AlternateContent xmlns:mc="http://schemas.openxmlformats.org/markup-compatibility/2006">
              <mc:Choice xmlns:v="urn:schemas-microsoft-com:vml" Requires="v">
                <p:oleObj spid="_x0000_s5140" name="" r:id="rId2" imgW="1358900" imgH="520700" progId="Equation.DSMT4">
                  <p:embed/>
                </p:oleObj>
              </mc:Choice>
              <mc:Fallback>
                <p:oleObj name="" r:id="rId2" imgW="1358900" imgH="520700" progId="Equation.DSMT4">
                  <p:embed/>
                  <p:pic>
                    <p:nvPicPr>
                      <p:cNvPr id="0" name="图片 3086"/>
                      <p:cNvPicPr/>
                      <p:nvPr/>
                    </p:nvPicPr>
                    <p:blipFill>
                      <a:blip r:embed="rId3">
                        <a:clrChange>
                          <a:clrFrom>
                            <a:srgbClr val="000000"/>
                          </a:clrFrom>
                          <a:clrTo>
                            <a:srgbClr val="000000"/>
                          </a:clrTo>
                        </a:clrChange>
                      </a:blip>
                      <a:stretch>
                        <a:fillRect/>
                      </a:stretch>
                    </p:blipFill>
                    <p:spPr>
                      <a:xfrm>
                        <a:off x="2554288" y="1001078"/>
                        <a:ext cx="2787650" cy="1065212"/>
                      </a:xfrm>
                      <a:prstGeom prst="rect">
                        <a:avLst/>
                      </a:prstGeom>
                      <a:noFill/>
                      <a:ln w="38100">
                        <a:noFill/>
                        <a:miter/>
                      </a:ln>
                    </p:spPr>
                  </p:pic>
                </p:oleObj>
              </mc:Fallback>
            </mc:AlternateContent>
          </a:graphicData>
        </a:graphic>
      </p:graphicFrame>
      <p:grpSp>
        <p:nvGrpSpPr>
          <p:cNvPr id="4" name="组合 3"/>
          <p:cNvGrpSpPr/>
          <p:nvPr/>
        </p:nvGrpSpPr>
        <p:grpSpPr>
          <a:xfrm>
            <a:off x="684213" y="3159910"/>
            <a:ext cx="8280275" cy="954107"/>
            <a:chOff x="684213" y="3159910"/>
            <a:chExt cx="7127875" cy="954107"/>
          </a:xfrm>
        </p:grpSpPr>
        <p:sp>
          <p:nvSpPr>
            <p:cNvPr id="7178" name="Text Box 13"/>
            <p:cNvSpPr txBox="1"/>
            <p:nvPr/>
          </p:nvSpPr>
          <p:spPr>
            <a:xfrm>
              <a:off x="684213" y="3159910"/>
              <a:ext cx="7127875" cy="954107"/>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AutoNum type="arabicParenBoth" startAt="2"/>
              </a:pPr>
              <a:r>
                <a:rPr lang="zh-CN" altLang="en-US" sz="2400" b="1" dirty="0">
                  <a:solidFill>
                    <a:schemeClr val="bg1"/>
                  </a:solidFill>
                  <a:latin typeface="Times New Roman" panose="02020603050405020304" pitchFamily="18" charset="0"/>
                  <a:ea typeface="仿宋_GB2312" panose="02010609030101010101" pitchFamily="49" charset="-122"/>
                </a:rPr>
                <a:t>When the capacitance is discharged，</a:t>
              </a: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dirty="0">
                  <a:solidFill>
                    <a:schemeClr val="bg1"/>
                  </a:solidFill>
                  <a:latin typeface="Times New Roman" panose="02020603050405020304" pitchFamily="18" charset="0"/>
                  <a:ea typeface="仿宋_GB2312" panose="02010609030101010101" pitchFamily="49" charset="-122"/>
                </a:rPr>
                <a:t>&gt;0</a:t>
              </a:r>
              <a:r>
                <a:rPr lang="zh-CN" altLang="en-US" sz="2800" b="1" dirty="0">
                  <a:solidFill>
                    <a:schemeClr val="bg1"/>
                  </a:solidFill>
                  <a:latin typeface="Times New Roman" panose="02020603050405020304" pitchFamily="18" charset="0"/>
                  <a:ea typeface="仿宋_GB2312" panose="02010609030101010101" pitchFamily="49" charset="-122"/>
                </a:rPr>
                <a:t>，</a:t>
              </a:r>
              <a:r>
                <a:rPr lang="en-US" altLang="zh-CN" sz="2800" b="1" dirty="0">
                  <a:solidFill>
                    <a:schemeClr val="bg1"/>
                  </a:solidFill>
                  <a:latin typeface="Times New Roman" panose="02020603050405020304" pitchFamily="18" charset="0"/>
                  <a:ea typeface="仿宋_GB2312" panose="02010609030101010101" pitchFamily="49" charset="-122"/>
                </a:rPr>
                <a:t>d </a:t>
              </a: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dirty="0">
                  <a:solidFill>
                    <a:schemeClr val="bg1"/>
                  </a:solidFill>
                  <a:latin typeface="Times New Roman" panose="02020603050405020304" pitchFamily="18" charset="0"/>
                  <a:ea typeface="仿宋_GB2312" panose="02010609030101010101" pitchFamily="49" charset="-122"/>
                </a:rPr>
                <a:t>/d </a:t>
              </a:r>
              <a:r>
                <a:rPr lang="en-US" altLang="zh-CN" sz="2800" b="1" i="1" dirty="0">
                  <a:solidFill>
                    <a:schemeClr val="bg1"/>
                  </a:solidFill>
                  <a:latin typeface="Times New Roman" panose="02020603050405020304" pitchFamily="18" charset="0"/>
                  <a:ea typeface="仿宋_GB2312" panose="02010609030101010101" pitchFamily="49" charset="-122"/>
                </a:rPr>
                <a:t>t </a:t>
              </a:r>
              <a:r>
                <a:rPr lang="en-US" altLang="zh-CN" sz="2800" b="1" dirty="0">
                  <a:solidFill>
                    <a:schemeClr val="bg1"/>
                  </a:solidFill>
                  <a:latin typeface="Times New Roman" panose="02020603050405020304" pitchFamily="18" charset="0"/>
                  <a:ea typeface="仿宋_GB2312" panose="02010609030101010101" pitchFamily="49" charset="-122"/>
                </a:rPr>
                <a:t>&lt;0</a:t>
              </a: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rPr>
                <a:t>so </a:t>
              </a:r>
              <a:r>
                <a:rPr lang="en-US" altLang="zh-CN" sz="2800" b="1" i="1" dirty="0">
                  <a:solidFill>
                    <a:schemeClr val="bg1"/>
                  </a:solidFill>
                  <a:latin typeface="Times New Roman" panose="02020603050405020304" pitchFamily="18" charset="0"/>
                  <a:ea typeface="仿宋_GB2312" panose="02010609030101010101" pitchFamily="49" charset="-122"/>
                </a:rPr>
                <a:t>i</a:t>
              </a:r>
              <a:r>
                <a:rPr lang="en-US" altLang="zh-CN" sz="2800" b="1" dirty="0">
                  <a:solidFill>
                    <a:schemeClr val="bg1"/>
                  </a:solidFill>
                  <a:latin typeface="Times New Roman" panose="02020603050405020304" pitchFamily="18" charset="0"/>
                  <a:ea typeface="仿宋_GB2312" panose="02010609030101010101" pitchFamily="49" charset="-122"/>
                </a:rPr>
                <a:t>&lt;0, </a:t>
              </a:r>
              <a:r>
                <a:rPr lang="en-US" altLang="zh-CN" sz="2800" b="1" i="1" dirty="0">
                  <a:solidFill>
                    <a:schemeClr val="bg1"/>
                  </a:solidFill>
                  <a:latin typeface="Times New Roman" panose="02020603050405020304" pitchFamily="18" charset="0"/>
                  <a:ea typeface="仿宋_GB2312" panose="02010609030101010101" pitchFamily="49" charset="-122"/>
                </a:rPr>
                <a:t>q </a:t>
              </a:r>
              <a:r>
                <a:rPr lang="en-US" altLang="zh-CN" sz="2400" b="1" i="1" dirty="0">
                  <a:solidFill>
                    <a:schemeClr val="bg1"/>
                  </a:solidFill>
                  <a:latin typeface="Times New Roman" panose="02020603050405020304" pitchFamily="18" charset="0"/>
                  <a:ea typeface="仿宋_GB2312" panose="02010609030101010101" pitchFamily="49" charset="-122"/>
                </a:rPr>
                <a:t>  </a:t>
              </a:r>
              <a:r>
                <a:rPr lang="en-US" sz="2400" b="1" dirty="0">
                  <a:solidFill>
                    <a:schemeClr val="bg1"/>
                  </a:solidFill>
                  <a:latin typeface="Times New Roman" panose="02020603050405020304" pitchFamily="18" charset="0"/>
                  <a:ea typeface="仿宋_GB2312" panose="02010609030101010101" pitchFamily="49" charset="-122"/>
                </a:rPr>
                <a:t>, </a:t>
              </a:r>
              <a:r>
                <a:rPr lang="en-US" altLang="zh-CN" sz="2800" b="1" i="1" dirty="0">
                  <a:solidFill>
                    <a:schemeClr val="bg1"/>
                  </a:solidFill>
                  <a:latin typeface="Times New Roman" panose="02020603050405020304" pitchFamily="18" charset="0"/>
                  <a:ea typeface="仿宋_GB2312" panose="02010609030101010101" pitchFamily="49" charset="-122"/>
                </a:rPr>
                <a:t>p</a:t>
              </a:r>
              <a:r>
                <a:rPr lang="en-US" altLang="zh-CN" sz="2800" b="1" dirty="0">
                  <a:solidFill>
                    <a:schemeClr val="bg1"/>
                  </a:solidFill>
                  <a:latin typeface="Times New Roman" panose="02020603050405020304" pitchFamily="18" charset="0"/>
                  <a:ea typeface="仿宋_GB2312" panose="02010609030101010101" pitchFamily="49" charset="-122"/>
                </a:rPr>
                <a:t>&lt;0</a:t>
              </a:r>
              <a:r>
                <a:rPr lang="en-US" altLang="zh-CN" sz="2400" b="1" dirty="0">
                  <a:solidFill>
                    <a:schemeClr val="bg1"/>
                  </a:solidFill>
                  <a:latin typeface="Times New Roman" panose="02020603050405020304" pitchFamily="18" charset="0"/>
                  <a:ea typeface="仿宋_GB2312" panose="02010609030101010101" pitchFamily="49" charset="-122"/>
                </a:rPr>
                <a:t>, c</a:t>
              </a:r>
              <a:r>
                <a:rPr lang="zh-CN" altLang="en-US" sz="2400" b="1" dirty="0">
                  <a:solidFill>
                    <a:schemeClr val="bg1"/>
                  </a:solidFill>
                  <a:latin typeface="Times New Roman" panose="02020603050405020304" pitchFamily="18" charset="0"/>
                  <a:ea typeface="仿宋_GB2312" panose="02010609030101010101" pitchFamily="49" charset="-122"/>
                </a:rPr>
                <a:t>apacit</a:t>
              </a:r>
              <a:r>
                <a:rPr lang="en-US" altLang="zh-CN" sz="2400" b="1" dirty="0">
                  <a:solidFill>
                    <a:schemeClr val="bg1"/>
                  </a:solidFill>
                  <a:latin typeface="Times New Roman" panose="02020603050405020304" pitchFamily="18" charset="0"/>
                  <a:ea typeface="仿宋_GB2312" panose="02010609030101010101" pitchFamily="49" charset="-122"/>
                </a:rPr>
                <a:t>or</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deliver</a:t>
              </a:r>
              <a:r>
                <a:rPr lang="zh-CN" altLang="en-US" sz="2400" b="1" dirty="0">
                  <a:solidFill>
                    <a:schemeClr val="bg1"/>
                  </a:solidFill>
                  <a:latin typeface="Times New Roman" panose="02020603050405020304" pitchFamily="18" charset="0"/>
                  <a:ea typeface="仿宋_GB2312" panose="02010609030101010101" pitchFamily="49" charset="-122"/>
                </a:rPr>
                <a:t> power</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7179" name="Object 12"/>
            <p:cNvGraphicFramePr>
              <a:graphicFrameLocks noChangeAspect="1"/>
            </p:cNvGraphicFramePr>
            <p:nvPr/>
          </p:nvGraphicFramePr>
          <p:xfrm>
            <a:off x="2077889" y="3675072"/>
            <a:ext cx="279400" cy="406400"/>
          </p:xfrm>
          <a:graphic>
            <a:graphicData uri="http://schemas.openxmlformats.org/presentationml/2006/ole">
              <mc:AlternateContent xmlns:mc="http://schemas.openxmlformats.org/markup-compatibility/2006">
                <mc:Choice xmlns:v="urn:schemas-microsoft-com:vml" Requires="v">
                  <p:oleObj spid="_x0000_s5141" name="" r:id="rId4" imgW="139700" imgH="203200" progId="Equation.DSMT4">
                    <p:embed/>
                  </p:oleObj>
                </mc:Choice>
                <mc:Fallback>
                  <p:oleObj name="" r:id="rId4" imgW="139700" imgH="203200" progId="Equation.DSMT4">
                    <p:embed/>
                    <p:pic>
                      <p:nvPicPr>
                        <p:cNvPr id="0" name="图片 3088"/>
                        <p:cNvPicPr/>
                        <p:nvPr/>
                      </p:nvPicPr>
                      <p:blipFill>
                        <a:blip r:embed="rId5"/>
                        <a:stretch>
                          <a:fillRect/>
                        </a:stretch>
                      </p:blipFill>
                      <p:spPr>
                        <a:xfrm>
                          <a:off x="2077889" y="3675072"/>
                          <a:ext cx="279400" cy="406400"/>
                        </a:xfrm>
                        <a:prstGeom prst="rect">
                          <a:avLst/>
                        </a:prstGeom>
                        <a:noFill/>
                        <a:ln w="38100">
                          <a:noFill/>
                          <a:miter/>
                        </a:ln>
                      </p:spPr>
                    </p:pic>
                  </p:oleObj>
                </mc:Fallback>
              </mc:AlternateContent>
            </a:graphicData>
          </a:graphic>
        </p:graphicFrame>
      </p:grpSp>
      <p:grpSp>
        <p:nvGrpSpPr>
          <p:cNvPr id="2" name="组合 1"/>
          <p:cNvGrpSpPr/>
          <p:nvPr/>
        </p:nvGrpSpPr>
        <p:grpSpPr>
          <a:xfrm>
            <a:off x="684530" y="2016125"/>
            <a:ext cx="7919720" cy="952500"/>
            <a:chOff x="1078" y="3175"/>
            <a:chExt cx="12472" cy="1500"/>
          </a:xfrm>
        </p:grpSpPr>
        <p:sp>
          <p:nvSpPr>
            <p:cNvPr id="7180" name="Text Box 12"/>
            <p:cNvSpPr txBox="1"/>
            <p:nvPr/>
          </p:nvSpPr>
          <p:spPr>
            <a:xfrm>
              <a:off x="1078" y="3175"/>
              <a:ext cx="12473" cy="1501"/>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342900" lvl="0" indent="-342900" eaLnBrk="1" hangingPunct="1">
                <a:spcBef>
                  <a:spcPct val="50000"/>
                </a:spcBef>
                <a:buAutoNum type="arabicParenBoth"/>
              </a:pPr>
              <a:r>
                <a:rPr lang="zh-CN" altLang="en-US" sz="2400" b="1" dirty="0">
                  <a:solidFill>
                    <a:schemeClr val="bg1"/>
                  </a:solidFill>
                  <a:latin typeface="Times New Roman" panose="02020603050405020304" pitchFamily="18" charset="0"/>
                  <a:ea typeface="仿宋_GB2312" panose="02010609030101010101" pitchFamily="49" charset="-122"/>
                </a:rPr>
                <a:t>When the capacitor is charged， </a:t>
              </a: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dirty="0">
                  <a:solidFill>
                    <a:schemeClr val="bg1"/>
                  </a:solidFill>
                  <a:latin typeface="Times New Roman" panose="02020603050405020304" pitchFamily="18" charset="0"/>
                  <a:ea typeface="仿宋_GB2312" panose="02010609030101010101" pitchFamily="49" charset="-122"/>
                </a:rPr>
                <a:t>&gt;0</a:t>
              </a: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800" b="1" dirty="0">
                  <a:solidFill>
                    <a:schemeClr val="bg1"/>
                  </a:solidFill>
                  <a:latin typeface="Times New Roman" panose="02020603050405020304" pitchFamily="18" charset="0"/>
                  <a:ea typeface="仿宋_GB2312" panose="02010609030101010101" pitchFamily="49" charset="-122"/>
                </a:rPr>
                <a:t>d </a:t>
              </a:r>
              <a:r>
                <a:rPr lang="en-US" altLang="zh-CN" sz="2800" b="1" i="1" dirty="0">
                  <a:solidFill>
                    <a:schemeClr val="bg1"/>
                  </a:solidFill>
                  <a:latin typeface="Times New Roman" panose="02020603050405020304" pitchFamily="18" charset="0"/>
                  <a:ea typeface="仿宋_GB2312" panose="02010609030101010101" pitchFamily="49" charset="-122"/>
                </a:rPr>
                <a:t>u</a:t>
              </a:r>
              <a:r>
                <a:rPr lang="en-US" altLang="zh-CN" sz="2800" b="1" dirty="0">
                  <a:solidFill>
                    <a:schemeClr val="bg1"/>
                  </a:solidFill>
                  <a:latin typeface="Times New Roman" panose="02020603050405020304" pitchFamily="18" charset="0"/>
                  <a:ea typeface="仿宋_GB2312" panose="02010609030101010101" pitchFamily="49" charset="-122"/>
                </a:rPr>
                <a:t>/d </a:t>
              </a:r>
              <a:r>
                <a:rPr lang="en-US" altLang="zh-CN" sz="2800" b="1" i="1" dirty="0">
                  <a:solidFill>
                    <a:schemeClr val="bg1"/>
                  </a:solidFill>
                  <a:latin typeface="Times New Roman" panose="02020603050405020304" pitchFamily="18" charset="0"/>
                  <a:ea typeface="仿宋_GB2312" panose="02010609030101010101" pitchFamily="49" charset="-122"/>
                </a:rPr>
                <a:t>t </a:t>
              </a:r>
              <a:r>
                <a:rPr lang="en-US" altLang="zh-CN" sz="2800" b="1" dirty="0">
                  <a:solidFill>
                    <a:schemeClr val="bg1"/>
                  </a:solidFill>
                  <a:latin typeface="Times New Roman" panose="02020603050405020304" pitchFamily="18" charset="0"/>
                  <a:ea typeface="仿宋_GB2312" panose="02010609030101010101" pitchFamily="49" charset="-122"/>
                </a:rPr>
                <a:t>&gt;0</a:t>
              </a:r>
              <a:r>
                <a:rPr lang="zh-CN" altLang="en-US"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Times New Roman" panose="02020603050405020304" pitchFamily="18" charset="0"/>
                  <a:ea typeface="仿宋_GB2312" panose="02010609030101010101" pitchFamily="49" charset="-122"/>
                </a:rPr>
                <a:t>so </a:t>
              </a:r>
              <a:r>
                <a:rPr lang="en-US" altLang="zh-CN" sz="2800" b="1" i="1" dirty="0">
                  <a:solidFill>
                    <a:schemeClr val="bg1"/>
                  </a:solidFill>
                  <a:latin typeface="Times New Roman" panose="02020603050405020304" pitchFamily="18" charset="0"/>
                  <a:ea typeface="仿宋_GB2312" panose="02010609030101010101" pitchFamily="49" charset="-122"/>
                </a:rPr>
                <a:t>i</a:t>
              </a:r>
              <a:r>
                <a:rPr lang="en-US" altLang="zh-CN" sz="2800" b="1" dirty="0">
                  <a:solidFill>
                    <a:schemeClr val="bg1"/>
                  </a:solidFill>
                  <a:latin typeface="Times New Roman" panose="02020603050405020304" pitchFamily="18" charset="0"/>
                  <a:ea typeface="仿宋_GB2312" panose="02010609030101010101" pitchFamily="49" charset="-122"/>
                </a:rPr>
                <a:t>&gt;0, </a:t>
              </a:r>
              <a:r>
                <a:rPr lang="en-US" altLang="zh-CN" sz="2800" b="1" i="1" dirty="0">
                  <a:solidFill>
                    <a:schemeClr val="bg1"/>
                  </a:solidFill>
                  <a:latin typeface="Times New Roman" panose="02020603050405020304" pitchFamily="18" charset="0"/>
                  <a:ea typeface="仿宋_GB2312" panose="02010609030101010101" pitchFamily="49" charset="-122"/>
                </a:rPr>
                <a:t>q   ,</a:t>
              </a:r>
              <a:r>
                <a:rPr lang="zh-CN" altLang="en-US" sz="2400" b="1" dirty="0">
                  <a:solidFill>
                    <a:schemeClr val="bg1"/>
                  </a:solidFill>
                  <a:latin typeface="Times New Roman" panose="02020603050405020304" pitchFamily="18" charset="0"/>
                  <a:ea typeface="仿宋_GB2312" panose="02010609030101010101" pitchFamily="49" charset="-122"/>
                </a:rPr>
                <a:t> </a:t>
              </a:r>
              <a:r>
                <a:rPr lang="en-US" altLang="zh-CN" sz="2800" b="1" i="1" dirty="0">
                  <a:solidFill>
                    <a:schemeClr val="bg1"/>
                  </a:solidFill>
                  <a:latin typeface="Times New Roman" panose="02020603050405020304" pitchFamily="18" charset="0"/>
                  <a:ea typeface="仿宋_GB2312" panose="02010609030101010101" pitchFamily="49" charset="-122"/>
                </a:rPr>
                <a:t>p&gt;0</a:t>
              </a:r>
              <a:r>
                <a:rPr lang="en-US" altLang="zh-CN" sz="2400" b="1" dirty="0">
                  <a:solidFill>
                    <a:schemeClr val="bg1"/>
                  </a:solidFill>
                  <a:latin typeface="Times New Roman" panose="02020603050405020304" pitchFamily="18" charset="0"/>
                  <a:ea typeface="仿宋_GB2312" panose="02010609030101010101" pitchFamily="49" charset="-122"/>
                </a:rPr>
                <a:t>, capacitor </a:t>
              </a:r>
              <a:r>
                <a:rPr lang="en-US" altLang="zh-CN" sz="2400" b="1" dirty="0" err="1">
                  <a:solidFill>
                    <a:schemeClr val="bg1"/>
                  </a:solidFill>
                  <a:latin typeface="Times New Roman" panose="02020603050405020304" pitchFamily="18" charset="0"/>
                  <a:ea typeface="仿宋_GB2312" panose="02010609030101010101" pitchFamily="49" charset="-122"/>
                </a:rPr>
                <a:t>absorbe</a:t>
              </a:r>
              <a:r>
                <a:rPr lang="en-US" altLang="zh-CN" sz="2400" b="1" dirty="0">
                  <a:solidFill>
                    <a:schemeClr val="bg1"/>
                  </a:solidFill>
                  <a:latin typeface="Times New Roman" panose="02020603050405020304" pitchFamily="18" charset="0"/>
                  <a:ea typeface="仿宋_GB2312" panose="02010609030101010101" pitchFamily="49" charset="-122"/>
                </a:rPr>
                <a:t> power.</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14" name="Object 11"/>
            <p:cNvGraphicFramePr>
              <a:graphicFrameLocks noChangeAspect="1"/>
            </p:cNvGraphicFramePr>
            <p:nvPr/>
          </p:nvGraphicFramePr>
          <p:xfrm>
            <a:off x="3107" y="4008"/>
            <a:ext cx="440" cy="640"/>
          </p:xfrm>
          <a:graphic>
            <a:graphicData uri="http://schemas.openxmlformats.org/presentationml/2006/ole">
              <mc:AlternateContent xmlns:mc="http://schemas.openxmlformats.org/markup-compatibility/2006">
                <mc:Choice xmlns:v="urn:schemas-microsoft-com:vml" Requires="v">
                  <p:oleObj spid="_x0000_s5142" name="Equation" r:id="rId6" imgW="139700" imgH="203200" progId="Equation.DSMT4">
                    <p:embed/>
                  </p:oleObj>
                </mc:Choice>
                <mc:Fallback>
                  <p:oleObj name="Equation" r:id="rId6" imgW="139700" imgH="2032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4008"/>
                          <a:ext cx="440"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708688"/>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300" fill="hold"/>
                                        <p:tgtEl>
                                          <p:spTgt spid="211972"/>
                                        </p:tgtEl>
                                        <p:attrNameLst>
                                          <p:attrName>ppt_x</p:attrName>
                                        </p:attrNameLst>
                                      </p:cBhvr>
                                      <p:tavLst>
                                        <p:tav tm="0">
                                          <p:val>
                                            <p:strVal val="0-#ppt_w/2"/>
                                          </p:val>
                                        </p:tav>
                                        <p:tav tm="100000">
                                          <p:val>
                                            <p:strVal val="#ppt_x"/>
                                          </p:val>
                                        </p:tav>
                                      </p:tavLst>
                                    </p:anim>
                                    <p:anim calcmode="lin" valueType="num">
                                      <p:cBhvr additive="base">
                                        <p:cTn id="8" dur="300" fill="hold"/>
                                        <p:tgtEl>
                                          <p:spTgt spid="2119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1982"/>
                                        </p:tgtEl>
                                        <p:attrNameLst>
                                          <p:attrName>style.visibility</p:attrName>
                                        </p:attrNameLst>
                                      </p:cBhvr>
                                      <p:to>
                                        <p:strVal val="visible"/>
                                      </p:to>
                                    </p:set>
                                    <p:anim calcmode="lin" valueType="num">
                                      <p:cBhvr additive="base">
                                        <p:cTn id="13" dur="500" fill="hold"/>
                                        <p:tgtEl>
                                          <p:spTgt spid="211982"/>
                                        </p:tgtEl>
                                        <p:attrNameLst>
                                          <p:attrName>ppt_x</p:attrName>
                                        </p:attrNameLst>
                                      </p:cBhvr>
                                      <p:tavLst>
                                        <p:tav tm="0">
                                          <p:val>
                                            <p:strVal val="0-#ppt_w/2"/>
                                          </p:val>
                                        </p:tav>
                                        <p:tav tm="100000">
                                          <p:val>
                                            <p:strVal val="#ppt_x"/>
                                          </p:val>
                                        </p:tav>
                                      </p:tavLst>
                                    </p:anim>
                                    <p:anim calcmode="lin" valueType="num">
                                      <p:cBhvr additive="base">
                                        <p:cTn id="14" dur="500" fill="hold"/>
                                        <p:tgtEl>
                                          <p:spTgt spid="21198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2000"/>
                                        <p:tgtEl>
                                          <p:spTgt spid="3"/>
                                        </p:tgtEl>
                                      </p:cBhvr>
                                    </p:animEffect>
                                  </p:childTnLst>
                                </p:cTn>
                              </p:par>
                            </p:childTnLst>
                          </p:cTn>
                        </p:par>
                        <p:par>
                          <p:cTn id="20" fill="hold">
                            <p:stCondLst>
                              <p:cond delay="2000"/>
                            </p:stCondLst>
                            <p:childTnLst>
                              <p:par>
                                <p:cTn id="21" presetID="20" presetClass="entr" presetSubtype="0" fill="hold" grpId="0" nodeType="afterEffect">
                                  <p:stCondLst>
                                    <p:cond delay="0"/>
                                  </p:stCondLst>
                                  <p:childTnLst>
                                    <p:set>
                                      <p:cBhvr>
                                        <p:cTn id="22" dur="1" fill="hold">
                                          <p:stCondLst>
                                            <p:cond delay="0"/>
                                          </p:stCondLst>
                                        </p:cTn>
                                        <p:tgtEl>
                                          <p:spTgt spid="211985"/>
                                        </p:tgtEl>
                                        <p:attrNameLst>
                                          <p:attrName>style.visibility</p:attrName>
                                        </p:attrNameLst>
                                      </p:cBhvr>
                                      <p:to>
                                        <p:strVal val="visible"/>
                                      </p:to>
                                    </p:set>
                                    <p:animEffect transition="in" filter="wedge">
                                      <p:cBhvr>
                                        <p:cTn id="23" dur="2000"/>
                                        <p:tgtEl>
                                          <p:spTgt spid="21198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1" presetClass="entr" presetSubtype="0" fill="hold" grpId="0" nodeType="clickEffect">
                                  <p:stCondLst>
                                    <p:cond delay="0"/>
                                  </p:stCondLst>
                                  <p:childTnLst>
                                    <p:set>
                                      <p:cBhvr>
                                        <p:cTn id="36" dur="1" fill="hold">
                                          <p:stCondLst>
                                            <p:cond delay="0"/>
                                          </p:stCondLst>
                                        </p:cTn>
                                        <p:tgtEl>
                                          <p:spTgt spid="211983"/>
                                        </p:tgtEl>
                                        <p:attrNameLst>
                                          <p:attrName>style.visibility</p:attrName>
                                        </p:attrNameLst>
                                      </p:cBhvr>
                                      <p:to>
                                        <p:strVal val="visible"/>
                                      </p:to>
                                    </p:set>
                                    <p:animEffect transition="in" filter="fade">
                                      <p:cBhvr>
                                        <p:cTn id="37" dur="385" decel="100000"/>
                                        <p:tgtEl>
                                          <p:spTgt spid="211983"/>
                                        </p:tgtEl>
                                      </p:cBhvr>
                                    </p:animEffect>
                                    <p:animScale>
                                      <p:cBhvr>
                                        <p:cTn id="38" dur="385" decel="100000"/>
                                        <p:tgtEl>
                                          <p:spTgt spid="211983"/>
                                        </p:tgtEl>
                                      </p:cBhvr>
                                      <p:from x="10000" y="10000"/>
                                      <p:to x="200000" y="450000"/>
                                    </p:animScale>
                                    <p:animScale>
                                      <p:cBhvr>
                                        <p:cTn id="39" dur="615" accel="100000" fill="hold">
                                          <p:stCondLst>
                                            <p:cond delay="385"/>
                                          </p:stCondLst>
                                        </p:cTn>
                                        <p:tgtEl>
                                          <p:spTgt spid="211983"/>
                                        </p:tgtEl>
                                      </p:cBhvr>
                                      <p:from x="200000" y="450000"/>
                                      <p:to x="100000" y="100000"/>
                                    </p:animScale>
                                    <p:set>
                                      <p:cBhvr>
                                        <p:cTn id="40" dur="385" fill="hold"/>
                                        <p:tgtEl>
                                          <p:spTgt spid="211983"/>
                                        </p:tgtEl>
                                        <p:attrNameLst>
                                          <p:attrName>ppt_x</p:attrName>
                                        </p:attrNameLst>
                                      </p:cBhvr>
                                      <p:to>
                                        <p:strVal val="(0.5)"/>
                                      </p:to>
                                    </p:set>
                                    <p:anim from="(0.5)" to="(#ppt_x)" calcmode="lin" valueType="num">
                                      <p:cBhvr>
                                        <p:cTn id="41" dur="615" accel="100000" fill="hold">
                                          <p:stCondLst>
                                            <p:cond delay="385"/>
                                          </p:stCondLst>
                                        </p:cTn>
                                        <p:tgtEl>
                                          <p:spTgt spid="211983"/>
                                        </p:tgtEl>
                                        <p:attrNameLst>
                                          <p:attrName>ppt_x</p:attrName>
                                        </p:attrNameLst>
                                      </p:cBhvr>
                                    </p:anim>
                                    <p:set>
                                      <p:cBhvr>
                                        <p:cTn id="42" dur="385" fill="hold"/>
                                        <p:tgtEl>
                                          <p:spTgt spid="211983"/>
                                        </p:tgtEl>
                                        <p:attrNameLst>
                                          <p:attrName>ppt_y</p:attrName>
                                        </p:attrNameLst>
                                      </p:cBhvr>
                                      <p:to>
                                        <p:strVal val="(#ppt_y+0.4)"/>
                                      </p:to>
                                    </p:set>
                                    <p:anim from="(#ppt_y+0.4)" to="(#ppt_y)" calcmode="lin" valueType="num">
                                      <p:cBhvr>
                                        <p:cTn id="43" dur="615" accel="100000" fill="hold">
                                          <p:stCondLst>
                                            <p:cond delay="385"/>
                                          </p:stCondLst>
                                        </p:cTn>
                                        <p:tgtEl>
                                          <p:spTgt spid="211983"/>
                                        </p:tgtEl>
                                        <p:attrNameLst>
                                          <p:attrName>ppt_y</p:attrName>
                                        </p:attrNameLst>
                                      </p:cBhvr>
                                    </p:anim>
                                  </p:childTnLst>
                                </p:cTn>
                              </p:par>
                            </p:childTnLst>
                          </p:cTn>
                        </p:par>
                        <p:par>
                          <p:cTn id="44" fill="hold">
                            <p:stCondLst>
                              <p:cond delay="1000"/>
                            </p:stCondLst>
                            <p:childTnLst>
                              <p:par>
                                <p:cTn id="45" presetID="55" presetClass="entr" presetSubtype="0" fill="hold" grpId="0" nodeType="afterEffect">
                                  <p:stCondLst>
                                    <p:cond delay="0"/>
                                  </p:stCondLst>
                                  <p:iterate type="lt">
                                    <p:tmPct val="100000"/>
                                  </p:iterate>
                                  <p:childTnLst>
                                    <p:set>
                                      <p:cBhvr>
                                        <p:cTn id="46" dur="1" fill="hold">
                                          <p:stCondLst>
                                            <p:cond delay="0"/>
                                          </p:stCondLst>
                                        </p:cTn>
                                        <p:tgtEl>
                                          <p:spTgt spid="211984"/>
                                        </p:tgtEl>
                                        <p:attrNameLst>
                                          <p:attrName>style.visibility</p:attrName>
                                        </p:attrNameLst>
                                      </p:cBhvr>
                                      <p:to>
                                        <p:strVal val="visible"/>
                                      </p:to>
                                    </p:set>
                                    <p:anim calcmode="lin" valueType="num">
                                      <p:cBhvr>
                                        <p:cTn id="47" dur="90" fill="hold"/>
                                        <p:tgtEl>
                                          <p:spTgt spid="211984"/>
                                        </p:tgtEl>
                                        <p:attrNameLst>
                                          <p:attrName>ppt_w</p:attrName>
                                        </p:attrNameLst>
                                      </p:cBhvr>
                                      <p:tavLst>
                                        <p:tav tm="0">
                                          <p:val>
                                            <p:strVal val="#ppt_w*0.70"/>
                                          </p:val>
                                        </p:tav>
                                        <p:tav tm="100000">
                                          <p:val>
                                            <p:strVal val="#ppt_w"/>
                                          </p:val>
                                        </p:tav>
                                      </p:tavLst>
                                    </p:anim>
                                    <p:anim calcmode="lin" valueType="num">
                                      <p:cBhvr>
                                        <p:cTn id="48" dur="90" fill="hold"/>
                                        <p:tgtEl>
                                          <p:spTgt spid="211984"/>
                                        </p:tgtEl>
                                        <p:attrNameLst>
                                          <p:attrName>ppt_h</p:attrName>
                                        </p:attrNameLst>
                                      </p:cBhvr>
                                      <p:tavLst>
                                        <p:tav tm="0">
                                          <p:val>
                                            <p:strVal val="#ppt_h"/>
                                          </p:val>
                                        </p:tav>
                                        <p:tav tm="100000">
                                          <p:val>
                                            <p:strVal val="#ppt_h"/>
                                          </p:val>
                                        </p:tav>
                                      </p:tavLst>
                                    </p:anim>
                                    <p:animEffect transition="in" filter="fade">
                                      <p:cBhvr>
                                        <p:cTn id="49" dur="90"/>
                                        <p:tgtEl>
                                          <p:spTgt spid="211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bldLvl="0" animBg="1"/>
      <p:bldP spid="211982" grpId="0" bldLvl="0" animBg="1"/>
      <p:bldP spid="211983" grpId="0" bldLvl="0" animBg="1"/>
      <p:bldP spid="211984" grpId="0"/>
      <p:bldP spid="211985"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2"/>
          <p:cNvGrpSpPr/>
          <p:nvPr/>
        </p:nvGrpSpPr>
        <p:grpSpPr>
          <a:xfrm>
            <a:off x="395288" y="288925"/>
            <a:ext cx="7993062" cy="1916113"/>
            <a:chOff x="249" y="182"/>
            <a:chExt cx="5035" cy="1207"/>
          </a:xfrm>
        </p:grpSpPr>
        <p:graphicFrame>
          <p:nvGraphicFramePr>
            <p:cNvPr id="62489" name="Object 3"/>
            <p:cNvGraphicFramePr>
              <a:graphicFrameLocks noChangeAspect="1"/>
            </p:cNvGraphicFramePr>
            <p:nvPr/>
          </p:nvGraphicFramePr>
          <p:xfrm>
            <a:off x="777" y="182"/>
            <a:ext cx="4099" cy="614"/>
          </p:xfrm>
          <a:graphic>
            <a:graphicData uri="http://schemas.openxmlformats.org/presentationml/2006/ole">
              <mc:AlternateContent xmlns:mc="http://schemas.openxmlformats.org/markup-compatibility/2006">
                <mc:Choice xmlns:v="urn:schemas-microsoft-com:vml" Requires="v">
                  <p:oleObj spid="_x0000_s54280" name="" r:id="rId1" imgW="2360295" imgH="355600" progId="Equation.3">
                    <p:embed/>
                  </p:oleObj>
                </mc:Choice>
                <mc:Fallback>
                  <p:oleObj name="" r:id="rId1" imgW="2360295" imgH="355600" progId="Equation.3">
                    <p:embed/>
                    <p:pic>
                      <p:nvPicPr>
                        <p:cNvPr id="0" name="图片 3240"/>
                        <p:cNvPicPr/>
                        <p:nvPr/>
                      </p:nvPicPr>
                      <p:blipFill>
                        <a:blip r:embed="rId2"/>
                        <a:stretch>
                          <a:fillRect/>
                        </a:stretch>
                      </p:blipFill>
                      <p:spPr>
                        <a:xfrm>
                          <a:off x="777" y="182"/>
                          <a:ext cx="4099" cy="614"/>
                        </a:xfrm>
                        <a:prstGeom prst="rect">
                          <a:avLst/>
                        </a:prstGeom>
                        <a:gradFill rotWithShape="1">
                          <a:gsLst>
                            <a:gs pos="0">
                              <a:srgbClr val="FFCC00"/>
                            </a:gs>
                            <a:gs pos="100000">
                              <a:schemeClr val="bg1"/>
                            </a:gs>
                          </a:gsLst>
                          <a:lin ang="5400000" scaled="1"/>
                          <a:tileRect/>
                        </a:gradFill>
                        <a:ln w="38100">
                          <a:noFill/>
                          <a:miter/>
                        </a:ln>
                      </p:spPr>
                    </p:pic>
                  </p:oleObj>
                </mc:Fallback>
              </mc:AlternateContent>
            </a:graphicData>
          </a:graphic>
        </p:graphicFrame>
        <p:sp>
          <p:nvSpPr>
            <p:cNvPr id="62490" name="AutoShape 4"/>
            <p:cNvSpPr/>
            <p:nvPr/>
          </p:nvSpPr>
          <p:spPr>
            <a:xfrm>
              <a:off x="249" y="1071"/>
              <a:ext cx="1770" cy="318"/>
            </a:xfrm>
            <a:prstGeom prst="wedgeRectCallout">
              <a:avLst>
                <a:gd name="adj1" fmla="val 29514"/>
                <a:gd name="adj2" fmla="val -149937"/>
              </a:avLst>
            </a:prstGeom>
            <a:gradFill rotWithShape="1">
              <a:gsLst>
                <a:gs pos="0">
                  <a:srgbClr val="33CCFF"/>
                </a:gs>
                <a:gs pos="100000">
                  <a:schemeClr val="bg1"/>
                </a:gs>
              </a:gsLst>
              <a:lin ang="5400000" scaled="1"/>
              <a:tileRect/>
            </a:gradFill>
            <a:ln w="9525"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latin typeface="Times New Roman" panose="02020603050405020304" pitchFamily="18" charset="0"/>
                </a:rPr>
                <a:t>Zero-state response</a:t>
              </a:r>
              <a:endParaRPr lang="en-US" altLang="zh-CN" sz="2400" b="1" dirty="0">
                <a:solidFill>
                  <a:srgbClr val="FF0000"/>
                </a:solidFill>
                <a:latin typeface="Times New Roman" panose="02020603050405020304" pitchFamily="18" charset="0"/>
              </a:endParaRPr>
            </a:p>
          </p:txBody>
        </p:sp>
        <p:sp>
          <p:nvSpPr>
            <p:cNvPr id="62491" name="AutoShape 5"/>
            <p:cNvSpPr/>
            <p:nvPr/>
          </p:nvSpPr>
          <p:spPr>
            <a:xfrm>
              <a:off x="3582" y="981"/>
              <a:ext cx="1702" cy="363"/>
            </a:xfrm>
            <a:prstGeom prst="wedgeRectCallout">
              <a:avLst>
                <a:gd name="adj1" fmla="val -72608"/>
                <a:gd name="adj2" fmla="val -111652"/>
              </a:avLst>
            </a:prstGeom>
            <a:gradFill rotWithShape="1">
              <a:gsLst>
                <a:gs pos="0">
                  <a:srgbClr val="FF99FF"/>
                </a:gs>
                <a:gs pos="100000">
                  <a:schemeClr val="bg1"/>
                </a:gs>
              </a:gsLst>
              <a:lin ang="5400000" scaled="1"/>
              <a:tileRect/>
            </a:gradFill>
            <a:ln w="9525" cap="flat" cmpd="sng">
              <a:solidFill>
                <a:srgbClr val="FF33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33CC"/>
                  </a:solidFill>
                  <a:latin typeface="Times New Roman" panose="02020603050405020304" pitchFamily="18" charset="0"/>
                </a:rPr>
                <a:t>Zero-input response</a:t>
              </a:r>
              <a:endParaRPr lang="en-US" altLang="zh-CN" sz="2400" b="1" dirty="0">
                <a:solidFill>
                  <a:srgbClr val="0033CC"/>
                </a:solidFill>
                <a:latin typeface="Times New Roman" panose="02020603050405020304" pitchFamily="18" charset="0"/>
              </a:endParaRPr>
            </a:p>
          </p:txBody>
        </p:sp>
      </p:grpSp>
      <p:grpSp>
        <p:nvGrpSpPr>
          <p:cNvPr id="3" name="Group 6"/>
          <p:cNvGrpSpPr/>
          <p:nvPr/>
        </p:nvGrpSpPr>
        <p:grpSpPr>
          <a:xfrm>
            <a:off x="2820988" y="2297113"/>
            <a:ext cx="3573462" cy="3797300"/>
            <a:chOff x="1531" y="1100"/>
            <a:chExt cx="2251" cy="2392"/>
          </a:xfrm>
        </p:grpSpPr>
        <p:sp>
          <p:nvSpPr>
            <p:cNvPr id="62484" name="Line 7"/>
            <p:cNvSpPr/>
            <p:nvPr/>
          </p:nvSpPr>
          <p:spPr>
            <a:xfrm>
              <a:off x="1540" y="2983"/>
              <a:ext cx="1968" cy="0"/>
            </a:xfrm>
            <a:prstGeom prst="line">
              <a:avLst/>
            </a:prstGeom>
            <a:ln w="38100" cap="flat" cmpd="sng">
              <a:solidFill>
                <a:schemeClr val="bg1"/>
              </a:solidFill>
              <a:prstDash val="solid"/>
              <a:headEnd type="none" w="med" len="med"/>
              <a:tailEnd type="triangle" w="med" len="med"/>
            </a:ln>
          </p:spPr>
        </p:sp>
        <p:sp>
          <p:nvSpPr>
            <p:cNvPr id="62485" name="Line 8"/>
            <p:cNvSpPr/>
            <p:nvPr/>
          </p:nvSpPr>
          <p:spPr>
            <a:xfrm flipV="1">
              <a:off x="1777" y="1217"/>
              <a:ext cx="0" cy="2275"/>
            </a:xfrm>
            <a:prstGeom prst="line">
              <a:avLst/>
            </a:prstGeom>
            <a:ln w="38100" cap="flat" cmpd="sng">
              <a:solidFill>
                <a:schemeClr val="bg1"/>
              </a:solidFill>
              <a:prstDash val="solid"/>
              <a:headEnd type="none" w="med" len="med"/>
              <a:tailEnd type="triangle" w="med" len="med"/>
            </a:ln>
          </p:spPr>
        </p:sp>
        <p:sp>
          <p:nvSpPr>
            <p:cNvPr id="62486" name="Text Box 9"/>
            <p:cNvSpPr txBox="1"/>
            <p:nvPr/>
          </p:nvSpPr>
          <p:spPr>
            <a:xfrm>
              <a:off x="3604" y="2819"/>
              <a:ext cx="17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t</a:t>
              </a:r>
              <a:endParaRPr lang="en-US" altLang="zh-CN" sz="2800" b="1" dirty="0">
                <a:solidFill>
                  <a:schemeClr val="bg1"/>
                </a:solidFill>
                <a:latin typeface="Times New Roman" panose="02020603050405020304" pitchFamily="18" charset="0"/>
              </a:endParaRPr>
            </a:p>
          </p:txBody>
        </p:sp>
        <p:sp>
          <p:nvSpPr>
            <p:cNvPr id="62487" name="Text Box 10"/>
            <p:cNvSpPr txBox="1"/>
            <p:nvPr/>
          </p:nvSpPr>
          <p:spPr>
            <a:xfrm>
              <a:off x="1847" y="1100"/>
              <a:ext cx="30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u</a:t>
              </a:r>
              <a:r>
                <a:rPr lang="en-US" altLang="zh-CN" sz="2800" b="1" i="1" baseline="-25000" dirty="0">
                  <a:solidFill>
                    <a:schemeClr val="bg1"/>
                  </a:solidFill>
                  <a:latin typeface="Times New Roman" panose="02020603050405020304" pitchFamily="18" charset="0"/>
                </a:rPr>
                <a:t>c</a:t>
              </a:r>
              <a:endParaRPr lang="en-US" altLang="zh-CN" sz="2800" b="1" dirty="0">
                <a:solidFill>
                  <a:schemeClr val="bg1"/>
                </a:solidFill>
                <a:latin typeface="Times New Roman" panose="02020603050405020304" pitchFamily="18" charset="0"/>
              </a:endParaRPr>
            </a:p>
          </p:txBody>
        </p:sp>
        <p:sp>
          <p:nvSpPr>
            <p:cNvPr id="62488" name="Text Box 11"/>
            <p:cNvSpPr txBox="1"/>
            <p:nvPr/>
          </p:nvSpPr>
          <p:spPr>
            <a:xfrm>
              <a:off x="1531" y="2946"/>
              <a:ext cx="228" cy="327"/>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grpSp>
      <p:grpSp>
        <p:nvGrpSpPr>
          <p:cNvPr id="4" name="Group 12"/>
          <p:cNvGrpSpPr/>
          <p:nvPr/>
        </p:nvGrpSpPr>
        <p:grpSpPr>
          <a:xfrm>
            <a:off x="2711450" y="3436938"/>
            <a:ext cx="4841909" cy="1863725"/>
            <a:chOff x="1460" y="1817"/>
            <a:chExt cx="2921" cy="1136"/>
          </a:xfrm>
        </p:grpSpPr>
        <p:sp>
          <p:nvSpPr>
            <p:cNvPr id="62479" name="Line 13"/>
            <p:cNvSpPr/>
            <p:nvPr/>
          </p:nvSpPr>
          <p:spPr>
            <a:xfrm>
              <a:off x="1789" y="1956"/>
              <a:ext cx="1392" cy="0"/>
            </a:xfrm>
            <a:prstGeom prst="line">
              <a:avLst/>
            </a:prstGeom>
            <a:ln w="38100" cap="flat" cmpd="sng">
              <a:solidFill>
                <a:srgbClr val="FFFF00"/>
              </a:solidFill>
              <a:prstDash val="dash"/>
              <a:headEnd type="none" w="med" len="med"/>
              <a:tailEnd type="none" w="med" len="med"/>
            </a:ln>
          </p:spPr>
        </p:sp>
        <p:sp>
          <p:nvSpPr>
            <p:cNvPr id="62480" name="Text Box 14"/>
            <p:cNvSpPr txBox="1"/>
            <p:nvPr/>
          </p:nvSpPr>
          <p:spPr>
            <a:xfrm>
              <a:off x="1460" y="1817"/>
              <a:ext cx="312" cy="279"/>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S</a:t>
              </a:r>
              <a:endParaRPr lang="en-US" altLang="zh-CN" sz="2400" b="1" i="1" baseline="-25000" dirty="0">
                <a:solidFill>
                  <a:schemeClr val="bg1"/>
                </a:solidFill>
                <a:latin typeface="Times New Roman" panose="02020603050405020304" pitchFamily="18" charset="0"/>
              </a:endParaRPr>
            </a:p>
          </p:txBody>
        </p:sp>
        <p:grpSp>
          <p:nvGrpSpPr>
            <p:cNvPr id="62481" name="Group 15"/>
            <p:cNvGrpSpPr/>
            <p:nvPr/>
          </p:nvGrpSpPr>
          <p:grpSpPr>
            <a:xfrm>
              <a:off x="1780" y="2012"/>
              <a:ext cx="2601" cy="941"/>
              <a:chOff x="1780" y="2012"/>
              <a:chExt cx="2601" cy="941"/>
            </a:xfrm>
          </p:grpSpPr>
          <p:sp>
            <p:nvSpPr>
              <p:cNvPr id="62482" name="Freeform 16"/>
              <p:cNvSpPr/>
              <p:nvPr/>
            </p:nvSpPr>
            <p:spPr>
              <a:xfrm>
                <a:off x="1780" y="2012"/>
                <a:ext cx="1329" cy="941"/>
              </a:xfrm>
              <a:custGeom>
                <a:avLst/>
                <a:gdLst>
                  <a:gd name="txL" fmla="*/ 0 w 1344"/>
                  <a:gd name="txT" fmla="*/ 0 h 344"/>
                  <a:gd name="txR" fmla="*/ 1344 w 1344"/>
                  <a:gd name="txB" fmla="*/ 344 h 344"/>
                </a:gdLst>
                <a:ahLst/>
                <a:cxnLst>
                  <a:cxn ang="0">
                    <a:pos x="0" y="394230"/>
                  </a:cxn>
                  <a:cxn ang="0">
                    <a:pos x="267" y="174312"/>
                  </a:cxn>
                  <a:cxn ang="0">
                    <a:pos x="576" y="64171"/>
                  </a:cxn>
                  <a:cxn ang="0">
                    <a:pos x="1020" y="9188"/>
                  </a:cxn>
                  <a:cxn ang="0">
                    <a:pos x="1243" y="9188"/>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99FF">
                    <a:alpha val="100000"/>
                  </a:srgbClr>
                </a:solidFill>
                <a:prstDash val="solid"/>
                <a:round/>
                <a:headEnd type="none" w="med" len="med"/>
                <a:tailEnd type="none" w="med" len="med"/>
              </a:ln>
            </p:spPr>
            <p:txBody>
              <a:bodyPr/>
              <a:lstStyle/>
              <a:p>
                <a:endParaRPr lang="zh-CN" altLang="en-US"/>
              </a:p>
            </p:txBody>
          </p:sp>
          <p:sp>
            <p:nvSpPr>
              <p:cNvPr id="62483" name="AutoShape 17"/>
              <p:cNvSpPr/>
              <p:nvPr/>
            </p:nvSpPr>
            <p:spPr>
              <a:xfrm>
                <a:off x="3026" y="2331"/>
                <a:ext cx="1355" cy="212"/>
              </a:xfrm>
              <a:prstGeom prst="wedgeRectCallout">
                <a:avLst>
                  <a:gd name="adj1" fmla="val -84687"/>
                  <a:gd name="adj2" fmla="val -145026"/>
                </a:avLst>
              </a:prstGeom>
              <a:solidFill>
                <a:srgbClr val="FF66CC"/>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gradFill>
                      <a:gsLst>
                        <a:gs pos="0">
                          <a:srgbClr val="012D86"/>
                        </a:gs>
                        <a:gs pos="100000">
                          <a:srgbClr val="0E2557"/>
                        </a:gs>
                      </a:gsLst>
                      <a:lin scaled="0"/>
                    </a:gradFill>
                    <a:latin typeface="Times New Roman" panose="02020603050405020304" pitchFamily="18" charset="0"/>
                  </a:rPr>
                  <a:t>Zero-state response</a:t>
                </a:r>
                <a:endParaRPr lang="en-US" altLang="zh-CN" sz="2000" b="1" dirty="0">
                  <a:gradFill>
                    <a:gsLst>
                      <a:gs pos="0">
                        <a:srgbClr val="012D86"/>
                      </a:gs>
                      <a:gs pos="100000">
                        <a:srgbClr val="0E2557"/>
                      </a:gs>
                    </a:gsLst>
                    <a:lin scaled="0"/>
                  </a:gradFill>
                  <a:latin typeface="Times New Roman" panose="02020603050405020304" pitchFamily="18" charset="0"/>
                </a:endParaRPr>
              </a:p>
            </p:txBody>
          </p:sp>
        </p:grpSp>
      </p:grpSp>
      <p:grpSp>
        <p:nvGrpSpPr>
          <p:cNvPr id="6" name="Group 18"/>
          <p:cNvGrpSpPr/>
          <p:nvPr/>
        </p:nvGrpSpPr>
        <p:grpSpPr>
          <a:xfrm>
            <a:off x="2755900" y="2654300"/>
            <a:ext cx="2930525" cy="1801813"/>
            <a:chOff x="1490" y="1325"/>
            <a:chExt cx="1846" cy="1135"/>
          </a:xfrm>
        </p:grpSpPr>
        <p:sp>
          <p:nvSpPr>
            <p:cNvPr id="62476" name="Freeform 19"/>
            <p:cNvSpPr/>
            <p:nvPr/>
          </p:nvSpPr>
          <p:spPr>
            <a:xfrm>
              <a:off x="1773" y="1962"/>
              <a:ext cx="1323" cy="498"/>
            </a:xfrm>
            <a:custGeom>
              <a:avLst/>
              <a:gdLst>
                <a:gd name="txL" fmla="*/ 0 w 1344"/>
                <a:gd name="txT" fmla="*/ 0 h 344"/>
                <a:gd name="txR" fmla="*/ 1344 w 1344"/>
                <a:gd name="txB" fmla="*/ 344 h 344"/>
              </a:gdLst>
              <a:ahLst/>
              <a:cxnLst>
                <a:cxn ang="0">
                  <a:pos x="0" y="4583"/>
                </a:cxn>
                <a:cxn ang="0">
                  <a:pos x="260" y="2021"/>
                </a:cxn>
                <a:cxn ang="0">
                  <a:pos x="559" y="744"/>
                </a:cxn>
                <a:cxn ang="0">
                  <a:pos x="989" y="109"/>
                </a:cxn>
                <a:cxn ang="0">
                  <a:pos x="1204" y="109"/>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62477" name="Line 20"/>
            <p:cNvSpPr/>
            <p:nvPr/>
          </p:nvSpPr>
          <p:spPr>
            <a:xfrm>
              <a:off x="1490" y="2460"/>
              <a:ext cx="268" cy="0"/>
            </a:xfrm>
            <a:prstGeom prst="line">
              <a:avLst/>
            </a:prstGeom>
            <a:ln w="38100" cap="flat" cmpd="sng">
              <a:solidFill>
                <a:srgbClr val="FF0000"/>
              </a:solidFill>
              <a:prstDash val="solid"/>
              <a:headEnd type="none" w="med" len="med"/>
              <a:tailEnd type="none" w="med" len="med"/>
            </a:ln>
          </p:spPr>
        </p:sp>
        <p:sp>
          <p:nvSpPr>
            <p:cNvPr id="62478" name="AutoShape 21"/>
            <p:cNvSpPr/>
            <p:nvPr/>
          </p:nvSpPr>
          <p:spPr>
            <a:xfrm>
              <a:off x="2155" y="1325"/>
              <a:ext cx="1181" cy="240"/>
            </a:xfrm>
            <a:prstGeom prst="wedgeRectCallout">
              <a:avLst>
                <a:gd name="adj1" fmla="val -43818"/>
                <a:gd name="adj2" fmla="val 207999"/>
              </a:avLst>
            </a:prstGeom>
            <a:solidFill>
              <a:srgbClr val="FF9933"/>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0070C0"/>
                  </a:solidFill>
                  <a:latin typeface="Times New Roman" panose="02020603050405020304" pitchFamily="18" charset="0"/>
                </a:rPr>
                <a:t>Total response</a:t>
              </a:r>
              <a:endParaRPr lang="en-US" altLang="zh-CN" sz="2400" b="1" dirty="0">
                <a:solidFill>
                  <a:srgbClr val="0070C0"/>
                </a:solidFill>
                <a:latin typeface="Times New Roman" panose="02020603050405020304" pitchFamily="18" charset="0"/>
              </a:endParaRPr>
            </a:p>
          </p:txBody>
        </p:sp>
      </p:grpSp>
      <p:grpSp>
        <p:nvGrpSpPr>
          <p:cNvPr id="7" name="Group 24"/>
          <p:cNvGrpSpPr/>
          <p:nvPr/>
        </p:nvGrpSpPr>
        <p:grpSpPr>
          <a:xfrm>
            <a:off x="2627313" y="4005263"/>
            <a:ext cx="4329112" cy="2111375"/>
            <a:chOff x="1001" y="2176"/>
            <a:chExt cx="2727" cy="1330"/>
          </a:xfrm>
        </p:grpSpPr>
        <p:grpSp>
          <p:nvGrpSpPr>
            <p:cNvPr id="62471" name="Group 25"/>
            <p:cNvGrpSpPr/>
            <p:nvPr/>
          </p:nvGrpSpPr>
          <p:grpSpPr>
            <a:xfrm>
              <a:off x="1386" y="2499"/>
              <a:ext cx="2342" cy="1007"/>
              <a:chOff x="1794" y="2499"/>
              <a:chExt cx="2342" cy="1007"/>
            </a:xfrm>
          </p:grpSpPr>
          <p:sp>
            <p:nvSpPr>
              <p:cNvPr id="62474" name="Freeform 26"/>
              <p:cNvSpPr/>
              <p:nvPr/>
            </p:nvSpPr>
            <p:spPr>
              <a:xfrm flipV="1">
                <a:off x="1794" y="2499"/>
                <a:ext cx="1420" cy="432"/>
              </a:xfrm>
              <a:custGeom>
                <a:avLst/>
                <a:gdLst>
                  <a:gd name="txL" fmla="*/ 0 w 1344"/>
                  <a:gd name="txT" fmla="*/ 0 h 344"/>
                  <a:gd name="txR" fmla="*/ 1344 w 1344"/>
                  <a:gd name="txB" fmla="*/ 344 h 344"/>
                </a:gdLst>
                <a:ahLst/>
                <a:cxnLst>
                  <a:cxn ang="0">
                    <a:pos x="0" y="1695"/>
                  </a:cxn>
                  <a:cxn ang="0">
                    <a:pos x="422" y="750"/>
                  </a:cxn>
                  <a:cxn ang="0">
                    <a:pos x="916" y="276"/>
                  </a:cxn>
                  <a:cxn ang="0">
                    <a:pos x="1623" y="39"/>
                  </a:cxn>
                  <a:cxn ang="0">
                    <a:pos x="1976" y="39"/>
                  </a:cxn>
                </a:cxnLst>
                <a:rect l="txL" t="txT" r="txR" b="txB"/>
                <a:pathLst>
                  <a:path w="1344" h="344">
                    <a:moveTo>
                      <a:pt x="0" y="344"/>
                    </a:moveTo>
                    <a:cubicBezTo>
                      <a:pt x="92" y="272"/>
                      <a:pt x="184" y="200"/>
                      <a:pt x="288" y="152"/>
                    </a:cubicBezTo>
                    <a:cubicBezTo>
                      <a:pt x="392" y="104"/>
                      <a:pt x="488" y="80"/>
                      <a:pt x="624" y="56"/>
                    </a:cubicBezTo>
                    <a:cubicBezTo>
                      <a:pt x="760" y="32"/>
                      <a:pt x="984" y="16"/>
                      <a:pt x="1104" y="8"/>
                    </a:cubicBezTo>
                    <a:cubicBezTo>
                      <a:pt x="1224" y="0"/>
                      <a:pt x="1304" y="8"/>
                      <a:pt x="1344" y="8"/>
                    </a:cubicBezTo>
                  </a:path>
                </a:pathLst>
              </a:custGeom>
              <a:noFill/>
              <a:ln w="38100" cap="flat" cmpd="sng">
                <a:solidFill>
                  <a:srgbClr val="00FFFF">
                    <a:alpha val="100000"/>
                  </a:srgbClr>
                </a:solidFill>
                <a:prstDash val="solid"/>
                <a:round/>
                <a:headEnd type="none" w="med" len="med"/>
                <a:tailEnd type="none" w="med" len="med"/>
              </a:ln>
            </p:spPr>
            <p:txBody>
              <a:bodyPr/>
              <a:lstStyle/>
              <a:p>
                <a:endParaRPr lang="zh-CN" altLang="en-US"/>
              </a:p>
            </p:txBody>
          </p:sp>
          <p:sp>
            <p:nvSpPr>
              <p:cNvPr id="62475" name="AutoShape 27" descr="羊皮纸"/>
              <p:cNvSpPr/>
              <p:nvPr/>
            </p:nvSpPr>
            <p:spPr>
              <a:xfrm>
                <a:off x="2734" y="3266"/>
                <a:ext cx="1402" cy="240"/>
              </a:xfrm>
              <a:prstGeom prst="wedgeRectCallout">
                <a:avLst>
                  <a:gd name="adj1" fmla="val -69457"/>
                  <a:gd name="adj2" fmla="val -161250"/>
                </a:avLst>
              </a:prstGeom>
              <a:blipFill rotWithShape="1">
                <a:blip r:embed="rId3"/>
              </a:blip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000" b="1" dirty="0">
                    <a:solidFill>
                      <a:srgbClr val="0033CC"/>
                    </a:solidFill>
                    <a:latin typeface="Times New Roman" panose="02020603050405020304" pitchFamily="18" charset="0"/>
                  </a:rPr>
                  <a:t>Zero-input response</a:t>
                </a:r>
                <a:endParaRPr lang="en-US" altLang="zh-CN" sz="2000" b="1" dirty="0">
                  <a:solidFill>
                    <a:srgbClr val="0033CC"/>
                  </a:solidFill>
                  <a:latin typeface="Times New Roman" panose="02020603050405020304" pitchFamily="18" charset="0"/>
                </a:endParaRPr>
              </a:p>
            </p:txBody>
          </p:sp>
        </p:grpSp>
        <p:sp>
          <p:nvSpPr>
            <p:cNvPr id="62472" name="Text Box 28"/>
            <p:cNvSpPr txBox="1"/>
            <p:nvPr/>
          </p:nvSpPr>
          <p:spPr>
            <a:xfrm>
              <a:off x="1001" y="2176"/>
              <a:ext cx="31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baseline="-25000" dirty="0">
                  <a:solidFill>
                    <a:schemeClr val="bg1"/>
                  </a:solidFill>
                  <a:latin typeface="Times New Roman" panose="02020603050405020304" pitchFamily="18" charset="0"/>
                </a:rPr>
                <a:t>0</a:t>
              </a:r>
              <a:endParaRPr lang="en-US" altLang="zh-CN" sz="2400" b="1" i="1" baseline="-25000" dirty="0">
                <a:solidFill>
                  <a:schemeClr val="bg1"/>
                </a:solidFill>
                <a:latin typeface="Times New Roman" panose="02020603050405020304" pitchFamily="18" charset="0"/>
              </a:endParaRPr>
            </a:p>
          </p:txBody>
        </p:sp>
        <p:sp>
          <p:nvSpPr>
            <p:cNvPr id="62473" name="Line 29"/>
            <p:cNvSpPr/>
            <p:nvPr/>
          </p:nvSpPr>
          <p:spPr>
            <a:xfrm>
              <a:off x="1124" y="2480"/>
              <a:ext cx="248" cy="8"/>
            </a:xfrm>
            <a:prstGeom prst="line">
              <a:avLst/>
            </a:prstGeom>
            <a:ln w="38100" cap="flat" cmpd="sng">
              <a:solidFill>
                <a:srgbClr val="66FFFF"/>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p:nvPr/>
        </p:nvSpPr>
        <p:spPr>
          <a:xfrm>
            <a:off x="47297" y="182816"/>
            <a:ext cx="1871980"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1</a:t>
            </a:r>
            <a:endParaRPr lang="en-US" altLang="zh-CN" sz="2800" b="1" dirty="0">
              <a:solidFill>
                <a:schemeClr val="bg1"/>
              </a:solidFill>
              <a:latin typeface="Times New Roman" panose="02020603050405020304" pitchFamily="18" charset="0"/>
            </a:endParaRPr>
          </a:p>
        </p:txBody>
      </p:sp>
      <p:sp>
        <p:nvSpPr>
          <p:cNvPr id="54275" name="Text Box 3"/>
          <p:cNvSpPr txBox="1"/>
          <p:nvPr/>
        </p:nvSpPr>
        <p:spPr>
          <a:xfrm>
            <a:off x="1892050" y="221605"/>
            <a:ext cx="7369798" cy="46166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When</a:t>
            </a:r>
            <a:r>
              <a:rPr lang="en-US" altLang="zh-CN" sz="2400" b="1" i="1" dirty="0">
                <a:solidFill>
                  <a:schemeClr val="bg1"/>
                </a:solidFill>
                <a:latin typeface="Times New Roman" panose="02020603050405020304" pitchFamily="18" charset="0"/>
                <a:cs typeface="Times New Roman" panose="02020603050405020304" pitchFamily="18" charset="0"/>
              </a:rPr>
              <a:t> t</a:t>
            </a:r>
            <a:r>
              <a:rPr lang="en-US" altLang="zh-CN" sz="2400" b="1" dirty="0">
                <a:solidFill>
                  <a:schemeClr val="bg1"/>
                </a:solidFill>
                <a:latin typeface="Times New Roman" panose="02020603050405020304" pitchFamily="18" charset="0"/>
                <a:cs typeface="Times New Roman" panose="02020603050405020304" pitchFamily="18" charset="0"/>
              </a:rPr>
              <a: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,Switch K is opened. Find </a:t>
            </a:r>
            <a:r>
              <a:rPr lang="en-US" altLang="zh-CN" sz="24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i</a:t>
            </a:r>
            <a:r>
              <a:rPr lang="en-US" altLang="zh-CN" sz="2400" b="1" baseline="-25000" dirty="0" err="1">
                <a:solidFill>
                  <a:schemeClr val="bg1"/>
                </a:solidFill>
                <a:latin typeface="Times New Roman" panose="02020603050405020304" pitchFamily="18" charset="0"/>
                <a:cs typeface="Times New Roman" panose="02020603050405020304" pitchFamily="18" charset="0"/>
                <a:sym typeface="+mn-ea"/>
              </a:rPr>
              <a:t>L</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and </a:t>
            </a:r>
            <a:r>
              <a:rPr lang="en-US" altLang="zh-CN" sz="2400" b="1" i="1" dirty="0" err="1">
                <a:solidFill>
                  <a:schemeClr val="bg1"/>
                </a:solidFill>
                <a:latin typeface="Times New Roman" panose="02020603050405020304" pitchFamily="18" charset="0"/>
                <a:cs typeface="Times New Roman" panose="02020603050405020304" pitchFamily="18" charset="0"/>
                <a:sym typeface="+mn-ea"/>
              </a:rPr>
              <a:t>u</a:t>
            </a:r>
            <a:r>
              <a:rPr lang="en-US" altLang="zh-CN" sz="2400" b="1" baseline="-25000" dirty="0" err="1">
                <a:solidFill>
                  <a:schemeClr val="bg1"/>
                </a:solidFill>
                <a:latin typeface="Times New Roman" panose="02020603050405020304" pitchFamily="18" charset="0"/>
                <a:cs typeface="Times New Roman" panose="02020603050405020304" pitchFamily="18" charset="0"/>
                <a:sym typeface="+mn-ea"/>
              </a:rPr>
              <a:t>L</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after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&gt;0. </a:t>
            </a:r>
            <a:endParaRPr lang="en-US" altLang="zh-CN" sz="2400" b="1" dirty="0">
              <a:solidFill>
                <a:schemeClr val="bg1"/>
              </a:solidFill>
              <a:latin typeface="Times New Roman" panose="02020603050405020304" pitchFamily="18" charset="0"/>
              <a:cs typeface="Times New Roman" panose="02020603050405020304" pitchFamily="18" charset="0"/>
            </a:endParaRPr>
          </a:p>
        </p:txBody>
      </p:sp>
      <p:sp>
        <p:nvSpPr>
          <p:cNvPr id="54276" name="Text Box 4"/>
          <p:cNvSpPr txBox="1"/>
          <p:nvPr/>
        </p:nvSpPr>
        <p:spPr>
          <a:xfrm>
            <a:off x="83132" y="804996"/>
            <a:ext cx="179959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54277" name="Text Box 5"/>
          <p:cNvSpPr txBox="1"/>
          <p:nvPr/>
        </p:nvSpPr>
        <p:spPr>
          <a:xfrm>
            <a:off x="179815" y="1477144"/>
            <a:ext cx="4535363"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This is an RL circuit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complete </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response problem</a:t>
            </a:r>
            <a:r>
              <a:rPr lang="zh-CN" altLang="en-US" sz="2400" b="1" dirty="0">
                <a:solidFill>
                  <a:schemeClr val="bg1"/>
                </a:solidFill>
                <a:ea typeface="仿宋_GB2312" panose="02010609030101010101" pitchFamily="49" charset="-122"/>
              </a:rPr>
              <a:t>：</a:t>
            </a:r>
            <a:endParaRPr lang="zh-CN" altLang="en-US" sz="2400" b="1" dirty="0">
              <a:solidFill>
                <a:schemeClr val="bg1"/>
              </a:solidFill>
              <a:ea typeface="仿宋_GB2312" panose="02010609030101010101" pitchFamily="49" charset="-122"/>
            </a:endParaRPr>
          </a:p>
        </p:txBody>
      </p:sp>
      <p:grpSp>
        <p:nvGrpSpPr>
          <p:cNvPr id="2" name="Group 51"/>
          <p:cNvGrpSpPr/>
          <p:nvPr/>
        </p:nvGrpSpPr>
        <p:grpSpPr>
          <a:xfrm>
            <a:off x="5004048" y="1002348"/>
            <a:ext cx="4105200" cy="2232025"/>
            <a:chOff x="1565" y="2024"/>
            <a:chExt cx="2710" cy="1406"/>
          </a:xfrm>
        </p:grpSpPr>
        <p:sp>
          <p:nvSpPr>
            <p:cNvPr id="63506" name="Line 8"/>
            <p:cNvSpPr/>
            <p:nvPr/>
          </p:nvSpPr>
          <p:spPr>
            <a:xfrm>
              <a:off x="3472" y="2523"/>
              <a:ext cx="0" cy="317"/>
            </a:xfrm>
            <a:prstGeom prst="line">
              <a:avLst/>
            </a:prstGeom>
            <a:ln w="38100" cap="flat" cmpd="sng">
              <a:solidFill>
                <a:srgbClr val="00FFFF"/>
              </a:solidFill>
              <a:prstDash val="solid"/>
              <a:headEnd type="none" w="med" len="med"/>
              <a:tailEnd type="triangle" w="med" len="med"/>
            </a:ln>
          </p:spPr>
        </p:sp>
        <p:sp>
          <p:nvSpPr>
            <p:cNvPr id="63507" name="Text Box 9"/>
            <p:cNvSpPr txBox="1"/>
            <p:nvPr/>
          </p:nvSpPr>
          <p:spPr>
            <a:xfrm>
              <a:off x="3606" y="2386"/>
              <a:ext cx="290" cy="368"/>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63508" name="Text Box 10"/>
            <p:cNvSpPr txBox="1"/>
            <p:nvPr/>
          </p:nvSpPr>
          <p:spPr>
            <a:xfrm>
              <a:off x="2200" y="2613"/>
              <a:ext cx="651"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63509" name="Text Box 11"/>
            <p:cNvSpPr txBox="1"/>
            <p:nvPr/>
          </p:nvSpPr>
          <p:spPr>
            <a:xfrm>
              <a:off x="1746" y="2703"/>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3510" name="Text Box 12"/>
            <p:cNvSpPr txBox="1"/>
            <p:nvPr/>
          </p:nvSpPr>
          <p:spPr>
            <a:xfrm>
              <a:off x="1791" y="3096"/>
              <a:ext cx="243"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3511" name="Text Box 13"/>
            <p:cNvSpPr txBox="1"/>
            <p:nvPr/>
          </p:nvSpPr>
          <p:spPr>
            <a:xfrm>
              <a:off x="1701" y="2885"/>
              <a:ext cx="590"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24V</a:t>
              </a:r>
              <a:endParaRPr lang="en-US" altLang="zh-CN" sz="2400" b="1" baseline="-25000" dirty="0">
                <a:solidFill>
                  <a:schemeClr val="bg1"/>
                </a:solidFill>
                <a:latin typeface="Times New Roman" panose="02020603050405020304" pitchFamily="18" charset="0"/>
              </a:endParaRPr>
            </a:p>
          </p:txBody>
        </p:sp>
        <p:sp>
          <p:nvSpPr>
            <p:cNvPr id="63512" name="Text Box 14"/>
            <p:cNvSpPr txBox="1"/>
            <p:nvPr/>
          </p:nvSpPr>
          <p:spPr>
            <a:xfrm>
              <a:off x="3651" y="2839"/>
              <a:ext cx="624"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0.6H</a:t>
              </a:r>
              <a:endParaRPr lang="en-US" altLang="zh-CN" sz="2400" b="1" dirty="0">
                <a:solidFill>
                  <a:schemeClr val="bg1"/>
                </a:solidFill>
                <a:latin typeface="Times New Roman" panose="02020603050405020304" pitchFamily="18" charset="0"/>
              </a:endParaRPr>
            </a:p>
          </p:txBody>
        </p:sp>
        <p:grpSp>
          <p:nvGrpSpPr>
            <p:cNvPr id="63513" name="Group 16"/>
            <p:cNvGrpSpPr/>
            <p:nvPr/>
          </p:nvGrpSpPr>
          <p:grpSpPr>
            <a:xfrm flipH="1" flipV="1">
              <a:off x="3566" y="2750"/>
              <a:ext cx="88" cy="432"/>
              <a:chOff x="2586" y="847"/>
              <a:chExt cx="71" cy="654"/>
            </a:xfrm>
          </p:grpSpPr>
          <p:sp>
            <p:nvSpPr>
              <p:cNvPr id="63535" name="Line 17"/>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63536" name="Line 18"/>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63537" name="Freeform 19"/>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63514" name="Line 20"/>
            <p:cNvSpPr/>
            <p:nvPr/>
          </p:nvSpPr>
          <p:spPr>
            <a:xfrm flipH="1">
              <a:off x="2472" y="2478"/>
              <a:ext cx="1104" cy="0"/>
            </a:xfrm>
            <a:prstGeom prst="line">
              <a:avLst/>
            </a:prstGeom>
            <a:ln w="28575" cap="flat" cmpd="sng">
              <a:solidFill>
                <a:srgbClr val="FFCC00"/>
              </a:solidFill>
              <a:prstDash val="solid"/>
              <a:headEnd type="none" w="med" len="med"/>
              <a:tailEnd type="none" w="med" len="med"/>
            </a:ln>
          </p:spPr>
        </p:sp>
        <p:sp>
          <p:nvSpPr>
            <p:cNvPr id="63515" name="Line 21"/>
            <p:cNvSpPr/>
            <p:nvPr/>
          </p:nvSpPr>
          <p:spPr>
            <a:xfrm flipH="1">
              <a:off x="1701" y="2523"/>
              <a:ext cx="441" cy="0"/>
            </a:xfrm>
            <a:prstGeom prst="line">
              <a:avLst/>
            </a:prstGeom>
            <a:ln w="28575" cap="flat" cmpd="sng">
              <a:solidFill>
                <a:srgbClr val="FFCC00"/>
              </a:solidFill>
              <a:prstDash val="solid"/>
              <a:headEnd type="oval" w="med" len="med"/>
              <a:tailEnd type="none" w="med" len="med"/>
            </a:ln>
          </p:spPr>
        </p:sp>
        <p:sp>
          <p:nvSpPr>
            <p:cNvPr id="63516" name="Line 22"/>
            <p:cNvSpPr/>
            <p:nvPr/>
          </p:nvSpPr>
          <p:spPr>
            <a:xfrm>
              <a:off x="1701" y="3430"/>
              <a:ext cx="1876" cy="0"/>
            </a:xfrm>
            <a:prstGeom prst="line">
              <a:avLst/>
            </a:prstGeom>
            <a:ln w="28575" cap="flat" cmpd="sng">
              <a:solidFill>
                <a:srgbClr val="FFCC00"/>
              </a:solidFill>
              <a:prstDash val="solid"/>
              <a:headEnd type="none" w="med" len="med"/>
              <a:tailEnd type="none" w="med" len="med"/>
            </a:ln>
          </p:spPr>
        </p:sp>
        <p:sp>
          <p:nvSpPr>
            <p:cNvPr id="63517" name="Line 23"/>
            <p:cNvSpPr/>
            <p:nvPr/>
          </p:nvSpPr>
          <p:spPr>
            <a:xfrm flipH="1" flipV="1">
              <a:off x="3560" y="3158"/>
              <a:ext cx="6" cy="272"/>
            </a:xfrm>
            <a:prstGeom prst="line">
              <a:avLst/>
            </a:prstGeom>
            <a:ln w="28575" cap="flat" cmpd="sng">
              <a:solidFill>
                <a:srgbClr val="FFCC00"/>
              </a:solidFill>
              <a:prstDash val="solid"/>
              <a:headEnd type="none" w="med" len="med"/>
              <a:tailEnd type="none" w="med" len="med"/>
            </a:ln>
          </p:spPr>
        </p:sp>
        <p:sp>
          <p:nvSpPr>
            <p:cNvPr id="63518" name="Line 24"/>
            <p:cNvSpPr/>
            <p:nvPr/>
          </p:nvSpPr>
          <p:spPr>
            <a:xfrm flipH="1">
              <a:off x="3560" y="2475"/>
              <a:ext cx="6" cy="365"/>
            </a:xfrm>
            <a:prstGeom prst="line">
              <a:avLst/>
            </a:prstGeom>
            <a:ln w="28575" cap="flat" cmpd="sng">
              <a:solidFill>
                <a:srgbClr val="FFCC00"/>
              </a:solidFill>
              <a:prstDash val="solid"/>
              <a:headEnd type="oval" w="med" len="med"/>
              <a:tailEnd type="none" w="med" len="med"/>
            </a:ln>
          </p:spPr>
        </p:sp>
        <p:grpSp>
          <p:nvGrpSpPr>
            <p:cNvPr id="63519" name="Group 28"/>
            <p:cNvGrpSpPr/>
            <p:nvPr/>
          </p:nvGrpSpPr>
          <p:grpSpPr>
            <a:xfrm>
              <a:off x="1565" y="2839"/>
              <a:ext cx="272" cy="288"/>
              <a:chOff x="2160" y="2389"/>
              <a:chExt cx="255" cy="261"/>
            </a:xfrm>
          </p:grpSpPr>
          <p:sp>
            <p:nvSpPr>
              <p:cNvPr id="63533" name="Oval 29"/>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ea typeface="仿宋_GB2312" panose="02010609030101010101" pitchFamily="49" charset="-122"/>
                </a:endParaRPr>
              </a:p>
            </p:txBody>
          </p:sp>
          <p:sp>
            <p:nvSpPr>
              <p:cNvPr id="63534" name="Text Box 30"/>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63520" name="Line 32"/>
            <p:cNvSpPr/>
            <p:nvPr/>
          </p:nvSpPr>
          <p:spPr>
            <a:xfrm flipV="1">
              <a:off x="2109" y="2458"/>
              <a:ext cx="360" cy="65"/>
            </a:xfrm>
            <a:prstGeom prst="line">
              <a:avLst/>
            </a:prstGeom>
            <a:ln w="38100" cap="flat" cmpd="sng">
              <a:solidFill>
                <a:srgbClr val="FFCC00"/>
              </a:solidFill>
              <a:prstDash val="solid"/>
              <a:headEnd type="none" w="med" len="med"/>
              <a:tailEnd type="none" w="med" len="med"/>
            </a:ln>
          </p:spPr>
        </p:sp>
        <p:sp>
          <p:nvSpPr>
            <p:cNvPr id="63521" name="Line 33"/>
            <p:cNvSpPr/>
            <p:nvPr/>
          </p:nvSpPr>
          <p:spPr>
            <a:xfrm>
              <a:off x="2191" y="2398"/>
              <a:ext cx="182" cy="202"/>
            </a:xfrm>
            <a:prstGeom prst="line">
              <a:avLst/>
            </a:prstGeom>
            <a:ln w="38100" cap="flat" cmpd="sng">
              <a:solidFill>
                <a:srgbClr val="FF3300"/>
              </a:solidFill>
              <a:prstDash val="solid"/>
              <a:headEnd type="triangle" w="med" len="med"/>
              <a:tailEnd type="none" w="med" len="med"/>
            </a:ln>
          </p:spPr>
        </p:sp>
        <p:sp>
          <p:nvSpPr>
            <p:cNvPr id="63522" name="Line 34"/>
            <p:cNvSpPr/>
            <p:nvPr/>
          </p:nvSpPr>
          <p:spPr>
            <a:xfrm>
              <a:off x="1701" y="2478"/>
              <a:ext cx="0" cy="952"/>
            </a:xfrm>
            <a:prstGeom prst="line">
              <a:avLst/>
            </a:prstGeom>
            <a:ln w="28575" cap="flat" cmpd="sng">
              <a:solidFill>
                <a:srgbClr val="FFCC00"/>
              </a:solidFill>
              <a:prstDash val="solid"/>
              <a:headEnd type="none" w="med" len="med"/>
              <a:tailEnd type="none" w="med" len="med"/>
            </a:ln>
          </p:spPr>
        </p:sp>
        <p:sp>
          <p:nvSpPr>
            <p:cNvPr id="63523" name="Text Box 38"/>
            <p:cNvSpPr txBox="1"/>
            <p:nvPr/>
          </p:nvSpPr>
          <p:spPr>
            <a:xfrm>
              <a:off x="3061" y="2159"/>
              <a:ext cx="498"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3524" name="Text Box 40"/>
            <p:cNvSpPr txBox="1"/>
            <p:nvPr/>
          </p:nvSpPr>
          <p:spPr>
            <a:xfrm>
              <a:off x="3243" y="2567"/>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3525" name="Text Box 41"/>
            <p:cNvSpPr txBox="1"/>
            <p:nvPr/>
          </p:nvSpPr>
          <p:spPr>
            <a:xfrm>
              <a:off x="3288" y="3112"/>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63526" name="Text Box 42"/>
            <p:cNvSpPr txBox="1"/>
            <p:nvPr/>
          </p:nvSpPr>
          <p:spPr>
            <a:xfrm>
              <a:off x="3103" y="2794"/>
              <a:ext cx="456" cy="368"/>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63527" name="Rectangle 43"/>
            <p:cNvSpPr/>
            <p:nvPr/>
          </p:nvSpPr>
          <p:spPr>
            <a:xfrm>
              <a:off x="3061" y="2432"/>
              <a:ext cx="22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3528" name="Text Box 44"/>
            <p:cNvSpPr txBox="1"/>
            <p:nvPr/>
          </p:nvSpPr>
          <p:spPr>
            <a:xfrm>
              <a:off x="2018" y="2114"/>
              <a:ext cx="450"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8</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3529" name="Line 47"/>
            <p:cNvSpPr/>
            <p:nvPr/>
          </p:nvSpPr>
          <p:spPr>
            <a:xfrm flipV="1">
              <a:off x="1701" y="2069"/>
              <a:ext cx="0" cy="454"/>
            </a:xfrm>
            <a:prstGeom prst="line">
              <a:avLst/>
            </a:prstGeom>
            <a:ln w="28575" cap="flat" cmpd="sng">
              <a:solidFill>
                <a:srgbClr val="FFCC00"/>
              </a:solidFill>
              <a:prstDash val="solid"/>
              <a:headEnd type="oval" w="med" len="med"/>
              <a:tailEnd type="none" w="med" len="med"/>
            </a:ln>
          </p:spPr>
        </p:sp>
        <p:sp>
          <p:nvSpPr>
            <p:cNvPr id="63530" name="Line 48"/>
            <p:cNvSpPr/>
            <p:nvPr/>
          </p:nvSpPr>
          <p:spPr>
            <a:xfrm>
              <a:off x="1701" y="2069"/>
              <a:ext cx="952" cy="0"/>
            </a:xfrm>
            <a:prstGeom prst="line">
              <a:avLst/>
            </a:prstGeom>
            <a:ln w="28575" cap="flat" cmpd="sng">
              <a:solidFill>
                <a:srgbClr val="FFCC00"/>
              </a:solidFill>
              <a:prstDash val="solid"/>
              <a:headEnd type="none" w="med" len="med"/>
              <a:tailEnd type="none" w="med" len="med"/>
            </a:ln>
          </p:spPr>
        </p:sp>
        <p:sp>
          <p:nvSpPr>
            <p:cNvPr id="63531" name="Line 49"/>
            <p:cNvSpPr/>
            <p:nvPr/>
          </p:nvSpPr>
          <p:spPr>
            <a:xfrm>
              <a:off x="2653" y="2069"/>
              <a:ext cx="0" cy="409"/>
            </a:xfrm>
            <a:prstGeom prst="line">
              <a:avLst/>
            </a:prstGeom>
            <a:ln w="28575" cap="flat" cmpd="sng">
              <a:solidFill>
                <a:srgbClr val="FFCC00"/>
              </a:solidFill>
              <a:prstDash val="solid"/>
              <a:headEnd type="none" w="med" len="med"/>
              <a:tailEnd type="oval" w="med" len="med"/>
            </a:ln>
          </p:spPr>
        </p:sp>
        <p:sp>
          <p:nvSpPr>
            <p:cNvPr id="63532" name="Rectangle 50"/>
            <p:cNvSpPr/>
            <p:nvPr/>
          </p:nvSpPr>
          <p:spPr>
            <a:xfrm>
              <a:off x="2018" y="2024"/>
              <a:ext cx="318"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aphicFrame>
        <p:nvGraphicFramePr>
          <p:cNvPr id="54324" name="Object 52"/>
          <p:cNvGraphicFramePr>
            <a:graphicFrameLocks noChangeAspect="1"/>
          </p:cNvGraphicFramePr>
          <p:nvPr/>
        </p:nvGraphicFramePr>
        <p:xfrm>
          <a:off x="441008" y="3234373"/>
          <a:ext cx="3979862" cy="388937"/>
        </p:xfrm>
        <a:graphic>
          <a:graphicData uri="http://schemas.openxmlformats.org/presentationml/2006/ole">
            <mc:AlternateContent xmlns:mc="http://schemas.openxmlformats.org/markup-compatibility/2006">
              <mc:Choice xmlns:v="urn:schemas-microsoft-com:vml" Requires="v">
                <p:oleObj spid="_x0000_s55328" name="" r:id="rId1" imgW="2260600" imgH="228600" progId="Equation.3">
                  <p:embed/>
                </p:oleObj>
              </mc:Choice>
              <mc:Fallback>
                <p:oleObj name="" r:id="rId1" imgW="2260600" imgH="228600" progId="Equation.3">
                  <p:embed/>
                  <p:pic>
                    <p:nvPicPr>
                      <p:cNvPr id="0" name="图片 3245"/>
                      <p:cNvPicPr/>
                      <p:nvPr/>
                    </p:nvPicPr>
                    <p:blipFill>
                      <a:blip r:embed="rId2">
                        <a:clrChange>
                          <a:clrFrom>
                            <a:srgbClr val="000000"/>
                          </a:clrFrom>
                          <a:clrTo>
                            <a:srgbClr val="FFFFFF"/>
                          </a:clrTo>
                        </a:clrChange>
                      </a:blip>
                      <a:stretch>
                        <a:fillRect/>
                      </a:stretch>
                    </p:blipFill>
                    <p:spPr>
                      <a:xfrm>
                        <a:off x="441008" y="3234373"/>
                        <a:ext cx="3979862" cy="388937"/>
                      </a:xfrm>
                      <a:prstGeom prst="rect">
                        <a:avLst/>
                      </a:prstGeom>
                      <a:noFill/>
                      <a:ln w="38100">
                        <a:noFill/>
                        <a:miter/>
                      </a:ln>
                    </p:spPr>
                  </p:pic>
                </p:oleObj>
              </mc:Fallback>
            </mc:AlternateContent>
          </a:graphicData>
        </a:graphic>
      </p:graphicFrame>
      <p:graphicFrame>
        <p:nvGraphicFramePr>
          <p:cNvPr id="54329" name="Object 57"/>
          <p:cNvGraphicFramePr>
            <a:graphicFrameLocks noChangeAspect="1"/>
          </p:cNvGraphicFramePr>
          <p:nvPr/>
        </p:nvGraphicFramePr>
        <p:xfrm>
          <a:off x="441325" y="2579053"/>
          <a:ext cx="4191000" cy="496887"/>
        </p:xfrm>
        <a:graphic>
          <a:graphicData uri="http://schemas.openxmlformats.org/presentationml/2006/ole">
            <mc:AlternateContent xmlns:mc="http://schemas.openxmlformats.org/markup-compatibility/2006">
              <mc:Choice xmlns:v="urn:schemas-microsoft-com:vml" Requires="v">
                <p:oleObj spid="_x0000_s55329" name="" r:id="rId3" imgW="2400300" imgH="304800" progId="Equation.DSMT4">
                  <p:embed/>
                </p:oleObj>
              </mc:Choice>
              <mc:Fallback>
                <p:oleObj name="" r:id="rId3" imgW="2400300" imgH="304800" progId="Equation.DSMT4">
                  <p:embed/>
                  <p:pic>
                    <p:nvPicPr>
                      <p:cNvPr id="0" name="图片 3246"/>
                      <p:cNvPicPr/>
                      <p:nvPr/>
                    </p:nvPicPr>
                    <p:blipFill>
                      <a:blip r:embed="rId4">
                        <a:clrChange>
                          <a:clrFrom>
                            <a:srgbClr val="000000"/>
                          </a:clrFrom>
                          <a:clrTo>
                            <a:srgbClr val="FFFFFF"/>
                          </a:clrTo>
                        </a:clrChange>
                      </a:blip>
                      <a:stretch>
                        <a:fillRect/>
                      </a:stretch>
                    </p:blipFill>
                    <p:spPr>
                      <a:xfrm>
                        <a:off x="441325" y="2579053"/>
                        <a:ext cx="4191000" cy="496887"/>
                      </a:xfrm>
                      <a:prstGeom prst="rect">
                        <a:avLst/>
                      </a:prstGeom>
                      <a:noFill/>
                      <a:ln w="38100">
                        <a:noFill/>
                        <a:miter/>
                      </a:ln>
                    </p:spPr>
                  </p:pic>
                </p:oleObj>
              </mc:Fallback>
            </mc:AlternateContent>
          </a:graphicData>
        </a:graphic>
      </p:graphicFrame>
      <p:grpSp>
        <p:nvGrpSpPr>
          <p:cNvPr id="5" name="Group 65"/>
          <p:cNvGrpSpPr/>
          <p:nvPr/>
        </p:nvGrpSpPr>
        <p:grpSpPr>
          <a:xfrm>
            <a:off x="405130" y="3811270"/>
            <a:ext cx="5356593" cy="576580"/>
            <a:chOff x="204" y="2115"/>
            <a:chExt cx="2487" cy="363"/>
          </a:xfrm>
        </p:grpSpPr>
        <p:graphicFrame>
          <p:nvGraphicFramePr>
            <p:cNvPr id="63504" name="Object 54"/>
            <p:cNvGraphicFramePr>
              <a:graphicFrameLocks noChangeAspect="1"/>
            </p:cNvGraphicFramePr>
            <p:nvPr/>
          </p:nvGraphicFramePr>
          <p:xfrm>
            <a:off x="1610" y="2115"/>
            <a:ext cx="1081" cy="363"/>
          </p:xfrm>
          <a:graphic>
            <a:graphicData uri="http://schemas.openxmlformats.org/presentationml/2006/ole">
              <mc:AlternateContent xmlns:mc="http://schemas.openxmlformats.org/markup-compatibility/2006">
                <mc:Choice xmlns:v="urn:schemas-microsoft-com:vml" Requires="v">
                  <p:oleObj spid="_x0000_s55330" name="" r:id="rId5" imgW="1244600" imgH="292100" progId="Equation.3">
                    <p:embed/>
                  </p:oleObj>
                </mc:Choice>
                <mc:Fallback>
                  <p:oleObj name="" r:id="rId5" imgW="1244600" imgH="292100" progId="Equation.3">
                    <p:embed/>
                    <p:pic>
                      <p:nvPicPr>
                        <p:cNvPr id="0" name="图片 3247"/>
                        <p:cNvPicPr/>
                        <p:nvPr/>
                      </p:nvPicPr>
                      <p:blipFill>
                        <a:blip r:embed="rId6">
                          <a:clrChange>
                            <a:clrFrom>
                              <a:srgbClr val="000000"/>
                            </a:clrFrom>
                            <a:clrTo>
                              <a:srgbClr val="FFFFFF"/>
                            </a:clrTo>
                          </a:clrChange>
                        </a:blip>
                        <a:stretch>
                          <a:fillRect/>
                        </a:stretch>
                      </p:blipFill>
                      <p:spPr>
                        <a:xfrm>
                          <a:off x="1610" y="2115"/>
                          <a:ext cx="1081" cy="363"/>
                        </a:xfrm>
                        <a:prstGeom prst="rect">
                          <a:avLst/>
                        </a:prstGeom>
                        <a:noFill/>
                        <a:ln w="38100">
                          <a:noFill/>
                          <a:miter/>
                        </a:ln>
                      </p:spPr>
                    </p:pic>
                  </p:oleObj>
                </mc:Fallback>
              </mc:AlternateContent>
            </a:graphicData>
          </a:graphic>
        </p:graphicFrame>
        <p:sp>
          <p:nvSpPr>
            <p:cNvPr id="63505" name="Text Box 58"/>
            <p:cNvSpPr txBox="1"/>
            <p:nvPr/>
          </p:nvSpPr>
          <p:spPr>
            <a:xfrm>
              <a:off x="204" y="2160"/>
              <a:ext cx="1406" cy="29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Zero-input response</a:t>
              </a:r>
              <a:r>
                <a:rPr lang="zh-CN" altLang="en-US" sz="2400" b="1" dirty="0">
                  <a:solidFill>
                    <a:schemeClr val="bg1"/>
                  </a:solidFill>
                  <a:ea typeface="仿宋_GB2312" panose="02010609030101010101" pitchFamily="49" charset="-122"/>
                </a:rPr>
                <a:t>：</a:t>
              </a:r>
              <a:endParaRPr lang="zh-CN" altLang="en-US" sz="2400" b="1" dirty="0">
                <a:solidFill>
                  <a:schemeClr val="bg1"/>
                </a:solidFill>
                <a:ea typeface="仿宋_GB2312" panose="02010609030101010101" pitchFamily="49" charset="-122"/>
              </a:endParaRPr>
            </a:p>
          </p:txBody>
        </p:sp>
      </p:grpSp>
      <p:grpSp>
        <p:nvGrpSpPr>
          <p:cNvPr id="6" name="Group 66"/>
          <p:cNvGrpSpPr/>
          <p:nvPr/>
        </p:nvGrpSpPr>
        <p:grpSpPr>
          <a:xfrm>
            <a:off x="396282" y="4598353"/>
            <a:ext cx="5840342" cy="625475"/>
            <a:chOff x="211" y="2555"/>
            <a:chExt cx="2890" cy="394"/>
          </a:xfrm>
        </p:grpSpPr>
        <p:graphicFrame>
          <p:nvGraphicFramePr>
            <p:cNvPr id="63502" name="Object 53"/>
            <p:cNvGraphicFramePr>
              <a:graphicFrameLocks noChangeAspect="1"/>
            </p:cNvGraphicFramePr>
            <p:nvPr/>
          </p:nvGraphicFramePr>
          <p:xfrm>
            <a:off x="1693" y="2555"/>
            <a:ext cx="1408" cy="394"/>
          </p:xfrm>
          <a:graphic>
            <a:graphicData uri="http://schemas.openxmlformats.org/presentationml/2006/ole">
              <mc:AlternateContent xmlns:mc="http://schemas.openxmlformats.org/markup-compatibility/2006">
                <mc:Choice xmlns:v="urn:schemas-microsoft-com:vml" Requires="v">
                  <p:oleObj spid="_x0000_s55331" name="" r:id="rId7" imgW="1282700" imgH="279400" progId="Equation.DSMT4">
                    <p:embed/>
                  </p:oleObj>
                </mc:Choice>
                <mc:Fallback>
                  <p:oleObj name="" r:id="rId7" imgW="1282700" imgH="279400" progId="Equation.DSMT4">
                    <p:embed/>
                    <p:pic>
                      <p:nvPicPr>
                        <p:cNvPr id="0" name="图片 3243"/>
                        <p:cNvPicPr/>
                        <p:nvPr/>
                      </p:nvPicPr>
                      <p:blipFill>
                        <a:blip r:embed="rId8">
                          <a:clrChange>
                            <a:clrFrom>
                              <a:srgbClr val="000000"/>
                            </a:clrFrom>
                            <a:clrTo>
                              <a:srgbClr val="FFFFFF"/>
                            </a:clrTo>
                          </a:clrChange>
                        </a:blip>
                        <a:stretch>
                          <a:fillRect/>
                        </a:stretch>
                      </p:blipFill>
                      <p:spPr>
                        <a:xfrm>
                          <a:off x="1693" y="2555"/>
                          <a:ext cx="1408" cy="394"/>
                        </a:xfrm>
                        <a:prstGeom prst="rect">
                          <a:avLst/>
                        </a:prstGeom>
                        <a:noFill/>
                        <a:ln w="38100">
                          <a:noFill/>
                          <a:miter/>
                        </a:ln>
                      </p:spPr>
                    </p:pic>
                  </p:oleObj>
                </mc:Fallback>
              </mc:AlternateContent>
            </a:graphicData>
          </a:graphic>
        </p:graphicFrame>
        <p:sp>
          <p:nvSpPr>
            <p:cNvPr id="63503" name="Text Box 59"/>
            <p:cNvSpPr txBox="1"/>
            <p:nvPr/>
          </p:nvSpPr>
          <p:spPr>
            <a:xfrm>
              <a:off x="211" y="2607"/>
              <a:ext cx="1854" cy="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Zero-state response</a:t>
              </a:r>
              <a:r>
                <a:rPr lang="zh-CN" altLang="en-US" sz="2400" b="1" dirty="0">
                  <a:solidFill>
                    <a:schemeClr val="bg1"/>
                  </a:solidFill>
                  <a:latin typeface="Times New Roman" panose="02020603050405020304" pitchFamily="18" charset="0"/>
                  <a:ea typeface="仿宋_GB2312" panose="02010609030101010101" pitchFamily="49" charset="-122"/>
                </a:rPr>
                <a:t>：</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grpSp>
      <p:grpSp>
        <p:nvGrpSpPr>
          <p:cNvPr id="7" name="Group 67"/>
          <p:cNvGrpSpPr/>
          <p:nvPr/>
        </p:nvGrpSpPr>
        <p:grpSpPr>
          <a:xfrm>
            <a:off x="360680" y="5283835"/>
            <a:ext cx="7974994" cy="1080253"/>
            <a:chOff x="228" y="2847"/>
            <a:chExt cx="4838" cy="493"/>
          </a:xfrm>
        </p:grpSpPr>
        <p:graphicFrame>
          <p:nvGraphicFramePr>
            <p:cNvPr id="63500" name="Object 55"/>
            <p:cNvGraphicFramePr>
              <a:graphicFrameLocks noChangeAspect="1"/>
            </p:cNvGraphicFramePr>
            <p:nvPr/>
          </p:nvGraphicFramePr>
          <p:xfrm>
            <a:off x="848" y="3057"/>
            <a:ext cx="4218" cy="283"/>
          </p:xfrm>
          <a:graphic>
            <a:graphicData uri="http://schemas.openxmlformats.org/presentationml/2006/ole">
              <mc:AlternateContent xmlns:mc="http://schemas.openxmlformats.org/markup-compatibility/2006">
                <mc:Choice xmlns:v="urn:schemas-microsoft-com:vml" Requires="v">
                  <p:oleObj spid="_x0000_s55332" name="" r:id="rId9" imgW="3263900" imgH="292100" progId="Equation.3">
                    <p:embed/>
                  </p:oleObj>
                </mc:Choice>
                <mc:Fallback>
                  <p:oleObj name="" r:id="rId9" imgW="3263900" imgH="292100" progId="Equation.3">
                    <p:embed/>
                    <p:pic>
                      <p:nvPicPr>
                        <p:cNvPr id="0" name="图片 3244"/>
                        <p:cNvPicPr/>
                        <p:nvPr/>
                      </p:nvPicPr>
                      <p:blipFill>
                        <a:blip r:embed="rId10">
                          <a:clrChange>
                            <a:clrFrom>
                              <a:srgbClr val="000000"/>
                            </a:clrFrom>
                            <a:clrTo>
                              <a:srgbClr val="FFFFFF"/>
                            </a:clrTo>
                          </a:clrChange>
                        </a:blip>
                        <a:stretch>
                          <a:fillRect/>
                        </a:stretch>
                      </p:blipFill>
                      <p:spPr>
                        <a:xfrm>
                          <a:off x="848" y="3057"/>
                          <a:ext cx="4218" cy="283"/>
                        </a:xfrm>
                        <a:prstGeom prst="rect">
                          <a:avLst/>
                        </a:prstGeom>
                        <a:noFill/>
                        <a:ln w="38100">
                          <a:noFill/>
                          <a:miter/>
                        </a:ln>
                      </p:spPr>
                    </p:pic>
                  </p:oleObj>
                </mc:Fallback>
              </mc:AlternateContent>
            </a:graphicData>
          </a:graphic>
        </p:graphicFrame>
        <p:sp>
          <p:nvSpPr>
            <p:cNvPr id="63501" name="Text Box 60"/>
            <p:cNvSpPr txBox="1"/>
            <p:nvPr/>
          </p:nvSpPr>
          <p:spPr>
            <a:xfrm>
              <a:off x="228" y="2847"/>
              <a:ext cx="1858" cy="2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Total response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2" presetClass="entr" presetSubtype="2" fill="hold" grpId="0" nodeType="afterEffect">
                                  <p:stCondLst>
                                    <p:cond delay="0"/>
                                  </p:stCondLst>
                                  <p:childTnLst>
                                    <p:set>
                                      <p:cBhvr>
                                        <p:cTn id="10" dur="1" fill="hold">
                                          <p:stCondLst>
                                            <p:cond delay="0"/>
                                          </p:stCondLst>
                                        </p:cTn>
                                        <p:tgtEl>
                                          <p:spTgt spid="54275"/>
                                        </p:tgtEl>
                                        <p:attrNameLst>
                                          <p:attrName>style.visibility</p:attrName>
                                        </p:attrNameLst>
                                      </p:cBhvr>
                                      <p:to>
                                        <p:strVal val="visible"/>
                                      </p:to>
                                    </p:set>
                                    <p:anim calcmode="lin" valueType="num">
                                      <p:cBhvr additive="base">
                                        <p:cTn id="11" dur="500" fill="hold"/>
                                        <p:tgtEl>
                                          <p:spTgt spid="54275"/>
                                        </p:tgtEl>
                                        <p:attrNameLst>
                                          <p:attrName>ppt_x</p:attrName>
                                        </p:attrNameLst>
                                      </p:cBhvr>
                                      <p:tavLst>
                                        <p:tav tm="0">
                                          <p:val>
                                            <p:strVal val="1+#ppt_w/2"/>
                                          </p:val>
                                        </p:tav>
                                        <p:tav tm="100000">
                                          <p:val>
                                            <p:strVal val="#ppt_x"/>
                                          </p:val>
                                        </p:tav>
                                      </p:tavLst>
                                    </p:anim>
                                    <p:anim calcmode="lin" valueType="num">
                                      <p:cBhvr additive="base">
                                        <p:cTn id="12"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54276"/>
                                        </p:tgtEl>
                                        <p:attrNameLst>
                                          <p:attrName>style.visibility</p:attrName>
                                        </p:attrNameLst>
                                      </p:cBhvr>
                                      <p:to>
                                        <p:strVal val="visible"/>
                                      </p:to>
                                    </p:set>
                                    <p:anim calcmode="lin" valueType="num">
                                      <p:cBhvr>
                                        <p:cTn id="17" dur="1000" fill="hold"/>
                                        <p:tgtEl>
                                          <p:spTgt spid="54276"/>
                                        </p:tgtEl>
                                        <p:attrNameLst>
                                          <p:attrName>ppt_w</p:attrName>
                                        </p:attrNameLst>
                                      </p:cBhvr>
                                      <p:tavLst>
                                        <p:tav tm="0">
                                          <p:val>
                                            <p:fltVal val="0"/>
                                          </p:val>
                                        </p:tav>
                                        <p:tav tm="100000">
                                          <p:val>
                                            <p:strVal val="#ppt_w"/>
                                          </p:val>
                                        </p:tav>
                                      </p:tavLst>
                                    </p:anim>
                                    <p:anim calcmode="lin" valueType="num">
                                      <p:cBhvr>
                                        <p:cTn id="18" dur="1000" fill="hold"/>
                                        <p:tgtEl>
                                          <p:spTgt spid="54276"/>
                                        </p:tgtEl>
                                        <p:attrNameLst>
                                          <p:attrName>ppt_h</p:attrName>
                                        </p:attrNameLst>
                                      </p:cBhvr>
                                      <p:tavLst>
                                        <p:tav tm="0">
                                          <p:val>
                                            <p:fltVal val="0"/>
                                          </p:val>
                                        </p:tav>
                                        <p:tav tm="100000">
                                          <p:val>
                                            <p:strVal val="#ppt_h"/>
                                          </p:val>
                                        </p:tav>
                                      </p:tavLst>
                                    </p:anim>
                                    <p:anim calcmode="lin" valueType="num">
                                      <p:cBhvr>
                                        <p:cTn id="19" dur="1000" fill="hold"/>
                                        <p:tgtEl>
                                          <p:spTgt spid="5427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54276"/>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54277"/>
                                        </p:tgtEl>
                                        <p:attrNameLst>
                                          <p:attrName>style.visibility</p:attrName>
                                        </p:attrNameLst>
                                      </p:cBhvr>
                                      <p:to>
                                        <p:strVal val="visible"/>
                                      </p:to>
                                    </p:set>
                                    <p:anim calcmode="lin" valueType="num">
                                      <p:cBhvr>
                                        <p:cTn id="24" dur="1000" fill="hold"/>
                                        <p:tgtEl>
                                          <p:spTgt spid="54277"/>
                                        </p:tgtEl>
                                        <p:attrNameLst>
                                          <p:attrName>ppt_w</p:attrName>
                                        </p:attrNameLst>
                                      </p:cBhvr>
                                      <p:tavLst>
                                        <p:tav tm="0">
                                          <p:val>
                                            <p:strVal val="#ppt_w*0.70"/>
                                          </p:val>
                                        </p:tav>
                                        <p:tav tm="100000">
                                          <p:val>
                                            <p:strVal val="#ppt_w"/>
                                          </p:val>
                                        </p:tav>
                                      </p:tavLst>
                                    </p:anim>
                                    <p:anim calcmode="lin" valueType="num">
                                      <p:cBhvr>
                                        <p:cTn id="25" dur="1000" fill="hold"/>
                                        <p:tgtEl>
                                          <p:spTgt spid="54277"/>
                                        </p:tgtEl>
                                        <p:attrNameLst>
                                          <p:attrName>ppt_h</p:attrName>
                                        </p:attrNameLst>
                                      </p:cBhvr>
                                      <p:tavLst>
                                        <p:tav tm="0">
                                          <p:val>
                                            <p:strVal val="#ppt_h"/>
                                          </p:val>
                                        </p:tav>
                                        <p:tav tm="100000">
                                          <p:val>
                                            <p:strVal val="#ppt_h"/>
                                          </p:val>
                                        </p:tav>
                                      </p:tavLst>
                                    </p:anim>
                                    <p:animEffect transition="in" filter="fade">
                                      <p:cBhvr>
                                        <p:cTn id="26" dur="1000"/>
                                        <p:tgtEl>
                                          <p:spTgt spid="5427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4329"/>
                                        </p:tgtEl>
                                        <p:attrNameLst>
                                          <p:attrName>style.visibility</p:attrName>
                                        </p:attrNameLst>
                                      </p:cBhvr>
                                      <p:to>
                                        <p:strVal val="visible"/>
                                      </p:to>
                                    </p:set>
                                    <p:animEffect transition="in" filter="wipe(left)">
                                      <p:cBhvr>
                                        <p:cTn id="31" dur="500"/>
                                        <p:tgtEl>
                                          <p:spTgt spid="543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4324"/>
                                        </p:tgtEl>
                                        <p:attrNameLst>
                                          <p:attrName>style.visibility</p:attrName>
                                        </p:attrNameLst>
                                      </p:cBhvr>
                                      <p:to>
                                        <p:strVal val="visible"/>
                                      </p:to>
                                    </p:set>
                                    <p:animEffect transition="in" filter="wipe(left)">
                                      <p:cBhvr>
                                        <p:cTn id="36" dur="3000"/>
                                        <p:tgtEl>
                                          <p:spTgt spid="5432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3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left)">
                                      <p:cBhvr>
                                        <p:cTn id="46" dur="30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left)">
                                      <p:cBhvr>
                                        <p:cTn id="51" dur="3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bldLvl="0" animBg="1"/>
      <p:bldP spid="542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263644" y="3068960"/>
            <a:ext cx="5184775"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find </a:t>
            </a:r>
            <a:r>
              <a:rPr lang="zh-CN" altLang="en-US" sz="2800" b="1" dirty="0">
                <a:solidFill>
                  <a:schemeClr val="bg1"/>
                </a:solidFill>
                <a:latin typeface="Times New Roman" panose="02020603050405020304" pitchFamily="18" charset="0"/>
                <a:cs typeface="Times New Roman" panose="02020603050405020304" pitchFamily="18" charset="0"/>
                <a:sym typeface="+mn-ea"/>
              </a:rPr>
              <a:t>Steady-state </a:t>
            </a:r>
            <a:r>
              <a:rPr lang="en-US" altLang="zh-CN" sz="2800" b="1" dirty="0">
                <a:solidFill>
                  <a:schemeClr val="bg1"/>
                </a:solidFill>
                <a:latin typeface="Times New Roman" panose="02020603050405020304" pitchFamily="18" charset="0"/>
                <a:cs typeface="Times New Roman" panose="02020603050405020304" pitchFamily="18" charset="0"/>
                <a:sym typeface="+mn-ea"/>
              </a:rPr>
              <a:t>component</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3" name="Object 3"/>
          <p:cNvGraphicFramePr>
            <a:graphicFrameLocks noChangeAspect="1"/>
          </p:cNvGraphicFramePr>
          <p:nvPr/>
        </p:nvGraphicFramePr>
        <p:xfrm>
          <a:off x="5415399" y="3104837"/>
          <a:ext cx="3138488" cy="493713"/>
        </p:xfrm>
        <a:graphic>
          <a:graphicData uri="http://schemas.openxmlformats.org/presentationml/2006/ole">
            <mc:AlternateContent xmlns:mc="http://schemas.openxmlformats.org/markup-compatibility/2006">
              <mc:Choice xmlns:v="urn:schemas-microsoft-com:vml" Requires="v">
                <p:oleObj spid="_x0000_s56340" name="" r:id="rId1" imgW="1701800" imgH="279400" progId="Equation.3">
                  <p:embed/>
                </p:oleObj>
              </mc:Choice>
              <mc:Fallback>
                <p:oleObj name="" r:id="rId1" imgW="1701800" imgH="279400" progId="Equation.3">
                  <p:embed/>
                  <p:pic>
                    <p:nvPicPr>
                      <p:cNvPr id="0" name="Object 3"/>
                      <p:cNvPicPr/>
                      <p:nvPr/>
                    </p:nvPicPr>
                    <p:blipFill>
                      <a:blip r:embed="rId2">
                        <a:clrChange>
                          <a:clrFrom>
                            <a:srgbClr val="000000"/>
                          </a:clrFrom>
                          <a:clrTo>
                            <a:srgbClr val="FFFFFF"/>
                          </a:clrTo>
                        </a:clrChange>
                      </a:blip>
                      <a:stretch>
                        <a:fillRect/>
                      </a:stretch>
                    </p:blipFill>
                    <p:spPr>
                      <a:xfrm>
                        <a:off x="5415399" y="3104837"/>
                        <a:ext cx="3138488" cy="493713"/>
                      </a:xfrm>
                      <a:prstGeom prst="rect">
                        <a:avLst/>
                      </a:prstGeom>
                      <a:noFill/>
                      <a:ln w="38100">
                        <a:noFill/>
                        <a:miter/>
                      </a:ln>
                    </p:spPr>
                  </p:pic>
                </p:oleObj>
              </mc:Fallback>
            </mc:AlternateContent>
          </a:graphicData>
        </a:graphic>
      </p:graphicFrame>
      <p:grpSp>
        <p:nvGrpSpPr>
          <p:cNvPr id="4" name="Group 14"/>
          <p:cNvGrpSpPr/>
          <p:nvPr/>
        </p:nvGrpSpPr>
        <p:grpSpPr>
          <a:xfrm>
            <a:off x="525170" y="3831634"/>
            <a:ext cx="8159749" cy="584200"/>
            <a:chOff x="249" y="624"/>
            <a:chExt cx="5140" cy="368"/>
          </a:xfrm>
        </p:grpSpPr>
        <p:sp>
          <p:nvSpPr>
            <p:cNvPr id="5" name="Text Box 4"/>
            <p:cNvSpPr txBox="1"/>
            <p:nvPr/>
          </p:nvSpPr>
          <p:spPr>
            <a:xfrm>
              <a:off x="249" y="663"/>
              <a:ext cx="1545" cy="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Total response</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6" name="Object 5"/>
            <p:cNvGraphicFramePr>
              <a:graphicFrameLocks noChangeAspect="1"/>
            </p:cNvGraphicFramePr>
            <p:nvPr/>
          </p:nvGraphicFramePr>
          <p:xfrm>
            <a:off x="3335" y="624"/>
            <a:ext cx="2054" cy="368"/>
          </p:xfrm>
          <a:graphic>
            <a:graphicData uri="http://schemas.openxmlformats.org/presentationml/2006/ole">
              <mc:AlternateContent xmlns:mc="http://schemas.openxmlformats.org/markup-compatibility/2006">
                <mc:Choice xmlns:v="urn:schemas-microsoft-com:vml" Requires="v">
                  <p:oleObj spid="_x0000_s56341" name="" r:id="rId3" imgW="1587500" imgH="292100" progId="Equation.3">
                    <p:embed/>
                  </p:oleObj>
                </mc:Choice>
                <mc:Fallback>
                  <p:oleObj name="" r:id="rId3" imgW="1587500" imgH="292100" progId="Equation.3">
                    <p:embed/>
                    <p:pic>
                      <p:nvPicPr>
                        <p:cNvPr id="0" name="Object 5"/>
                        <p:cNvPicPr/>
                        <p:nvPr/>
                      </p:nvPicPr>
                      <p:blipFill>
                        <a:blip r:embed="rId4">
                          <a:clrChange>
                            <a:clrFrom>
                              <a:srgbClr val="000000"/>
                            </a:clrFrom>
                            <a:clrTo>
                              <a:srgbClr val="FFFFFF"/>
                            </a:clrTo>
                          </a:clrChange>
                        </a:blip>
                        <a:stretch>
                          <a:fillRect/>
                        </a:stretch>
                      </p:blipFill>
                      <p:spPr>
                        <a:xfrm>
                          <a:off x="3335" y="624"/>
                          <a:ext cx="2054" cy="368"/>
                        </a:xfrm>
                        <a:prstGeom prst="rect">
                          <a:avLst/>
                        </a:prstGeom>
                        <a:noFill/>
                        <a:ln w="38100">
                          <a:noFill/>
                          <a:miter/>
                        </a:ln>
                      </p:spPr>
                    </p:pic>
                  </p:oleObj>
                </mc:Fallback>
              </mc:AlternateContent>
            </a:graphicData>
          </a:graphic>
        </p:graphicFrame>
      </p:grpSp>
      <p:grpSp>
        <p:nvGrpSpPr>
          <p:cNvPr id="7" name="Group 15"/>
          <p:cNvGrpSpPr/>
          <p:nvPr/>
        </p:nvGrpSpPr>
        <p:grpSpPr>
          <a:xfrm>
            <a:off x="468115" y="4586927"/>
            <a:ext cx="7308851" cy="579437"/>
            <a:chOff x="204" y="1402"/>
            <a:chExt cx="4604" cy="365"/>
          </a:xfrm>
        </p:grpSpPr>
        <p:sp>
          <p:nvSpPr>
            <p:cNvPr id="8" name="Text Box 6"/>
            <p:cNvSpPr txBox="1"/>
            <p:nvPr/>
          </p:nvSpPr>
          <p:spPr>
            <a:xfrm>
              <a:off x="204" y="1431"/>
              <a:ext cx="3584" cy="329"/>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a:t>
              </a:r>
              <a:r>
                <a:rPr lang="zh-CN" altLang="en-US" sz="28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ubstitute </a:t>
              </a:r>
              <a:r>
                <a:rPr lang="en-US" altLang="zh-CN" sz="28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initial value,we have:</a:t>
              </a:r>
              <a:endParaRPr lang="en-US" altLang="zh-CN" sz="28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 name="Text Box 8"/>
            <p:cNvSpPr txBox="1"/>
            <p:nvPr/>
          </p:nvSpPr>
          <p:spPr>
            <a:xfrm>
              <a:off x="3266" y="1402"/>
              <a:ext cx="1542" cy="3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ea typeface="仿宋_GB2312" panose="02010609030101010101" pitchFamily="49" charset="-122"/>
                </a:rPr>
                <a:t>6</a:t>
              </a:r>
              <a:r>
                <a:rPr lang="zh-CN" altLang="en-US" b="1" dirty="0">
                  <a:solidFill>
                    <a:schemeClr val="bg1"/>
                  </a:solidFill>
                  <a:latin typeface="Times New Roman" panose="02020603050405020304" pitchFamily="18" charset="0"/>
                  <a:ea typeface="仿宋_GB2312" panose="02010609030101010101" pitchFamily="49" charset="-122"/>
                </a:rPr>
                <a:t>＝</a:t>
              </a:r>
              <a:r>
                <a:rPr lang="en-US" altLang="zh-CN" b="1" dirty="0">
                  <a:solidFill>
                    <a:schemeClr val="bg1"/>
                  </a:solidFill>
                  <a:latin typeface="Times New Roman" panose="02020603050405020304" pitchFamily="18" charset="0"/>
                  <a:ea typeface="仿宋_GB2312" panose="02010609030101010101" pitchFamily="49" charset="-122"/>
                </a:rPr>
                <a:t>2</a:t>
              </a:r>
              <a:r>
                <a:rPr lang="zh-CN" altLang="en-US" b="1" dirty="0">
                  <a:solidFill>
                    <a:schemeClr val="bg1"/>
                  </a:solidFill>
                  <a:latin typeface="Times New Roman" panose="02020603050405020304" pitchFamily="18" charset="0"/>
                  <a:ea typeface="仿宋_GB2312" panose="02010609030101010101" pitchFamily="49" charset="-122"/>
                </a:rPr>
                <a:t>＋</a:t>
              </a:r>
              <a:r>
                <a:rPr lang="en-US" altLang="zh-CN" b="1" dirty="0">
                  <a:solidFill>
                    <a:schemeClr val="bg1"/>
                  </a:solidFill>
                  <a:latin typeface="Times New Roman" panose="02020603050405020304" pitchFamily="18" charset="0"/>
                  <a:ea typeface="仿宋_GB2312" panose="02010609030101010101" pitchFamily="49" charset="-122"/>
                </a:rPr>
                <a:t>A</a:t>
              </a:r>
              <a:endParaRPr lang="en-US" altLang="zh-CN" b="1" dirty="0">
                <a:solidFill>
                  <a:schemeClr val="bg1"/>
                </a:solidFill>
                <a:latin typeface="Times New Roman" panose="02020603050405020304" pitchFamily="18" charset="0"/>
                <a:ea typeface="仿宋_GB2312" panose="02010609030101010101" pitchFamily="49" charset="-122"/>
              </a:endParaRPr>
            </a:p>
          </p:txBody>
        </p:sp>
      </p:grpSp>
      <p:sp>
        <p:nvSpPr>
          <p:cNvPr id="10" name="Line 9"/>
          <p:cNvSpPr/>
          <p:nvPr/>
        </p:nvSpPr>
        <p:spPr>
          <a:xfrm>
            <a:off x="6953037" y="4879309"/>
            <a:ext cx="863600" cy="0"/>
          </a:xfrm>
          <a:prstGeom prst="line">
            <a:avLst/>
          </a:prstGeom>
          <a:ln w="76200" cap="flat" cmpd="sng">
            <a:solidFill>
              <a:schemeClr val="accent1"/>
            </a:solidFill>
            <a:prstDash val="solid"/>
            <a:headEnd type="none" w="med" len="med"/>
            <a:tailEnd type="triangle" w="med" len="med"/>
          </a:ln>
        </p:spPr>
      </p:sp>
      <p:sp>
        <p:nvSpPr>
          <p:cNvPr id="11" name="Text Box 11"/>
          <p:cNvSpPr txBox="1"/>
          <p:nvPr/>
        </p:nvSpPr>
        <p:spPr>
          <a:xfrm>
            <a:off x="7845425" y="4571686"/>
            <a:ext cx="1298575" cy="5835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ea typeface="仿宋_GB2312" panose="02010609030101010101" pitchFamily="49" charset="-122"/>
              </a:rPr>
              <a:t>A=4</a:t>
            </a:r>
            <a:endParaRPr lang="en-US" altLang="zh-CN" b="1" dirty="0">
              <a:solidFill>
                <a:schemeClr val="bg1"/>
              </a:solidFill>
              <a:latin typeface="Times New Roman" panose="02020603050405020304" pitchFamily="18" charset="0"/>
              <a:ea typeface="仿宋_GB2312" panose="02010609030101010101" pitchFamily="49" charset="-122"/>
            </a:endParaRPr>
          </a:p>
        </p:txBody>
      </p:sp>
      <p:grpSp>
        <p:nvGrpSpPr>
          <p:cNvPr id="95" name="Group 51"/>
          <p:cNvGrpSpPr/>
          <p:nvPr/>
        </p:nvGrpSpPr>
        <p:grpSpPr>
          <a:xfrm>
            <a:off x="2876433" y="279703"/>
            <a:ext cx="4121863" cy="2232025"/>
            <a:chOff x="1565" y="2024"/>
            <a:chExt cx="2721" cy="1406"/>
          </a:xfrm>
        </p:grpSpPr>
        <p:sp>
          <p:nvSpPr>
            <p:cNvPr id="96" name="Line 8"/>
            <p:cNvSpPr/>
            <p:nvPr/>
          </p:nvSpPr>
          <p:spPr>
            <a:xfrm flipH="1">
              <a:off x="3566" y="2475"/>
              <a:ext cx="6" cy="246"/>
            </a:xfrm>
            <a:prstGeom prst="line">
              <a:avLst/>
            </a:prstGeom>
            <a:ln w="38100" cap="flat" cmpd="sng">
              <a:solidFill>
                <a:srgbClr val="00FFFF"/>
              </a:solidFill>
              <a:prstDash val="solid"/>
              <a:headEnd type="none" w="med" len="med"/>
              <a:tailEnd type="triangle" w="med" len="med"/>
            </a:ln>
          </p:spPr>
        </p:sp>
        <p:sp>
          <p:nvSpPr>
            <p:cNvPr id="97" name="Text Box 9"/>
            <p:cNvSpPr txBox="1"/>
            <p:nvPr/>
          </p:nvSpPr>
          <p:spPr>
            <a:xfrm>
              <a:off x="3606" y="2386"/>
              <a:ext cx="290" cy="368"/>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98" name="Text Box 10"/>
            <p:cNvSpPr txBox="1"/>
            <p:nvPr/>
          </p:nvSpPr>
          <p:spPr>
            <a:xfrm>
              <a:off x="2200" y="2613"/>
              <a:ext cx="651"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K(</a:t>
              </a:r>
              <a:r>
                <a:rPr lang="en-US" altLang="zh-CN" sz="2400" b="1" i="1" dirty="0">
                  <a:solidFill>
                    <a:schemeClr val="bg1"/>
                  </a:solidFill>
                  <a:latin typeface="Times New Roman" panose="02020603050405020304" pitchFamily="18" charset="0"/>
                </a:rPr>
                <a:t>t</a:t>
              </a:r>
              <a:r>
                <a:rPr lang="en-US" altLang="zh-CN" sz="2400" b="1" dirty="0">
                  <a:solidFill>
                    <a:schemeClr val="bg1"/>
                  </a:solidFill>
                  <a:latin typeface="Times New Roman" panose="02020603050405020304" pitchFamily="18" charset="0"/>
                </a:rPr>
                <a:t>=0)</a:t>
              </a:r>
              <a:endParaRPr lang="en-US" altLang="zh-CN" sz="2400" b="1" dirty="0">
                <a:solidFill>
                  <a:schemeClr val="bg1"/>
                </a:solidFill>
                <a:latin typeface="Times New Roman" panose="02020603050405020304" pitchFamily="18" charset="0"/>
              </a:endParaRPr>
            </a:p>
          </p:txBody>
        </p:sp>
        <p:sp>
          <p:nvSpPr>
            <p:cNvPr id="99" name="Text Box 11"/>
            <p:cNvSpPr txBox="1"/>
            <p:nvPr/>
          </p:nvSpPr>
          <p:spPr>
            <a:xfrm>
              <a:off x="1746" y="2703"/>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0" name="Text Box 12"/>
            <p:cNvSpPr txBox="1"/>
            <p:nvPr/>
          </p:nvSpPr>
          <p:spPr>
            <a:xfrm>
              <a:off x="1791" y="3096"/>
              <a:ext cx="243"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01" name="Text Box 13"/>
            <p:cNvSpPr txBox="1"/>
            <p:nvPr/>
          </p:nvSpPr>
          <p:spPr>
            <a:xfrm>
              <a:off x="1701" y="2885"/>
              <a:ext cx="590"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24V</a:t>
              </a:r>
              <a:endParaRPr lang="en-US" altLang="zh-CN" sz="2400" b="1" baseline="-25000" dirty="0">
                <a:solidFill>
                  <a:schemeClr val="bg1"/>
                </a:solidFill>
                <a:latin typeface="Times New Roman" panose="02020603050405020304" pitchFamily="18" charset="0"/>
              </a:endParaRPr>
            </a:p>
          </p:txBody>
        </p:sp>
        <p:sp>
          <p:nvSpPr>
            <p:cNvPr id="102" name="Text Box 14"/>
            <p:cNvSpPr txBox="1"/>
            <p:nvPr/>
          </p:nvSpPr>
          <p:spPr>
            <a:xfrm>
              <a:off x="3651" y="2839"/>
              <a:ext cx="635"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0.6H</a:t>
              </a:r>
              <a:endParaRPr lang="en-US" altLang="zh-CN" sz="2400" b="1" dirty="0">
                <a:solidFill>
                  <a:schemeClr val="bg1"/>
                </a:solidFill>
                <a:latin typeface="Times New Roman" panose="02020603050405020304" pitchFamily="18" charset="0"/>
              </a:endParaRPr>
            </a:p>
          </p:txBody>
        </p:sp>
        <p:grpSp>
          <p:nvGrpSpPr>
            <p:cNvPr id="103" name="Group 16"/>
            <p:cNvGrpSpPr/>
            <p:nvPr/>
          </p:nvGrpSpPr>
          <p:grpSpPr>
            <a:xfrm flipH="1" flipV="1">
              <a:off x="3566" y="2750"/>
              <a:ext cx="88" cy="432"/>
              <a:chOff x="2586" y="847"/>
              <a:chExt cx="71" cy="654"/>
            </a:xfrm>
          </p:grpSpPr>
          <p:sp>
            <p:nvSpPr>
              <p:cNvPr id="125" name="Line 17"/>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126" name="Line 18"/>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127" name="Freeform 19"/>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104" name="Line 20"/>
            <p:cNvSpPr/>
            <p:nvPr/>
          </p:nvSpPr>
          <p:spPr>
            <a:xfrm flipH="1">
              <a:off x="2472" y="2478"/>
              <a:ext cx="1104" cy="0"/>
            </a:xfrm>
            <a:prstGeom prst="line">
              <a:avLst/>
            </a:prstGeom>
            <a:ln w="28575" cap="flat" cmpd="sng">
              <a:solidFill>
                <a:srgbClr val="FFCC00"/>
              </a:solidFill>
              <a:prstDash val="solid"/>
              <a:headEnd type="none" w="med" len="med"/>
              <a:tailEnd type="none" w="med" len="med"/>
            </a:ln>
          </p:spPr>
        </p:sp>
        <p:sp>
          <p:nvSpPr>
            <p:cNvPr id="105" name="Line 21"/>
            <p:cNvSpPr/>
            <p:nvPr/>
          </p:nvSpPr>
          <p:spPr>
            <a:xfrm flipH="1">
              <a:off x="1701" y="2523"/>
              <a:ext cx="441" cy="0"/>
            </a:xfrm>
            <a:prstGeom prst="line">
              <a:avLst/>
            </a:prstGeom>
            <a:ln w="28575" cap="flat" cmpd="sng">
              <a:solidFill>
                <a:srgbClr val="FFCC00"/>
              </a:solidFill>
              <a:prstDash val="solid"/>
              <a:headEnd type="oval" w="med" len="med"/>
              <a:tailEnd type="none" w="med" len="med"/>
            </a:ln>
          </p:spPr>
        </p:sp>
        <p:sp>
          <p:nvSpPr>
            <p:cNvPr id="106" name="Line 22"/>
            <p:cNvSpPr/>
            <p:nvPr/>
          </p:nvSpPr>
          <p:spPr>
            <a:xfrm>
              <a:off x="1701" y="3430"/>
              <a:ext cx="1876" cy="0"/>
            </a:xfrm>
            <a:prstGeom prst="line">
              <a:avLst/>
            </a:prstGeom>
            <a:ln w="28575" cap="flat" cmpd="sng">
              <a:solidFill>
                <a:srgbClr val="FFCC00"/>
              </a:solidFill>
              <a:prstDash val="solid"/>
              <a:headEnd type="none" w="med" len="med"/>
              <a:tailEnd type="none" w="med" len="med"/>
            </a:ln>
          </p:spPr>
        </p:sp>
        <p:sp>
          <p:nvSpPr>
            <p:cNvPr id="107" name="Line 23"/>
            <p:cNvSpPr/>
            <p:nvPr/>
          </p:nvSpPr>
          <p:spPr>
            <a:xfrm flipH="1" flipV="1">
              <a:off x="3560" y="3158"/>
              <a:ext cx="6" cy="272"/>
            </a:xfrm>
            <a:prstGeom prst="line">
              <a:avLst/>
            </a:prstGeom>
            <a:ln w="28575" cap="flat" cmpd="sng">
              <a:solidFill>
                <a:srgbClr val="FFCC00"/>
              </a:solidFill>
              <a:prstDash val="solid"/>
              <a:headEnd type="none" w="med" len="med"/>
              <a:tailEnd type="none" w="med" len="med"/>
            </a:ln>
          </p:spPr>
        </p:sp>
        <p:sp>
          <p:nvSpPr>
            <p:cNvPr id="108" name="Line 24"/>
            <p:cNvSpPr/>
            <p:nvPr/>
          </p:nvSpPr>
          <p:spPr>
            <a:xfrm flipH="1">
              <a:off x="3560" y="2475"/>
              <a:ext cx="6" cy="365"/>
            </a:xfrm>
            <a:prstGeom prst="line">
              <a:avLst/>
            </a:prstGeom>
            <a:ln w="28575" cap="flat" cmpd="sng">
              <a:solidFill>
                <a:srgbClr val="FFCC00"/>
              </a:solidFill>
              <a:prstDash val="solid"/>
              <a:headEnd type="oval" w="med" len="med"/>
              <a:tailEnd type="none" w="med" len="med"/>
            </a:ln>
          </p:spPr>
        </p:sp>
        <p:grpSp>
          <p:nvGrpSpPr>
            <p:cNvPr id="109" name="Group 28"/>
            <p:cNvGrpSpPr/>
            <p:nvPr/>
          </p:nvGrpSpPr>
          <p:grpSpPr>
            <a:xfrm>
              <a:off x="1565" y="2839"/>
              <a:ext cx="272" cy="288"/>
              <a:chOff x="2160" y="2389"/>
              <a:chExt cx="255" cy="261"/>
            </a:xfrm>
          </p:grpSpPr>
          <p:sp>
            <p:nvSpPr>
              <p:cNvPr id="123" name="Oval 29"/>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ea typeface="仿宋_GB2312" panose="02010609030101010101" pitchFamily="49" charset="-122"/>
                </a:endParaRPr>
              </a:p>
            </p:txBody>
          </p:sp>
          <p:sp>
            <p:nvSpPr>
              <p:cNvPr id="124" name="Text Box 30"/>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110" name="Line 32"/>
            <p:cNvSpPr/>
            <p:nvPr/>
          </p:nvSpPr>
          <p:spPr>
            <a:xfrm flipV="1">
              <a:off x="2109" y="2458"/>
              <a:ext cx="360" cy="65"/>
            </a:xfrm>
            <a:prstGeom prst="line">
              <a:avLst/>
            </a:prstGeom>
            <a:ln w="38100" cap="flat" cmpd="sng">
              <a:solidFill>
                <a:srgbClr val="FFCC00"/>
              </a:solidFill>
              <a:prstDash val="solid"/>
              <a:headEnd type="none" w="med" len="med"/>
              <a:tailEnd type="none" w="med" len="med"/>
            </a:ln>
          </p:spPr>
        </p:sp>
        <p:sp>
          <p:nvSpPr>
            <p:cNvPr id="111" name="Line 33"/>
            <p:cNvSpPr/>
            <p:nvPr/>
          </p:nvSpPr>
          <p:spPr>
            <a:xfrm flipH="1" flipV="1">
              <a:off x="2200" y="2432"/>
              <a:ext cx="85" cy="226"/>
            </a:xfrm>
            <a:prstGeom prst="line">
              <a:avLst/>
            </a:prstGeom>
            <a:ln w="38100" cap="flat" cmpd="sng">
              <a:solidFill>
                <a:srgbClr val="FF3300"/>
              </a:solidFill>
              <a:prstDash val="solid"/>
              <a:headEnd type="triangle" w="med" len="med"/>
              <a:tailEnd type="none" w="med" len="med"/>
            </a:ln>
          </p:spPr>
        </p:sp>
        <p:sp>
          <p:nvSpPr>
            <p:cNvPr id="112" name="Line 34"/>
            <p:cNvSpPr/>
            <p:nvPr/>
          </p:nvSpPr>
          <p:spPr>
            <a:xfrm>
              <a:off x="1701" y="2478"/>
              <a:ext cx="0" cy="952"/>
            </a:xfrm>
            <a:prstGeom prst="line">
              <a:avLst/>
            </a:prstGeom>
            <a:ln w="28575" cap="flat" cmpd="sng">
              <a:solidFill>
                <a:srgbClr val="FFCC00"/>
              </a:solidFill>
              <a:prstDash val="solid"/>
              <a:headEnd type="none" w="med" len="med"/>
              <a:tailEnd type="none" w="med" len="med"/>
            </a:ln>
          </p:spPr>
        </p:sp>
        <p:sp>
          <p:nvSpPr>
            <p:cNvPr id="113" name="Text Box 38"/>
            <p:cNvSpPr txBox="1"/>
            <p:nvPr/>
          </p:nvSpPr>
          <p:spPr>
            <a:xfrm>
              <a:off x="2970" y="2159"/>
              <a:ext cx="451"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114" name="Text Box 40"/>
            <p:cNvSpPr txBox="1"/>
            <p:nvPr/>
          </p:nvSpPr>
          <p:spPr>
            <a:xfrm>
              <a:off x="3243" y="2567"/>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115" name="Text Box 41"/>
            <p:cNvSpPr txBox="1"/>
            <p:nvPr/>
          </p:nvSpPr>
          <p:spPr>
            <a:xfrm>
              <a:off x="3288" y="3112"/>
              <a:ext cx="257" cy="290"/>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116" name="Text Box 42"/>
            <p:cNvSpPr txBox="1"/>
            <p:nvPr/>
          </p:nvSpPr>
          <p:spPr>
            <a:xfrm>
              <a:off x="3097" y="2794"/>
              <a:ext cx="462" cy="368"/>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u</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117" name="Rectangle 43"/>
            <p:cNvSpPr/>
            <p:nvPr/>
          </p:nvSpPr>
          <p:spPr>
            <a:xfrm>
              <a:off x="3061" y="2432"/>
              <a:ext cx="22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118" name="Text Box 44"/>
            <p:cNvSpPr txBox="1"/>
            <p:nvPr/>
          </p:nvSpPr>
          <p:spPr>
            <a:xfrm>
              <a:off x="2018" y="2114"/>
              <a:ext cx="499" cy="290"/>
            </a:xfrm>
            <a:prstGeom prst="rect">
              <a:avLst/>
            </a:prstGeom>
            <a:no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8</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119" name="Line 47"/>
            <p:cNvSpPr/>
            <p:nvPr/>
          </p:nvSpPr>
          <p:spPr>
            <a:xfrm flipV="1">
              <a:off x="1701" y="2069"/>
              <a:ext cx="0" cy="454"/>
            </a:xfrm>
            <a:prstGeom prst="line">
              <a:avLst/>
            </a:prstGeom>
            <a:ln w="28575" cap="flat" cmpd="sng">
              <a:solidFill>
                <a:srgbClr val="FFCC00"/>
              </a:solidFill>
              <a:prstDash val="solid"/>
              <a:headEnd type="oval" w="med" len="med"/>
              <a:tailEnd type="none" w="med" len="med"/>
            </a:ln>
          </p:spPr>
        </p:sp>
        <p:sp>
          <p:nvSpPr>
            <p:cNvPr id="120" name="Line 48"/>
            <p:cNvSpPr/>
            <p:nvPr/>
          </p:nvSpPr>
          <p:spPr>
            <a:xfrm>
              <a:off x="1701" y="2069"/>
              <a:ext cx="952" cy="0"/>
            </a:xfrm>
            <a:prstGeom prst="line">
              <a:avLst/>
            </a:prstGeom>
            <a:ln w="28575" cap="flat" cmpd="sng">
              <a:solidFill>
                <a:srgbClr val="FFCC00"/>
              </a:solidFill>
              <a:prstDash val="solid"/>
              <a:headEnd type="none" w="med" len="med"/>
              <a:tailEnd type="none" w="med" len="med"/>
            </a:ln>
          </p:spPr>
        </p:sp>
        <p:sp>
          <p:nvSpPr>
            <p:cNvPr id="121" name="Line 49"/>
            <p:cNvSpPr/>
            <p:nvPr/>
          </p:nvSpPr>
          <p:spPr>
            <a:xfrm>
              <a:off x="2653" y="2069"/>
              <a:ext cx="0" cy="409"/>
            </a:xfrm>
            <a:prstGeom prst="line">
              <a:avLst/>
            </a:prstGeom>
            <a:ln w="28575" cap="flat" cmpd="sng">
              <a:solidFill>
                <a:srgbClr val="FFCC00"/>
              </a:solidFill>
              <a:prstDash val="solid"/>
              <a:headEnd type="none" w="med" len="med"/>
              <a:tailEnd type="oval" w="med" len="med"/>
            </a:ln>
          </p:spPr>
        </p:sp>
        <p:sp>
          <p:nvSpPr>
            <p:cNvPr id="122" name="Rectangle 50"/>
            <p:cNvSpPr/>
            <p:nvPr/>
          </p:nvSpPr>
          <p:spPr>
            <a:xfrm>
              <a:off x="2018" y="2024"/>
              <a:ext cx="318"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pSp>
      <p:grpSp>
        <p:nvGrpSpPr>
          <p:cNvPr id="128" name="Group 67"/>
          <p:cNvGrpSpPr/>
          <p:nvPr/>
        </p:nvGrpSpPr>
        <p:grpSpPr>
          <a:xfrm>
            <a:off x="423649" y="5243488"/>
            <a:ext cx="7974994" cy="1080253"/>
            <a:chOff x="228" y="2847"/>
            <a:chExt cx="4838" cy="493"/>
          </a:xfrm>
        </p:grpSpPr>
        <p:graphicFrame>
          <p:nvGraphicFramePr>
            <p:cNvPr id="129" name="Object 55"/>
            <p:cNvGraphicFramePr>
              <a:graphicFrameLocks noChangeAspect="1"/>
            </p:cNvGraphicFramePr>
            <p:nvPr/>
          </p:nvGraphicFramePr>
          <p:xfrm>
            <a:off x="848" y="3057"/>
            <a:ext cx="4218" cy="283"/>
          </p:xfrm>
          <a:graphic>
            <a:graphicData uri="http://schemas.openxmlformats.org/presentationml/2006/ole">
              <mc:AlternateContent xmlns:mc="http://schemas.openxmlformats.org/markup-compatibility/2006">
                <mc:Choice xmlns:v="urn:schemas-microsoft-com:vml" Requires="v">
                  <p:oleObj spid="_x0000_s56342" name="" r:id="rId5" imgW="3263900" imgH="292100" progId="Equation.3">
                    <p:embed/>
                  </p:oleObj>
                </mc:Choice>
                <mc:Fallback>
                  <p:oleObj name="" r:id="rId5" imgW="3263900" imgH="292100" progId="Equation.3">
                    <p:embed/>
                    <p:pic>
                      <p:nvPicPr>
                        <p:cNvPr id="0" name="Object 55"/>
                        <p:cNvPicPr/>
                        <p:nvPr/>
                      </p:nvPicPr>
                      <p:blipFill>
                        <a:blip r:embed="rId6">
                          <a:clrChange>
                            <a:clrFrom>
                              <a:srgbClr val="000000"/>
                            </a:clrFrom>
                            <a:clrTo>
                              <a:srgbClr val="FFFFFF"/>
                            </a:clrTo>
                          </a:clrChange>
                        </a:blip>
                        <a:stretch>
                          <a:fillRect/>
                        </a:stretch>
                      </p:blipFill>
                      <p:spPr>
                        <a:xfrm>
                          <a:off x="848" y="3057"/>
                          <a:ext cx="4218" cy="283"/>
                        </a:xfrm>
                        <a:prstGeom prst="rect">
                          <a:avLst/>
                        </a:prstGeom>
                        <a:noFill/>
                        <a:ln w="38100">
                          <a:noFill/>
                          <a:miter/>
                        </a:ln>
                      </p:spPr>
                    </p:pic>
                  </p:oleObj>
                </mc:Fallback>
              </mc:AlternateContent>
            </a:graphicData>
          </a:graphic>
        </p:graphicFrame>
        <p:sp>
          <p:nvSpPr>
            <p:cNvPr id="130" name="Text Box 60"/>
            <p:cNvSpPr txBox="1"/>
            <p:nvPr/>
          </p:nvSpPr>
          <p:spPr>
            <a:xfrm>
              <a:off x="228" y="2847"/>
              <a:ext cx="1858" cy="21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Total response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edge">
                                      <p:cBhvr>
                                        <p:cTn id="7" dur="2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3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3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Left)">
                                      <p:cBhvr>
                                        <p:cTn id="32" dur="500"/>
                                        <p:tgtEl>
                                          <p:spTgt spid="10"/>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1+#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8"/>
                                        </p:tgtEl>
                                        <p:attrNameLst>
                                          <p:attrName>style.visibility</p:attrName>
                                        </p:attrNameLst>
                                      </p:cBhvr>
                                      <p:to>
                                        <p:strVal val="visible"/>
                                      </p:to>
                                    </p:set>
                                    <p:animEffect transition="in" filter="wipe(left)">
                                      <p:cBhvr>
                                        <p:cTn id="42" dur="30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4" name="Text Box 16"/>
          <p:cNvSpPr txBox="1"/>
          <p:nvPr/>
        </p:nvSpPr>
        <p:spPr>
          <a:xfrm>
            <a:off x="120015" y="44624"/>
            <a:ext cx="2004060"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2</a:t>
            </a:r>
            <a:endParaRPr lang="en-US" altLang="zh-CN" sz="2800" b="1" dirty="0">
              <a:solidFill>
                <a:schemeClr val="bg1"/>
              </a:solidFill>
              <a:latin typeface="Times New Roman" panose="02020603050405020304" pitchFamily="18" charset="0"/>
            </a:endParaRPr>
          </a:p>
        </p:txBody>
      </p:sp>
      <p:sp>
        <p:nvSpPr>
          <p:cNvPr id="53265" name="Text Box 17"/>
          <p:cNvSpPr txBox="1"/>
          <p:nvPr/>
        </p:nvSpPr>
        <p:spPr>
          <a:xfrm>
            <a:off x="2260214" y="52035"/>
            <a:ext cx="6295454"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When</a:t>
            </a:r>
            <a:r>
              <a:rPr lang="en-US" altLang="zh-CN" sz="2400" b="1" i="1" dirty="0">
                <a:solidFill>
                  <a:schemeClr val="bg1"/>
                </a:solidFill>
                <a:latin typeface="Times New Roman" panose="02020603050405020304" pitchFamily="18" charset="0"/>
                <a:cs typeface="Times New Roman" panose="02020603050405020304" pitchFamily="18" charset="0"/>
              </a:rPr>
              <a:t> t</a:t>
            </a:r>
            <a:r>
              <a:rPr lang="en-US" altLang="zh-CN" sz="2400" b="1" dirty="0">
                <a:solidFill>
                  <a:schemeClr val="bg1"/>
                </a:solidFill>
                <a:latin typeface="Times New Roman" panose="02020603050405020304" pitchFamily="18" charset="0"/>
                <a:cs typeface="Times New Roman" panose="02020603050405020304" pitchFamily="18" charset="0"/>
              </a:rPr>
              <a:t>=0</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Switch K is closed. Find </a:t>
            </a:r>
            <a:r>
              <a:rPr lang="en-US" altLang="zh-CN" sz="20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en-US" altLang="zh-CN" sz="2400" b="1" baseline="-25000" dirty="0" err="1">
                <a:solidFill>
                  <a:schemeClr val="bg1"/>
                </a:solidFill>
                <a:latin typeface="Times New Roman" panose="02020603050405020304" pitchFamily="18" charset="0"/>
                <a:cs typeface="Times New Roman" panose="02020603050405020304" pitchFamily="18" charset="0"/>
              </a:rPr>
              <a:t>C</a:t>
            </a:r>
            <a:r>
              <a:rPr lang="en-US" altLang="zh-CN" sz="2400" b="1" baseline="-25000" dirty="0">
                <a:solidFill>
                  <a:schemeClr val="bg1"/>
                </a:solidFill>
                <a:latin typeface="Times New Roman" panose="02020603050405020304" pitchFamily="18" charset="0"/>
                <a:cs typeface="Times New Roman" panose="02020603050405020304" pitchFamily="18" charset="0"/>
              </a:rPr>
              <a:t>, </a:t>
            </a:r>
            <a:r>
              <a:rPr lang="en-US" altLang="zh-CN" sz="2400" b="1" i="1" dirty="0" err="1">
                <a:solidFill>
                  <a:schemeClr val="bg1"/>
                </a:solidFill>
                <a:latin typeface="Times New Roman" panose="02020603050405020304" pitchFamily="18" charset="0"/>
                <a:cs typeface="Times New Roman" panose="02020603050405020304" pitchFamily="18" charset="0"/>
              </a:rPr>
              <a:t>u</a:t>
            </a:r>
            <a:r>
              <a:rPr lang="en-US" altLang="zh-CN" sz="2000" b="1" baseline="-25000" dirty="0" err="1">
                <a:solidFill>
                  <a:schemeClr val="bg1"/>
                </a:solidFill>
                <a:latin typeface="Times New Roman" panose="02020603050405020304" pitchFamily="18" charset="0"/>
                <a:cs typeface="Times New Roman" panose="02020603050405020304" pitchFamily="18" charset="0"/>
              </a:rPr>
              <a:t>C</a:t>
            </a:r>
            <a:r>
              <a:rPr lang="en-US" altLang="zh-CN" sz="2000" b="1" baseline="-25000" dirty="0">
                <a:solidFill>
                  <a:schemeClr val="bg1"/>
                </a:solidFill>
                <a:latin typeface="Times New Roman" panose="02020603050405020304" pitchFamily="18" charset="0"/>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and terminal voltage of current source </a:t>
            </a:r>
            <a:r>
              <a:rPr lang="en-US" altLang="zh-CN" sz="2400" b="1" dirty="0">
                <a:solidFill>
                  <a:schemeClr val="bg1"/>
                </a:solidFill>
                <a:latin typeface="Times New Roman" panose="02020603050405020304" pitchFamily="18" charset="0"/>
                <a:cs typeface="Times New Roman" panose="02020603050405020304" pitchFamily="18" charset="0"/>
              </a:rPr>
              <a:t>after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&gt;0.</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3266" name="Text Box 18"/>
          <p:cNvSpPr txBox="1"/>
          <p:nvPr/>
        </p:nvSpPr>
        <p:spPr>
          <a:xfrm>
            <a:off x="196695" y="854326"/>
            <a:ext cx="157226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53267" name="Text Box 19"/>
          <p:cNvSpPr txBox="1"/>
          <p:nvPr/>
        </p:nvSpPr>
        <p:spPr>
          <a:xfrm>
            <a:off x="331657" y="1369311"/>
            <a:ext cx="4923604"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This is an R</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C</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circuit </a:t>
            </a:r>
            <a:r>
              <a:rPr 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Total</a:t>
            </a:r>
            <a:r>
              <a:rPr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 response problem</a:t>
            </a:r>
            <a:r>
              <a:rPr lang="zh-CN" altLang="en-US" sz="2400" b="1" dirty="0">
                <a:solidFill>
                  <a:schemeClr val="bg1"/>
                </a:solidFill>
                <a:ea typeface="仿宋_GB2312" panose="02010609030101010101" pitchFamily="49" charset="-122"/>
                <a:sym typeface="+mn-ea"/>
              </a:rPr>
              <a:t>：</a:t>
            </a:r>
            <a:endParaRPr lang="zh-CN" altLang="en-US" sz="2400" b="1" dirty="0">
              <a:solidFill>
                <a:schemeClr val="bg1"/>
              </a:solidFill>
              <a:ea typeface="仿宋_GB2312" panose="02010609030101010101" pitchFamily="49" charset="-122"/>
              <a:sym typeface="+mn-ea"/>
            </a:endParaRPr>
          </a:p>
        </p:txBody>
      </p:sp>
      <p:grpSp>
        <p:nvGrpSpPr>
          <p:cNvPr id="4" name="Group 71"/>
          <p:cNvGrpSpPr/>
          <p:nvPr/>
        </p:nvGrpSpPr>
        <p:grpSpPr>
          <a:xfrm>
            <a:off x="5509260" y="1667366"/>
            <a:ext cx="3306763" cy="1825625"/>
            <a:chOff x="3379" y="1797"/>
            <a:chExt cx="2083" cy="1150"/>
          </a:xfrm>
        </p:grpSpPr>
        <p:sp>
          <p:nvSpPr>
            <p:cNvPr id="64535" name="Text Box 24"/>
            <p:cNvSpPr txBox="1"/>
            <p:nvPr/>
          </p:nvSpPr>
          <p:spPr>
            <a:xfrm>
              <a:off x="3560" y="2205"/>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4536" name="Text Box 25"/>
            <p:cNvSpPr txBox="1"/>
            <p:nvPr/>
          </p:nvSpPr>
          <p:spPr>
            <a:xfrm>
              <a:off x="3605" y="2598"/>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4537" name="Text Box 26"/>
            <p:cNvSpPr txBox="1"/>
            <p:nvPr/>
          </p:nvSpPr>
          <p:spPr>
            <a:xfrm>
              <a:off x="3515" y="2387"/>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baseline="-25000" dirty="0">
                <a:solidFill>
                  <a:schemeClr val="bg1"/>
                </a:solidFill>
                <a:latin typeface="Times New Roman" panose="02020603050405020304" pitchFamily="18" charset="0"/>
              </a:endParaRPr>
            </a:p>
          </p:txBody>
        </p:sp>
        <p:sp>
          <p:nvSpPr>
            <p:cNvPr id="64538" name="Text Box 27"/>
            <p:cNvSpPr txBox="1"/>
            <p:nvPr/>
          </p:nvSpPr>
          <p:spPr>
            <a:xfrm>
              <a:off x="4703" y="2126"/>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1A</a:t>
              </a:r>
              <a:endParaRPr lang="en-US" altLang="zh-CN" sz="2400" b="1" dirty="0">
                <a:solidFill>
                  <a:schemeClr val="bg1"/>
                </a:solidFill>
                <a:latin typeface="Times New Roman" panose="02020603050405020304" pitchFamily="18" charset="0"/>
              </a:endParaRPr>
            </a:p>
          </p:txBody>
        </p:sp>
        <p:sp>
          <p:nvSpPr>
            <p:cNvPr id="64539" name="Line 34"/>
            <p:cNvSpPr/>
            <p:nvPr/>
          </p:nvSpPr>
          <p:spPr>
            <a:xfrm>
              <a:off x="3515" y="2886"/>
              <a:ext cx="1588" cy="0"/>
            </a:xfrm>
            <a:prstGeom prst="line">
              <a:avLst/>
            </a:prstGeom>
            <a:ln w="28575" cap="flat" cmpd="sng">
              <a:solidFill>
                <a:srgbClr val="FFCC00"/>
              </a:solidFill>
              <a:prstDash val="solid"/>
              <a:headEnd type="none" w="med" len="med"/>
              <a:tailEnd type="none" w="med" len="med"/>
            </a:ln>
          </p:spPr>
        </p:sp>
        <p:grpSp>
          <p:nvGrpSpPr>
            <p:cNvPr id="64540" name="Group 37"/>
            <p:cNvGrpSpPr/>
            <p:nvPr/>
          </p:nvGrpSpPr>
          <p:grpSpPr>
            <a:xfrm>
              <a:off x="3379" y="2340"/>
              <a:ext cx="272" cy="288"/>
              <a:chOff x="2160" y="2389"/>
              <a:chExt cx="255" cy="261"/>
            </a:xfrm>
          </p:grpSpPr>
          <p:sp>
            <p:nvSpPr>
              <p:cNvPr id="64566" name="Oval 38"/>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solidFill>
                    <a:schemeClr val="bg1"/>
                  </a:solidFill>
                  <a:ea typeface="仿宋_GB2312" panose="02010609030101010101" pitchFamily="49" charset="-122"/>
                </a:endParaRPr>
              </a:p>
            </p:txBody>
          </p:sp>
          <p:sp>
            <p:nvSpPr>
              <p:cNvPr id="64567" name="Text Box 39"/>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solidFill>
                    <a:schemeClr val="bg1"/>
                  </a:solidFill>
                  <a:latin typeface="Times New Roman" panose="02020603050405020304" pitchFamily="18" charset="0"/>
                </a:endParaRPr>
              </a:p>
            </p:txBody>
          </p:sp>
        </p:grpSp>
        <p:sp>
          <p:nvSpPr>
            <p:cNvPr id="64541" name="Line 40"/>
            <p:cNvSpPr/>
            <p:nvPr/>
          </p:nvSpPr>
          <p:spPr>
            <a:xfrm flipV="1">
              <a:off x="4150" y="2251"/>
              <a:ext cx="136" cy="246"/>
            </a:xfrm>
            <a:prstGeom prst="line">
              <a:avLst/>
            </a:prstGeom>
            <a:ln w="38100" cap="flat" cmpd="sng">
              <a:solidFill>
                <a:srgbClr val="FFCC00"/>
              </a:solidFill>
              <a:prstDash val="solid"/>
              <a:headEnd type="none" w="med" len="med"/>
              <a:tailEnd type="none" w="med" len="med"/>
            </a:ln>
          </p:spPr>
        </p:sp>
        <p:sp>
          <p:nvSpPr>
            <p:cNvPr id="64542" name="Line 41"/>
            <p:cNvSpPr/>
            <p:nvPr/>
          </p:nvSpPr>
          <p:spPr>
            <a:xfrm flipH="1" flipV="1">
              <a:off x="4105" y="2296"/>
              <a:ext cx="182" cy="182"/>
            </a:xfrm>
            <a:prstGeom prst="line">
              <a:avLst/>
            </a:prstGeom>
            <a:ln w="38100" cap="flat" cmpd="sng">
              <a:solidFill>
                <a:srgbClr val="FF3300"/>
              </a:solidFill>
              <a:prstDash val="solid"/>
              <a:headEnd type="none" w="med" len="med"/>
              <a:tailEnd type="triangle" w="med" len="med"/>
            </a:ln>
          </p:spPr>
        </p:sp>
        <p:sp>
          <p:nvSpPr>
            <p:cNvPr id="64543" name="Text Box 43"/>
            <p:cNvSpPr txBox="1"/>
            <p:nvPr/>
          </p:nvSpPr>
          <p:spPr>
            <a:xfrm>
              <a:off x="4694" y="1888"/>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4544" name="Text Box 44"/>
            <p:cNvSpPr txBox="1"/>
            <p:nvPr/>
          </p:nvSpPr>
          <p:spPr>
            <a:xfrm>
              <a:off x="4241" y="2296"/>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4545" name="Text Box 45"/>
            <p:cNvSpPr txBox="1"/>
            <p:nvPr/>
          </p:nvSpPr>
          <p:spPr>
            <a:xfrm>
              <a:off x="4241" y="2659"/>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400" b="1" dirty="0">
                  <a:solidFill>
                    <a:schemeClr val="bg1"/>
                  </a:solidFill>
                  <a:latin typeface="Times New Roman" panose="02020603050405020304" pitchFamily="18" charset="0"/>
                </a:rPr>
                <a:t>－</a:t>
              </a:r>
              <a:endParaRPr lang="zh-CN" altLang="en-US" sz="2400" b="1" dirty="0">
                <a:solidFill>
                  <a:schemeClr val="bg1"/>
                </a:solidFill>
                <a:latin typeface="Times New Roman" panose="02020603050405020304" pitchFamily="18" charset="0"/>
              </a:endParaRPr>
            </a:p>
          </p:txBody>
        </p:sp>
        <p:sp>
          <p:nvSpPr>
            <p:cNvPr id="64546" name="Text Box 46"/>
            <p:cNvSpPr txBox="1"/>
            <p:nvPr/>
          </p:nvSpPr>
          <p:spPr>
            <a:xfrm>
              <a:off x="4272" y="2470"/>
              <a:ext cx="308"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64547" name="Text Box 48"/>
            <p:cNvSpPr txBox="1"/>
            <p:nvPr/>
          </p:nvSpPr>
          <p:spPr>
            <a:xfrm>
              <a:off x="3518" y="1888"/>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4548" name="Line 53"/>
            <p:cNvSpPr/>
            <p:nvPr/>
          </p:nvSpPr>
          <p:spPr>
            <a:xfrm>
              <a:off x="3515" y="1797"/>
              <a:ext cx="0" cy="1089"/>
            </a:xfrm>
            <a:prstGeom prst="line">
              <a:avLst/>
            </a:prstGeom>
            <a:ln w="28575" cap="flat" cmpd="sng">
              <a:solidFill>
                <a:srgbClr val="FFCC00"/>
              </a:solidFill>
              <a:prstDash val="solid"/>
              <a:headEnd type="none" w="med" len="med"/>
              <a:tailEnd type="none" w="med" len="med"/>
            </a:ln>
          </p:spPr>
        </p:sp>
        <p:sp>
          <p:nvSpPr>
            <p:cNvPr id="64549" name="Line 54"/>
            <p:cNvSpPr/>
            <p:nvPr/>
          </p:nvSpPr>
          <p:spPr>
            <a:xfrm>
              <a:off x="4150" y="1797"/>
              <a:ext cx="0" cy="499"/>
            </a:xfrm>
            <a:prstGeom prst="line">
              <a:avLst/>
            </a:prstGeom>
            <a:ln w="28575" cap="flat" cmpd="sng">
              <a:solidFill>
                <a:srgbClr val="FFCC00"/>
              </a:solidFill>
              <a:prstDash val="solid"/>
              <a:headEnd type="oval" w="med" len="med"/>
              <a:tailEnd type="oval" w="med" len="med"/>
            </a:ln>
          </p:spPr>
        </p:sp>
        <p:sp>
          <p:nvSpPr>
            <p:cNvPr id="64550" name="Line 55"/>
            <p:cNvSpPr/>
            <p:nvPr/>
          </p:nvSpPr>
          <p:spPr>
            <a:xfrm>
              <a:off x="4150" y="2478"/>
              <a:ext cx="0" cy="136"/>
            </a:xfrm>
            <a:prstGeom prst="line">
              <a:avLst/>
            </a:prstGeom>
            <a:ln w="28575" cap="flat" cmpd="sng">
              <a:solidFill>
                <a:srgbClr val="FFCC00"/>
              </a:solidFill>
              <a:prstDash val="solid"/>
              <a:headEnd type="oval" w="med" len="med"/>
              <a:tailEnd type="none" w="med" len="med"/>
            </a:ln>
          </p:spPr>
        </p:sp>
        <p:sp>
          <p:nvSpPr>
            <p:cNvPr id="64551" name="Line 56"/>
            <p:cNvSpPr/>
            <p:nvPr/>
          </p:nvSpPr>
          <p:spPr>
            <a:xfrm>
              <a:off x="4150" y="2704"/>
              <a:ext cx="0" cy="182"/>
            </a:xfrm>
            <a:prstGeom prst="line">
              <a:avLst/>
            </a:prstGeom>
            <a:ln w="28575" cap="flat" cmpd="sng">
              <a:solidFill>
                <a:srgbClr val="FFCC00"/>
              </a:solidFill>
              <a:prstDash val="solid"/>
              <a:headEnd type="none" w="med" len="med"/>
              <a:tailEnd type="oval" w="med" len="med"/>
            </a:ln>
          </p:spPr>
        </p:sp>
        <p:sp>
          <p:nvSpPr>
            <p:cNvPr id="64552" name="Line 57"/>
            <p:cNvSpPr/>
            <p:nvPr/>
          </p:nvSpPr>
          <p:spPr>
            <a:xfrm>
              <a:off x="3515" y="1797"/>
              <a:ext cx="1588" cy="0"/>
            </a:xfrm>
            <a:prstGeom prst="line">
              <a:avLst/>
            </a:prstGeom>
            <a:ln w="9525" cap="flat" cmpd="sng">
              <a:solidFill>
                <a:srgbClr val="FFCC00"/>
              </a:solidFill>
              <a:prstDash val="solid"/>
              <a:headEnd type="none" w="med" len="med"/>
              <a:tailEnd type="none" w="med" len="med"/>
            </a:ln>
          </p:spPr>
        </p:sp>
        <p:sp>
          <p:nvSpPr>
            <p:cNvPr id="64553" name="Line 58"/>
            <p:cNvSpPr/>
            <p:nvPr/>
          </p:nvSpPr>
          <p:spPr>
            <a:xfrm>
              <a:off x="5103" y="1797"/>
              <a:ext cx="0" cy="1089"/>
            </a:xfrm>
            <a:prstGeom prst="line">
              <a:avLst/>
            </a:prstGeom>
            <a:ln w="28575" cap="flat" cmpd="sng">
              <a:solidFill>
                <a:srgbClr val="FFCC00"/>
              </a:solidFill>
              <a:prstDash val="solid"/>
              <a:headEnd type="none" w="med" len="med"/>
              <a:tailEnd type="none" w="med" len="med"/>
            </a:ln>
          </p:spPr>
        </p:sp>
        <p:sp>
          <p:nvSpPr>
            <p:cNvPr id="64554" name="Rectangle 59"/>
            <p:cNvSpPr/>
            <p:nvPr/>
          </p:nvSpPr>
          <p:spPr>
            <a:xfrm>
              <a:off x="4105" y="1933"/>
              <a:ext cx="90" cy="22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4555" name="Line 60"/>
            <p:cNvSpPr/>
            <p:nvPr/>
          </p:nvSpPr>
          <p:spPr>
            <a:xfrm>
              <a:off x="4059" y="2614"/>
              <a:ext cx="227" cy="0"/>
            </a:xfrm>
            <a:prstGeom prst="line">
              <a:avLst/>
            </a:prstGeom>
            <a:ln w="57150" cap="flat" cmpd="sng">
              <a:solidFill>
                <a:srgbClr val="FF9900"/>
              </a:solidFill>
              <a:prstDash val="solid"/>
              <a:headEnd type="none" w="med" len="med"/>
              <a:tailEnd type="none" w="med" len="med"/>
            </a:ln>
          </p:spPr>
        </p:sp>
        <p:sp>
          <p:nvSpPr>
            <p:cNvPr id="64556" name="Line 61"/>
            <p:cNvSpPr/>
            <p:nvPr/>
          </p:nvSpPr>
          <p:spPr>
            <a:xfrm>
              <a:off x="4059" y="2704"/>
              <a:ext cx="227" cy="0"/>
            </a:xfrm>
            <a:prstGeom prst="line">
              <a:avLst/>
            </a:prstGeom>
            <a:ln w="57150" cap="flat" cmpd="sng">
              <a:solidFill>
                <a:srgbClr val="FF9900"/>
              </a:solidFill>
              <a:prstDash val="solid"/>
              <a:headEnd type="none" w="med" len="med"/>
              <a:tailEnd type="none" w="med" len="med"/>
            </a:ln>
          </p:spPr>
        </p:sp>
        <p:sp>
          <p:nvSpPr>
            <p:cNvPr id="64557" name="Rectangle 62"/>
            <p:cNvSpPr/>
            <p:nvPr/>
          </p:nvSpPr>
          <p:spPr>
            <a:xfrm>
              <a:off x="5057" y="1933"/>
              <a:ext cx="91"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4558" name="Oval 63"/>
            <p:cNvSpPr/>
            <p:nvPr/>
          </p:nvSpPr>
          <p:spPr>
            <a:xfrm>
              <a:off x="4967" y="2387"/>
              <a:ext cx="272" cy="272"/>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4559" name="Line 64"/>
            <p:cNvSpPr/>
            <p:nvPr/>
          </p:nvSpPr>
          <p:spPr>
            <a:xfrm>
              <a:off x="4967" y="2523"/>
              <a:ext cx="272" cy="0"/>
            </a:xfrm>
            <a:prstGeom prst="line">
              <a:avLst/>
            </a:prstGeom>
            <a:ln w="38100" cap="flat" cmpd="sng">
              <a:solidFill>
                <a:srgbClr val="FF9900"/>
              </a:solidFill>
              <a:prstDash val="solid"/>
              <a:headEnd type="none" w="med" len="med"/>
              <a:tailEnd type="none" w="med" len="med"/>
            </a:ln>
          </p:spPr>
        </p:sp>
        <p:sp>
          <p:nvSpPr>
            <p:cNvPr id="64560" name="Line 65"/>
            <p:cNvSpPr/>
            <p:nvPr/>
          </p:nvSpPr>
          <p:spPr>
            <a:xfrm flipV="1">
              <a:off x="5102" y="2223"/>
              <a:ext cx="0" cy="181"/>
            </a:xfrm>
            <a:prstGeom prst="line">
              <a:avLst/>
            </a:prstGeom>
            <a:ln w="38100" cap="flat" cmpd="sng">
              <a:solidFill>
                <a:srgbClr val="00FFFF"/>
              </a:solidFill>
              <a:prstDash val="solid"/>
              <a:headEnd type="none" w="med" len="med"/>
              <a:tailEnd type="triangle" w="med" len="med"/>
            </a:ln>
          </p:spPr>
        </p:sp>
        <p:sp>
          <p:nvSpPr>
            <p:cNvPr id="64561" name="Text Box 66"/>
            <p:cNvSpPr txBox="1"/>
            <p:nvPr/>
          </p:nvSpPr>
          <p:spPr>
            <a:xfrm>
              <a:off x="5103" y="2205"/>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4562" name="Text Box 67"/>
            <p:cNvSpPr txBox="1"/>
            <p:nvPr/>
          </p:nvSpPr>
          <p:spPr>
            <a:xfrm>
              <a:off x="5057" y="2677"/>
              <a:ext cx="257" cy="252"/>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64563" name="Text Box 68"/>
            <p:cNvSpPr txBox="1"/>
            <p:nvPr/>
          </p:nvSpPr>
          <p:spPr>
            <a:xfrm>
              <a:off x="5239" y="2387"/>
              <a:ext cx="22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u</a:t>
              </a:r>
              <a:endParaRPr lang="en-US" altLang="zh-CN" sz="2400" b="1" dirty="0">
                <a:solidFill>
                  <a:schemeClr val="bg1"/>
                </a:solidFill>
                <a:latin typeface="Times New Roman" panose="02020603050405020304" pitchFamily="18" charset="0"/>
              </a:endParaRPr>
            </a:p>
          </p:txBody>
        </p:sp>
        <p:sp>
          <p:nvSpPr>
            <p:cNvPr id="64564" name="Rectangle 69"/>
            <p:cNvSpPr/>
            <p:nvPr/>
          </p:nvSpPr>
          <p:spPr>
            <a:xfrm>
              <a:off x="3470" y="1933"/>
              <a:ext cx="90" cy="272"/>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4565" name="Text Box 70"/>
            <p:cNvSpPr txBox="1"/>
            <p:nvPr/>
          </p:nvSpPr>
          <p:spPr>
            <a:xfrm>
              <a:off x="4195" y="1888"/>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grpSp>
      <p:grpSp>
        <p:nvGrpSpPr>
          <p:cNvPr id="6" name="Group 74"/>
          <p:cNvGrpSpPr/>
          <p:nvPr/>
        </p:nvGrpSpPr>
        <p:grpSpPr>
          <a:xfrm>
            <a:off x="222250" y="2243629"/>
            <a:ext cx="5049838" cy="930274"/>
            <a:chOff x="140" y="2621"/>
            <a:chExt cx="3181" cy="586"/>
          </a:xfrm>
        </p:grpSpPr>
        <p:sp>
          <p:nvSpPr>
            <p:cNvPr id="64533" name="Text Box 72"/>
            <p:cNvSpPr txBox="1"/>
            <p:nvPr/>
          </p:nvSpPr>
          <p:spPr>
            <a:xfrm>
              <a:off x="140" y="2621"/>
              <a:ext cx="2603" cy="29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zh-CN" altLang="en-US" sz="2400" b="1" dirty="0">
                  <a:solidFill>
                    <a:schemeClr val="bg1"/>
                  </a:solidFill>
                  <a:latin typeface="Times New Roman" panose="02020603050405020304" pitchFamily="18" charset="0"/>
                  <a:sym typeface="+mn-ea"/>
                </a:rPr>
                <a:t>Steady-stat</a:t>
              </a:r>
              <a:r>
                <a:rPr lang="en-US" altLang="zh-CN" sz="2400" b="1" dirty="0">
                  <a:solidFill>
                    <a:schemeClr val="bg1"/>
                  </a:solidFill>
                  <a:latin typeface="Times New Roman" panose="02020603050405020304" pitchFamily="18" charset="0"/>
                  <a:sym typeface="+mn-ea"/>
                </a:rPr>
                <a:t>e component</a:t>
              </a:r>
              <a:r>
                <a:rPr lang="zh-CN" altLang="en-US" sz="2400" b="1" dirty="0">
                  <a:solidFill>
                    <a:schemeClr val="bg1"/>
                  </a:solidFill>
                  <a:ea typeface="仿宋_GB2312" panose="02010609030101010101" pitchFamily="49" charset="-122"/>
                </a:rPr>
                <a:t>：</a:t>
              </a:r>
              <a:endParaRPr lang="zh-CN" altLang="en-US" sz="2400" b="1" dirty="0">
                <a:solidFill>
                  <a:schemeClr val="bg1"/>
                </a:solidFill>
                <a:ea typeface="仿宋_GB2312" panose="02010609030101010101" pitchFamily="49" charset="-122"/>
              </a:endParaRPr>
            </a:p>
          </p:txBody>
        </p:sp>
        <p:graphicFrame>
          <p:nvGraphicFramePr>
            <p:cNvPr id="64534" name="Object 73"/>
            <p:cNvGraphicFramePr>
              <a:graphicFrameLocks noChangeAspect="1"/>
            </p:cNvGraphicFramePr>
            <p:nvPr/>
          </p:nvGraphicFramePr>
          <p:xfrm>
            <a:off x="1246" y="2878"/>
            <a:ext cx="2075" cy="329"/>
          </p:xfrm>
          <a:graphic>
            <a:graphicData uri="http://schemas.openxmlformats.org/presentationml/2006/ole">
              <mc:AlternateContent xmlns:mc="http://schemas.openxmlformats.org/markup-compatibility/2006">
                <mc:Choice xmlns:v="urn:schemas-microsoft-com:vml" Requires="v">
                  <p:oleObj spid="_x0000_s57388" name="" r:id="rId1" imgW="1790700" imgH="292100" progId="Equation.3">
                    <p:embed/>
                  </p:oleObj>
                </mc:Choice>
                <mc:Fallback>
                  <p:oleObj name="" r:id="rId1" imgW="1790700" imgH="292100" progId="Equation.3">
                    <p:embed/>
                    <p:pic>
                      <p:nvPicPr>
                        <p:cNvPr id="0" name="图片 3270"/>
                        <p:cNvPicPr/>
                        <p:nvPr/>
                      </p:nvPicPr>
                      <p:blipFill>
                        <a:blip r:embed="rId2">
                          <a:clrChange>
                            <a:clrFrom>
                              <a:srgbClr val="000000"/>
                            </a:clrFrom>
                            <a:clrTo>
                              <a:srgbClr val="FFFFFF"/>
                            </a:clrTo>
                          </a:clrChange>
                        </a:blip>
                        <a:stretch>
                          <a:fillRect/>
                        </a:stretch>
                      </p:blipFill>
                      <p:spPr>
                        <a:xfrm>
                          <a:off x="1246" y="2878"/>
                          <a:ext cx="2075" cy="329"/>
                        </a:xfrm>
                        <a:prstGeom prst="rect">
                          <a:avLst/>
                        </a:prstGeom>
                        <a:noFill/>
                        <a:ln w="38100">
                          <a:noFill/>
                          <a:miter/>
                        </a:ln>
                      </p:spPr>
                    </p:pic>
                  </p:oleObj>
                </mc:Fallback>
              </mc:AlternateContent>
            </a:graphicData>
          </a:graphic>
        </p:graphicFrame>
      </p:grpSp>
      <p:graphicFrame>
        <p:nvGraphicFramePr>
          <p:cNvPr id="53323" name="Object 75"/>
          <p:cNvGraphicFramePr>
            <a:graphicFrameLocks noChangeAspect="1"/>
          </p:cNvGraphicFramePr>
          <p:nvPr/>
        </p:nvGraphicFramePr>
        <p:xfrm>
          <a:off x="5537830" y="1081871"/>
          <a:ext cx="3017838" cy="498475"/>
        </p:xfrm>
        <a:graphic>
          <a:graphicData uri="http://schemas.openxmlformats.org/presentationml/2006/ole">
            <mc:AlternateContent xmlns:mc="http://schemas.openxmlformats.org/markup-compatibility/2006">
              <mc:Choice xmlns:v="urn:schemas-microsoft-com:vml" Requires="v">
                <p:oleObj spid="_x0000_s57389" name="" r:id="rId3" imgW="1727200" imgH="304800" progId="Equation.DSMT4">
                  <p:embed/>
                </p:oleObj>
              </mc:Choice>
              <mc:Fallback>
                <p:oleObj name="" r:id="rId3" imgW="1727200" imgH="304800" progId="Equation.DSMT4">
                  <p:embed/>
                  <p:pic>
                    <p:nvPicPr>
                      <p:cNvPr id="0" name="图片 3267"/>
                      <p:cNvPicPr/>
                      <p:nvPr/>
                    </p:nvPicPr>
                    <p:blipFill>
                      <a:blip r:embed="rId4">
                        <a:clrChange>
                          <a:clrFrom>
                            <a:srgbClr val="000000"/>
                          </a:clrFrom>
                          <a:clrTo>
                            <a:srgbClr val="FFFF00"/>
                          </a:clrTo>
                        </a:clrChange>
                      </a:blip>
                      <a:stretch>
                        <a:fillRect/>
                      </a:stretch>
                    </p:blipFill>
                    <p:spPr>
                      <a:xfrm>
                        <a:off x="5537830" y="1081871"/>
                        <a:ext cx="3017838" cy="498475"/>
                      </a:xfrm>
                      <a:prstGeom prst="rect">
                        <a:avLst/>
                      </a:prstGeom>
                      <a:noFill/>
                      <a:ln w="38100">
                        <a:noFill/>
                        <a:miter/>
                      </a:ln>
                    </p:spPr>
                  </p:pic>
                </p:oleObj>
              </mc:Fallback>
            </mc:AlternateContent>
          </a:graphicData>
        </a:graphic>
      </p:graphicFrame>
      <p:grpSp>
        <p:nvGrpSpPr>
          <p:cNvPr id="7" name="Group 79"/>
          <p:cNvGrpSpPr/>
          <p:nvPr/>
        </p:nvGrpSpPr>
        <p:grpSpPr>
          <a:xfrm>
            <a:off x="222250" y="3492992"/>
            <a:ext cx="5141913" cy="993775"/>
            <a:chOff x="140" y="3045"/>
            <a:chExt cx="3239" cy="626"/>
          </a:xfrm>
        </p:grpSpPr>
        <p:sp>
          <p:nvSpPr>
            <p:cNvPr id="64531" name="Text Box 77"/>
            <p:cNvSpPr txBox="1"/>
            <p:nvPr/>
          </p:nvSpPr>
          <p:spPr>
            <a:xfrm>
              <a:off x="140" y="3045"/>
              <a:ext cx="1686" cy="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Total response</a:t>
              </a:r>
              <a:r>
                <a:rPr lang="zh-CN" altLang="en-US" sz="2400" b="1" dirty="0">
                  <a:solidFill>
                    <a:schemeClr val="bg1"/>
                  </a:solidFill>
                  <a:ea typeface="仿宋_GB2312" panose="02010609030101010101" pitchFamily="49" charset="-122"/>
                </a:rPr>
                <a:t>：</a:t>
              </a:r>
              <a:endParaRPr lang="zh-CN" altLang="en-US" sz="2400" b="1" dirty="0">
                <a:solidFill>
                  <a:schemeClr val="bg1"/>
                </a:solidFill>
                <a:ea typeface="仿宋_GB2312" panose="02010609030101010101" pitchFamily="49" charset="-122"/>
              </a:endParaRPr>
            </a:p>
          </p:txBody>
        </p:sp>
        <p:graphicFrame>
          <p:nvGraphicFramePr>
            <p:cNvPr id="64532" name="Object 78"/>
            <p:cNvGraphicFramePr>
              <a:graphicFrameLocks noChangeAspect="1"/>
            </p:cNvGraphicFramePr>
            <p:nvPr/>
          </p:nvGraphicFramePr>
          <p:xfrm>
            <a:off x="1106" y="3283"/>
            <a:ext cx="2273" cy="388"/>
          </p:xfrm>
          <a:graphic>
            <a:graphicData uri="http://schemas.openxmlformats.org/presentationml/2006/ole">
              <mc:AlternateContent xmlns:mc="http://schemas.openxmlformats.org/markup-compatibility/2006">
                <mc:Choice xmlns:v="urn:schemas-microsoft-com:vml" Requires="v">
                  <p:oleObj spid="_x0000_s57390" name="" r:id="rId5" imgW="1752600" imgH="317500" progId="Equation.3">
                    <p:embed/>
                  </p:oleObj>
                </mc:Choice>
                <mc:Fallback>
                  <p:oleObj name="" r:id="rId5" imgW="1752600" imgH="317500" progId="Equation.3">
                    <p:embed/>
                    <p:pic>
                      <p:nvPicPr>
                        <p:cNvPr id="0" name="图片 3268"/>
                        <p:cNvPicPr/>
                        <p:nvPr/>
                      </p:nvPicPr>
                      <p:blipFill>
                        <a:blip r:embed="rId6">
                          <a:clrChange>
                            <a:clrFrom>
                              <a:srgbClr val="000000"/>
                            </a:clrFrom>
                            <a:clrTo>
                              <a:srgbClr val="FFFFFF"/>
                            </a:clrTo>
                          </a:clrChange>
                        </a:blip>
                        <a:stretch>
                          <a:fillRect/>
                        </a:stretch>
                      </p:blipFill>
                      <p:spPr>
                        <a:xfrm>
                          <a:off x="1106" y="3283"/>
                          <a:ext cx="2273" cy="388"/>
                        </a:xfrm>
                        <a:prstGeom prst="rect">
                          <a:avLst/>
                        </a:prstGeom>
                        <a:noFill/>
                        <a:ln w="38100">
                          <a:noFill/>
                          <a:miter/>
                        </a:ln>
                      </p:spPr>
                    </p:pic>
                  </p:oleObj>
                </mc:Fallback>
              </mc:AlternateContent>
            </a:graphicData>
          </a:graphic>
        </p:graphicFrame>
      </p:grpSp>
      <p:graphicFrame>
        <p:nvGraphicFramePr>
          <p:cNvPr id="53328" name="Object 80"/>
          <p:cNvGraphicFramePr>
            <a:graphicFrameLocks noChangeAspect="1"/>
          </p:cNvGraphicFramePr>
          <p:nvPr/>
        </p:nvGraphicFramePr>
        <p:xfrm>
          <a:off x="1827213" y="3173904"/>
          <a:ext cx="3563937" cy="444500"/>
        </p:xfrm>
        <a:graphic>
          <a:graphicData uri="http://schemas.openxmlformats.org/presentationml/2006/ole">
            <mc:AlternateContent xmlns:mc="http://schemas.openxmlformats.org/markup-compatibility/2006">
              <mc:Choice xmlns:v="urn:schemas-microsoft-com:vml" Requires="v">
                <p:oleObj spid="_x0000_s57391" name="" r:id="rId7" imgW="2019300" imgH="266700" progId="Equation.3">
                  <p:embed/>
                </p:oleObj>
              </mc:Choice>
              <mc:Fallback>
                <p:oleObj name="" r:id="rId7" imgW="2019300" imgH="266700" progId="Equation.3">
                  <p:embed/>
                  <p:pic>
                    <p:nvPicPr>
                      <p:cNvPr id="0" name="图片 3269"/>
                      <p:cNvPicPr/>
                      <p:nvPr/>
                    </p:nvPicPr>
                    <p:blipFill>
                      <a:blip r:embed="rId8">
                        <a:clrChange>
                          <a:clrFrom>
                            <a:srgbClr val="000000"/>
                          </a:clrFrom>
                          <a:clrTo>
                            <a:srgbClr val="FFFFFF"/>
                          </a:clrTo>
                        </a:clrChange>
                      </a:blip>
                      <a:stretch>
                        <a:fillRect/>
                      </a:stretch>
                    </p:blipFill>
                    <p:spPr>
                      <a:xfrm>
                        <a:off x="1827213" y="3173904"/>
                        <a:ext cx="3563937" cy="444500"/>
                      </a:xfrm>
                      <a:prstGeom prst="rect">
                        <a:avLst/>
                      </a:prstGeom>
                      <a:noFill/>
                      <a:ln w="38100">
                        <a:noFill/>
                        <a:miter/>
                      </a:ln>
                    </p:spPr>
                  </p:pic>
                </p:oleObj>
              </mc:Fallback>
            </mc:AlternateContent>
          </a:graphicData>
        </a:graphic>
      </p:graphicFrame>
      <p:sp>
        <p:nvSpPr>
          <p:cNvPr id="53329" name="Line 81"/>
          <p:cNvSpPr/>
          <p:nvPr/>
        </p:nvSpPr>
        <p:spPr>
          <a:xfrm>
            <a:off x="5364163" y="4178791"/>
            <a:ext cx="503237" cy="0"/>
          </a:xfrm>
          <a:prstGeom prst="line">
            <a:avLst/>
          </a:prstGeom>
          <a:ln w="76200" cap="flat" cmpd="sng">
            <a:solidFill>
              <a:schemeClr val="accent1"/>
            </a:solidFill>
            <a:prstDash val="solid"/>
            <a:headEnd type="none" w="med" len="med"/>
            <a:tailEnd type="triangle" w="med" len="med"/>
          </a:ln>
        </p:spPr>
      </p:sp>
      <p:sp>
        <p:nvSpPr>
          <p:cNvPr id="53330" name="Text Box 82"/>
          <p:cNvSpPr txBox="1"/>
          <p:nvPr/>
        </p:nvSpPr>
        <p:spPr>
          <a:xfrm>
            <a:off x="5940743" y="3870499"/>
            <a:ext cx="18002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b="1" dirty="0">
                <a:solidFill>
                  <a:schemeClr val="bg1"/>
                </a:solidFill>
                <a:latin typeface="Times New Roman" panose="02020603050405020304" pitchFamily="18" charset="0"/>
                <a:ea typeface="仿宋_GB2312" panose="02010609030101010101" pitchFamily="49" charset="-122"/>
              </a:rPr>
              <a:t>A=</a:t>
            </a:r>
            <a:r>
              <a:rPr lang="zh-CN" altLang="en-US" b="1" dirty="0">
                <a:solidFill>
                  <a:schemeClr val="bg1"/>
                </a:solidFill>
                <a:latin typeface="Times New Roman" panose="02020603050405020304" pitchFamily="18" charset="0"/>
                <a:ea typeface="仿宋_GB2312" panose="02010609030101010101" pitchFamily="49" charset="-122"/>
              </a:rPr>
              <a:t>－</a:t>
            </a:r>
            <a:r>
              <a:rPr lang="en-US" altLang="zh-CN" b="1" dirty="0">
                <a:solidFill>
                  <a:schemeClr val="bg1"/>
                </a:solidFill>
                <a:latin typeface="Times New Roman" panose="02020603050405020304" pitchFamily="18" charset="0"/>
                <a:ea typeface="仿宋_GB2312" panose="02010609030101010101" pitchFamily="49" charset="-122"/>
              </a:rPr>
              <a:t>10</a:t>
            </a:r>
            <a:endParaRPr lang="en-US" altLang="zh-CN" b="1" dirty="0">
              <a:solidFill>
                <a:schemeClr val="bg1"/>
              </a:solidFill>
              <a:latin typeface="Times New Roman" panose="02020603050405020304" pitchFamily="18" charset="0"/>
              <a:ea typeface="仿宋_GB2312" panose="02010609030101010101" pitchFamily="49" charset="-122"/>
            </a:endParaRPr>
          </a:p>
        </p:txBody>
      </p:sp>
      <p:graphicFrame>
        <p:nvGraphicFramePr>
          <p:cNvPr id="60" name="Object 4"/>
          <p:cNvGraphicFramePr>
            <a:graphicFrameLocks noChangeAspect="1"/>
          </p:cNvGraphicFramePr>
          <p:nvPr/>
        </p:nvGraphicFramePr>
        <p:xfrm>
          <a:off x="1817873" y="4517037"/>
          <a:ext cx="3676650" cy="615950"/>
        </p:xfrm>
        <a:graphic>
          <a:graphicData uri="http://schemas.openxmlformats.org/presentationml/2006/ole">
            <mc:AlternateContent xmlns:mc="http://schemas.openxmlformats.org/markup-compatibility/2006">
              <mc:Choice xmlns:v="urn:schemas-microsoft-com:vml" Requires="v">
                <p:oleObj spid="_x0000_s57392" name="" r:id="rId9" imgW="1790700" imgH="317500" progId="Equation.3">
                  <p:embed/>
                </p:oleObj>
              </mc:Choice>
              <mc:Fallback>
                <p:oleObj name="" r:id="rId9" imgW="1790700" imgH="317500" progId="Equation.3">
                  <p:embed/>
                  <p:pic>
                    <p:nvPicPr>
                      <p:cNvPr id="0" name="Object 4"/>
                      <p:cNvPicPr/>
                      <p:nvPr/>
                    </p:nvPicPr>
                    <p:blipFill>
                      <a:blip r:embed="rId10">
                        <a:clrChange>
                          <a:clrFrom>
                            <a:srgbClr val="000000"/>
                          </a:clrFrom>
                          <a:clrTo>
                            <a:srgbClr val="FFFFFF"/>
                          </a:clrTo>
                        </a:clrChange>
                      </a:blip>
                      <a:stretch>
                        <a:fillRect/>
                      </a:stretch>
                    </p:blipFill>
                    <p:spPr>
                      <a:xfrm>
                        <a:off x="1817873" y="4517037"/>
                        <a:ext cx="3676650" cy="615950"/>
                      </a:xfrm>
                      <a:prstGeom prst="rect">
                        <a:avLst/>
                      </a:prstGeom>
                      <a:noFill/>
                      <a:ln w="38100">
                        <a:noFill/>
                        <a:miter/>
                      </a:ln>
                    </p:spPr>
                  </p:pic>
                </p:oleObj>
              </mc:Fallback>
            </mc:AlternateContent>
          </a:graphicData>
        </a:graphic>
      </p:graphicFrame>
      <p:graphicFrame>
        <p:nvGraphicFramePr>
          <p:cNvPr id="61" name="Object 5"/>
          <p:cNvGraphicFramePr>
            <a:graphicFrameLocks noChangeAspect="1"/>
          </p:cNvGraphicFramePr>
          <p:nvPr/>
        </p:nvGraphicFramePr>
        <p:xfrm>
          <a:off x="1746435" y="5164737"/>
          <a:ext cx="3814763" cy="1038225"/>
        </p:xfrm>
        <a:graphic>
          <a:graphicData uri="http://schemas.openxmlformats.org/presentationml/2006/ole">
            <mc:AlternateContent xmlns:mc="http://schemas.openxmlformats.org/markup-compatibility/2006">
              <mc:Choice xmlns:v="urn:schemas-microsoft-com:vml" Requires="v">
                <p:oleObj spid="_x0000_s57393" name="" r:id="rId11" imgW="1854200" imgH="533400" progId="Equation.3">
                  <p:embed/>
                </p:oleObj>
              </mc:Choice>
              <mc:Fallback>
                <p:oleObj name="" r:id="rId11" imgW="1854200" imgH="533400" progId="Equation.3">
                  <p:embed/>
                  <p:pic>
                    <p:nvPicPr>
                      <p:cNvPr id="0" name="Object 5"/>
                      <p:cNvPicPr/>
                      <p:nvPr/>
                    </p:nvPicPr>
                    <p:blipFill>
                      <a:blip r:embed="rId12">
                        <a:clrChange>
                          <a:clrFrom>
                            <a:srgbClr val="000000"/>
                          </a:clrFrom>
                          <a:clrTo>
                            <a:srgbClr val="FFFFFF"/>
                          </a:clrTo>
                        </a:clrChange>
                      </a:blip>
                      <a:stretch>
                        <a:fillRect/>
                      </a:stretch>
                    </p:blipFill>
                    <p:spPr>
                      <a:xfrm>
                        <a:off x="1746435" y="5164737"/>
                        <a:ext cx="3814763" cy="1038225"/>
                      </a:xfrm>
                      <a:prstGeom prst="rect">
                        <a:avLst/>
                      </a:prstGeom>
                      <a:noFill/>
                      <a:ln w="38100">
                        <a:noFill/>
                        <a:miter/>
                      </a:ln>
                    </p:spPr>
                  </p:pic>
                </p:oleObj>
              </mc:Fallback>
            </mc:AlternateContent>
          </a:graphicData>
        </a:graphic>
      </p:graphicFrame>
      <p:graphicFrame>
        <p:nvGraphicFramePr>
          <p:cNvPr id="62" name="Object 74"/>
          <p:cNvGraphicFramePr>
            <a:graphicFrameLocks noChangeAspect="1"/>
          </p:cNvGraphicFramePr>
          <p:nvPr/>
        </p:nvGraphicFramePr>
        <p:xfrm>
          <a:off x="1601973" y="6172800"/>
          <a:ext cx="6451600" cy="615950"/>
        </p:xfrm>
        <a:graphic>
          <a:graphicData uri="http://schemas.openxmlformats.org/presentationml/2006/ole">
            <mc:AlternateContent xmlns:mc="http://schemas.openxmlformats.org/markup-compatibility/2006">
              <mc:Choice xmlns:v="urn:schemas-microsoft-com:vml" Requires="v">
                <p:oleObj spid="_x0000_s57394" name="" r:id="rId13" imgW="3136900" imgH="317500" progId="Equation.3">
                  <p:embed/>
                </p:oleObj>
              </mc:Choice>
              <mc:Fallback>
                <p:oleObj name="" r:id="rId13" imgW="3136900" imgH="317500" progId="Equation.3">
                  <p:embed/>
                  <p:pic>
                    <p:nvPicPr>
                      <p:cNvPr id="0" name="Object 74"/>
                      <p:cNvPicPr/>
                      <p:nvPr/>
                    </p:nvPicPr>
                    <p:blipFill>
                      <a:blip r:embed="rId14">
                        <a:clrChange>
                          <a:clrFrom>
                            <a:srgbClr val="000000"/>
                          </a:clrFrom>
                          <a:clrTo>
                            <a:srgbClr val="FFFFFF"/>
                          </a:clrTo>
                        </a:clrChange>
                      </a:blip>
                      <a:stretch>
                        <a:fillRect/>
                      </a:stretch>
                    </p:blipFill>
                    <p:spPr>
                      <a:xfrm>
                        <a:off x="1601973" y="6172800"/>
                        <a:ext cx="6451600" cy="6159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53265"/>
                                        </p:tgtEl>
                                        <p:attrNameLst>
                                          <p:attrName>style.visibility</p:attrName>
                                        </p:attrNameLst>
                                      </p:cBhvr>
                                      <p:to>
                                        <p:strVal val="visible"/>
                                      </p:to>
                                    </p:set>
                                    <p:anim calcmode="lin" valueType="num">
                                      <p:cBhvr additive="base">
                                        <p:cTn id="13" dur="500" fill="hold"/>
                                        <p:tgtEl>
                                          <p:spTgt spid="53265"/>
                                        </p:tgtEl>
                                        <p:attrNameLst>
                                          <p:attrName>ppt_x</p:attrName>
                                        </p:attrNameLst>
                                      </p:cBhvr>
                                      <p:tavLst>
                                        <p:tav tm="0">
                                          <p:val>
                                            <p:strVal val="1+#ppt_w/2"/>
                                          </p:val>
                                        </p:tav>
                                        <p:tav tm="100000">
                                          <p:val>
                                            <p:strVal val="#ppt_x"/>
                                          </p:val>
                                        </p:tav>
                                      </p:tavLst>
                                    </p:anim>
                                    <p:anim calcmode="lin" valueType="num">
                                      <p:cBhvr additive="base">
                                        <p:cTn id="14" dur="500" fill="hold"/>
                                        <p:tgtEl>
                                          <p:spTgt spid="5326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53323"/>
                                        </p:tgtEl>
                                        <p:attrNameLst>
                                          <p:attrName>style.visibility</p:attrName>
                                        </p:attrNameLst>
                                      </p:cBhvr>
                                      <p:to>
                                        <p:strVal val="visible"/>
                                      </p:to>
                                    </p:set>
                                    <p:animEffect transition="in" filter="wipe(left)">
                                      <p:cBhvr>
                                        <p:cTn id="18" dur="2000"/>
                                        <p:tgtEl>
                                          <p:spTgt spid="53323"/>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53266"/>
                                        </p:tgtEl>
                                        <p:attrNameLst>
                                          <p:attrName>style.visibility</p:attrName>
                                        </p:attrNameLst>
                                      </p:cBhvr>
                                      <p:to>
                                        <p:strVal val="visible"/>
                                      </p:to>
                                    </p:set>
                                    <p:anim calcmode="lin" valueType="num">
                                      <p:cBhvr>
                                        <p:cTn id="23" dur="1000" fill="hold"/>
                                        <p:tgtEl>
                                          <p:spTgt spid="53266"/>
                                        </p:tgtEl>
                                        <p:attrNameLst>
                                          <p:attrName>ppt_w</p:attrName>
                                        </p:attrNameLst>
                                      </p:cBhvr>
                                      <p:tavLst>
                                        <p:tav tm="0">
                                          <p:val>
                                            <p:fltVal val="0"/>
                                          </p:val>
                                        </p:tav>
                                        <p:tav tm="100000">
                                          <p:val>
                                            <p:strVal val="#ppt_w"/>
                                          </p:val>
                                        </p:tav>
                                      </p:tavLst>
                                    </p:anim>
                                    <p:anim calcmode="lin" valueType="num">
                                      <p:cBhvr>
                                        <p:cTn id="24" dur="1000" fill="hold"/>
                                        <p:tgtEl>
                                          <p:spTgt spid="53266"/>
                                        </p:tgtEl>
                                        <p:attrNameLst>
                                          <p:attrName>ppt_h</p:attrName>
                                        </p:attrNameLst>
                                      </p:cBhvr>
                                      <p:tavLst>
                                        <p:tav tm="0">
                                          <p:val>
                                            <p:fltVal val="0"/>
                                          </p:val>
                                        </p:tav>
                                        <p:tav tm="100000">
                                          <p:val>
                                            <p:strVal val="#ppt_h"/>
                                          </p:val>
                                        </p:tav>
                                      </p:tavLst>
                                    </p:anim>
                                    <p:anim calcmode="lin" valueType="num">
                                      <p:cBhvr>
                                        <p:cTn id="25" dur="1000" fill="hold"/>
                                        <p:tgtEl>
                                          <p:spTgt spid="53266"/>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53266"/>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1000"/>
                            </p:stCondLst>
                            <p:childTnLst>
                              <p:par>
                                <p:cTn id="28" presetID="55" presetClass="entr" presetSubtype="0" fill="hold" grpId="0" nodeType="afterEffect">
                                  <p:stCondLst>
                                    <p:cond delay="0"/>
                                  </p:stCondLst>
                                  <p:childTnLst>
                                    <p:set>
                                      <p:cBhvr>
                                        <p:cTn id="29" dur="1" fill="hold">
                                          <p:stCondLst>
                                            <p:cond delay="0"/>
                                          </p:stCondLst>
                                        </p:cTn>
                                        <p:tgtEl>
                                          <p:spTgt spid="53267"/>
                                        </p:tgtEl>
                                        <p:attrNameLst>
                                          <p:attrName>style.visibility</p:attrName>
                                        </p:attrNameLst>
                                      </p:cBhvr>
                                      <p:to>
                                        <p:strVal val="visible"/>
                                      </p:to>
                                    </p:set>
                                    <p:anim calcmode="lin" valueType="num">
                                      <p:cBhvr>
                                        <p:cTn id="30" dur="1000" fill="hold"/>
                                        <p:tgtEl>
                                          <p:spTgt spid="53267"/>
                                        </p:tgtEl>
                                        <p:attrNameLst>
                                          <p:attrName>ppt_w</p:attrName>
                                        </p:attrNameLst>
                                      </p:cBhvr>
                                      <p:tavLst>
                                        <p:tav tm="0">
                                          <p:val>
                                            <p:strVal val="#ppt_w*0.70"/>
                                          </p:val>
                                        </p:tav>
                                        <p:tav tm="100000">
                                          <p:val>
                                            <p:strVal val="#ppt_w"/>
                                          </p:val>
                                        </p:tav>
                                      </p:tavLst>
                                    </p:anim>
                                    <p:anim calcmode="lin" valueType="num">
                                      <p:cBhvr>
                                        <p:cTn id="31" dur="1000" fill="hold"/>
                                        <p:tgtEl>
                                          <p:spTgt spid="53267"/>
                                        </p:tgtEl>
                                        <p:attrNameLst>
                                          <p:attrName>ppt_h</p:attrName>
                                        </p:attrNameLst>
                                      </p:cBhvr>
                                      <p:tavLst>
                                        <p:tav tm="0">
                                          <p:val>
                                            <p:strVal val="#ppt_h"/>
                                          </p:val>
                                        </p:tav>
                                        <p:tav tm="100000">
                                          <p:val>
                                            <p:strVal val="#ppt_h"/>
                                          </p:val>
                                        </p:tav>
                                      </p:tavLst>
                                    </p:anim>
                                    <p:animEffect transition="in" filter="fade">
                                      <p:cBhvr>
                                        <p:cTn id="32" dur="1000"/>
                                        <p:tgtEl>
                                          <p:spTgt spid="532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3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328"/>
                                        </p:tgtEl>
                                        <p:attrNameLst>
                                          <p:attrName>style.visibility</p:attrName>
                                        </p:attrNameLst>
                                      </p:cBhvr>
                                      <p:to>
                                        <p:strVal val="visible"/>
                                      </p:to>
                                    </p:set>
                                    <p:animEffect transition="in" filter="wipe(left)">
                                      <p:cBhvr>
                                        <p:cTn id="42" dur="3000"/>
                                        <p:tgtEl>
                                          <p:spTgt spid="533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20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53329"/>
                                        </p:tgtEl>
                                        <p:attrNameLst>
                                          <p:attrName>style.visibility</p:attrName>
                                        </p:attrNameLst>
                                      </p:cBhvr>
                                      <p:to>
                                        <p:strVal val="visible"/>
                                      </p:to>
                                    </p:set>
                                    <p:animEffect transition="in" filter="slide(fromLeft)">
                                      <p:cBhvr>
                                        <p:cTn id="52" dur="500"/>
                                        <p:tgtEl>
                                          <p:spTgt spid="53329"/>
                                        </p:tgtEl>
                                      </p:cBhvr>
                                    </p:animEffect>
                                  </p:childTnLst>
                                </p:cTn>
                              </p:par>
                            </p:childTnLst>
                          </p:cTn>
                        </p:par>
                        <p:par>
                          <p:cTn id="53" fill="hold">
                            <p:stCondLst>
                              <p:cond delay="500"/>
                            </p:stCondLst>
                            <p:childTnLst>
                              <p:par>
                                <p:cTn id="54" presetID="2" presetClass="entr" presetSubtype="2" fill="hold" grpId="0" nodeType="afterEffect">
                                  <p:stCondLst>
                                    <p:cond delay="0"/>
                                  </p:stCondLst>
                                  <p:childTnLst>
                                    <p:set>
                                      <p:cBhvr>
                                        <p:cTn id="55" dur="1" fill="hold">
                                          <p:stCondLst>
                                            <p:cond delay="0"/>
                                          </p:stCondLst>
                                        </p:cTn>
                                        <p:tgtEl>
                                          <p:spTgt spid="53330"/>
                                        </p:tgtEl>
                                        <p:attrNameLst>
                                          <p:attrName>style.visibility</p:attrName>
                                        </p:attrNameLst>
                                      </p:cBhvr>
                                      <p:to>
                                        <p:strVal val="visible"/>
                                      </p:to>
                                    </p:set>
                                    <p:anim calcmode="lin" valueType="num">
                                      <p:cBhvr additive="base">
                                        <p:cTn id="56" dur="500" fill="hold"/>
                                        <p:tgtEl>
                                          <p:spTgt spid="53330"/>
                                        </p:tgtEl>
                                        <p:attrNameLst>
                                          <p:attrName>ppt_x</p:attrName>
                                        </p:attrNameLst>
                                      </p:cBhvr>
                                      <p:tavLst>
                                        <p:tav tm="0">
                                          <p:val>
                                            <p:strVal val="1+#ppt_w/2"/>
                                          </p:val>
                                        </p:tav>
                                        <p:tav tm="100000">
                                          <p:val>
                                            <p:strVal val="#ppt_x"/>
                                          </p:val>
                                        </p:tav>
                                      </p:tavLst>
                                    </p:anim>
                                    <p:anim calcmode="lin" valueType="num">
                                      <p:cBhvr additive="base">
                                        <p:cTn id="57" dur="500" fill="hold"/>
                                        <p:tgtEl>
                                          <p:spTgt spid="53330"/>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wipe(left)">
                                      <p:cBhvr>
                                        <p:cTn id="62" dur="30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left)">
                                      <p:cBhvr>
                                        <p:cTn id="67" dur="30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wipe(left)">
                                      <p:cBhvr>
                                        <p:cTn id="72" dur="3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5" grpId="0"/>
      <p:bldP spid="53266" grpId="0" bldLvl="0" animBg="1"/>
      <p:bldP spid="53267" grpId="0"/>
      <p:bldP spid="533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p:nvPr/>
        </p:nvSpPr>
        <p:spPr>
          <a:xfrm>
            <a:off x="308609" y="170815"/>
            <a:ext cx="8654415" cy="583565"/>
          </a:xfrm>
          <a:prstGeom prst="rect">
            <a:avLst/>
          </a:prstGeom>
          <a:solidFill>
            <a:srgbClr val="FF33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eaLnBrk="1" hangingPunct="1">
              <a:buNone/>
            </a:pPr>
            <a:r>
              <a:rPr lang="en-US" altLang="zh-CN" sz="2800" b="1" dirty="0">
                <a:solidFill>
                  <a:srgbClr val="FFFFFF"/>
                </a:solidFill>
                <a:latin typeface="Times New Roman" panose="02020603050405020304" pitchFamily="18" charset="0"/>
                <a:ea typeface="仿宋_GB2312" panose="02010609030101010101" pitchFamily="49" charset="-122"/>
                <a:cs typeface="Times New Roman" panose="02020603050405020304" pitchFamily="18" charset="0"/>
              </a:rPr>
              <a:t>3. </a:t>
            </a:r>
            <a:r>
              <a:rPr lang="en-US" altLang="zh-CN" b="1" dirty="0" smtClean="0">
                <a:solidFill>
                  <a:srgbClr val="FFFFFF"/>
                </a:solidFill>
                <a:latin typeface="Times New Roman" panose="02020603050405020304" pitchFamily="18" charset="0"/>
                <a:cs typeface="Times New Roman" panose="02020603050405020304" pitchFamily="18" charset="0"/>
              </a:rPr>
              <a:t>Three-element </a:t>
            </a:r>
            <a:r>
              <a:rPr lang="en-US" altLang="zh-CN" b="1" dirty="0">
                <a:solidFill>
                  <a:srgbClr val="FFFFFF"/>
                </a:solidFill>
                <a:latin typeface="Times New Roman" panose="02020603050405020304" pitchFamily="18" charset="0"/>
                <a:cs typeface="Times New Roman" panose="02020603050405020304" pitchFamily="18" charset="0"/>
              </a:rPr>
              <a:t>method </a:t>
            </a:r>
            <a:r>
              <a:rPr lang="en-US" altLang="zh-CN" b="1" dirty="0" smtClean="0">
                <a:solidFill>
                  <a:srgbClr val="FFFFFF"/>
                </a:solidFill>
                <a:latin typeface="Times New Roman" panose="02020603050405020304" pitchFamily="18" charset="0"/>
                <a:cs typeface="Times New Roman" panose="02020603050405020304" pitchFamily="18" charset="0"/>
              </a:rPr>
              <a:t>for</a:t>
            </a:r>
            <a:r>
              <a:rPr lang="en-US" altLang="zh-CN" b="1" dirty="0" smtClean="0">
                <a:solidFill>
                  <a:srgbClr val="FFFFFF"/>
                </a:solidFill>
                <a:latin typeface="Times New Roman" panose="02020603050405020304" pitchFamily="18" charset="0"/>
                <a:cs typeface="Times New Roman" panose="02020603050405020304" pitchFamily="18" charset="0"/>
              </a:rPr>
              <a:t> first-order </a:t>
            </a:r>
            <a:r>
              <a:rPr lang="en-US" altLang="zh-CN" b="1" dirty="0">
                <a:solidFill>
                  <a:srgbClr val="FFFFFF"/>
                </a:solidFill>
                <a:latin typeface="Times New Roman" panose="02020603050405020304" pitchFamily="18" charset="0"/>
                <a:cs typeface="Times New Roman" panose="02020603050405020304" pitchFamily="18" charset="0"/>
              </a:rPr>
              <a:t>circuit</a:t>
            </a:r>
            <a:endParaRPr lang="en-US" altLang="zh-CN" sz="2800" b="1" dirty="0">
              <a:solidFill>
                <a:srgbClr val="FFFFFF"/>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51205" name="Object 5"/>
          <p:cNvGraphicFramePr>
            <a:graphicFrameLocks noChangeAspect="1"/>
          </p:cNvGraphicFramePr>
          <p:nvPr/>
        </p:nvGraphicFramePr>
        <p:xfrm>
          <a:off x="1106805" y="3477578"/>
          <a:ext cx="5781675" cy="979487"/>
        </p:xfrm>
        <a:graphic>
          <a:graphicData uri="http://schemas.openxmlformats.org/presentationml/2006/ole">
            <mc:AlternateContent xmlns:mc="http://schemas.openxmlformats.org/markup-compatibility/2006">
              <mc:Choice xmlns:v="urn:schemas-microsoft-com:vml" Requires="v">
                <p:oleObj spid="_x0000_s58405" name="" r:id="rId1" imgW="2171700" imgH="368300" progId="Equation.DSMT4">
                  <p:embed/>
                </p:oleObj>
              </mc:Choice>
              <mc:Fallback>
                <p:oleObj name="" r:id="rId1" imgW="2171700" imgH="368300" progId="Equation.DSMT4">
                  <p:embed/>
                  <p:pic>
                    <p:nvPicPr>
                      <p:cNvPr id="0" name="图片 3281"/>
                      <p:cNvPicPr/>
                      <p:nvPr/>
                    </p:nvPicPr>
                    <p:blipFill>
                      <a:blip r:embed="rId2"/>
                      <a:stretch>
                        <a:fillRect/>
                      </a:stretch>
                    </p:blipFill>
                    <p:spPr>
                      <a:xfrm>
                        <a:off x="1106805" y="3477578"/>
                        <a:ext cx="5781675" cy="979487"/>
                      </a:xfrm>
                      <a:prstGeom prst="rect">
                        <a:avLst/>
                      </a:prstGeom>
                      <a:gradFill rotWithShape="1">
                        <a:gsLst>
                          <a:gs pos="0">
                            <a:srgbClr val="FF6699"/>
                          </a:gs>
                          <a:gs pos="100000">
                            <a:schemeClr val="bg1"/>
                          </a:gs>
                        </a:gsLst>
                        <a:lin ang="5400000" scaled="1"/>
                        <a:tileRect/>
                      </a:gradFill>
                      <a:ln w="38100">
                        <a:noFill/>
                        <a:miter/>
                      </a:ln>
                    </p:spPr>
                  </p:pic>
                </p:oleObj>
              </mc:Fallback>
            </mc:AlternateContent>
          </a:graphicData>
        </a:graphic>
      </p:graphicFrame>
      <p:sp>
        <p:nvSpPr>
          <p:cNvPr id="51207" name="Text Box 7"/>
          <p:cNvSpPr txBox="1"/>
          <p:nvPr/>
        </p:nvSpPr>
        <p:spPr>
          <a:xfrm>
            <a:off x="468313" y="866141"/>
            <a:ext cx="6332855" cy="82994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sz="2400" b="1" dirty="0">
                <a:solidFill>
                  <a:schemeClr val="bg1"/>
                </a:solidFill>
                <a:latin typeface="Times New Roman" panose="02020603050405020304" pitchFamily="18" charset="0"/>
              </a:rPr>
              <a:t>The mathematical model of a first-order circuit </a:t>
            </a:r>
            <a:endParaRPr lang="zh-CN" altLang="en-US" sz="2400" b="1" dirty="0">
              <a:solidFill>
                <a:schemeClr val="bg1"/>
              </a:solidFill>
              <a:latin typeface="Times New Roman" panose="02020603050405020304" pitchFamily="18" charset="0"/>
            </a:endParaRPr>
          </a:p>
          <a:p>
            <a:pPr marL="0" lvl="0" indent="0" algn="l" eaLnBrk="1" hangingPunct="1">
              <a:spcBef>
                <a:spcPct val="0"/>
              </a:spcBef>
              <a:buNone/>
            </a:pPr>
            <a:r>
              <a:rPr lang="zh-CN" altLang="en-US" sz="2400" b="1" dirty="0">
                <a:solidFill>
                  <a:schemeClr val="bg1"/>
                </a:solidFill>
                <a:latin typeface="Times New Roman" panose="02020603050405020304" pitchFamily="18" charset="0"/>
              </a:rPr>
              <a:t>is a first-order differential equation：</a:t>
            </a:r>
            <a:endParaRPr lang="zh-CN" altLang="en-US" sz="2400" b="1" dirty="0">
              <a:solidFill>
                <a:schemeClr val="bg1"/>
              </a:solidFill>
              <a:latin typeface="Times New Roman" panose="02020603050405020304" pitchFamily="18" charset="0"/>
            </a:endParaRPr>
          </a:p>
        </p:txBody>
      </p:sp>
      <p:graphicFrame>
        <p:nvGraphicFramePr>
          <p:cNvPr id="51208" name="Object 8"/>
          <p:cNvGraphicFramePr>
            <a:graphicFrameLocks noChangeAspect="1"/>
          </p:cNvGraphicFramePr>
          <p:nvPr/>
        </p:nvGraphicFramePr>
        <p:xfrm>
          <a:off x="5144770" y="1518285"/>
          <a:ext cx="3102610" cy="815975"/>
        </p:xfrm>
        <a:graphic>
          <a:graphicData uri="http://schemas.openxmlformats.org/presentationml/2006/ole">
            <mc:AlternateContent xmlns:mc="http://schemas.openxmlformats.org/markup-compatibility/2006">
              <mc:Choice xmlns:v="urn:schemas-microsoft-com:vml" Requires="v">
                <p:oleObj spid="_x0000_s58406" name="" r:id="rId3" imgW="1714500" imgH="444500" progId="Equation.3">
                  <p:embed/>
                </p:oleObj>
              </mc:Choice>
              <mc:Fallback>
                <p:oleObj name="" r:id="rId3" imgW="1714500" imgH="444500" progId="Equation.3">
                  <p:embed/>
                  <p:pic>
                    <p:nvPicPr>
                      <p:cNvPr id="0" name="图片 3278"/>
                      <p:cNvPicPr/>
                      <p:nvPr/>
                    </p:nvPicPr>
                    <p:blipFill>
                      <a:blip r:embed="rId4">
                        <a:clrChange>
                          <a:clrFrom>
                            <a:srgbClr val="000000"/>
                          </a:clrFrom>
                          <a:clrTo>
                            <a:srgbClr val="FFFFFF"/>
                          </a:clrTo>
                        </a:clrChange>
                      </a:blip>
                      <a:stretch>
                        <a:fillRect/>
                      </a:stretch>
                    </p:blipFill>
                    <p:spPr>
                      <a:xfrm>
                        <a:off x="5144770" y="1518285"/>
                        <a:ext cx="3102610" cy="815975"/>
                      </a:xfrm>
                      <a:prstGeom prst="rect">
                        <a:avLst/>
                      </a:prstGeom>
                      <a:noFill/>
                      <a:ln w="38100">
                        <a:noFill/>
                        <a:miter/>
                      </a:ln>
                    </p:spPr>
                  </p:pic>
                </p:oleObj>
              </mc:Fallback>
            </mc:AlternateContent>
          </a:graphicData>
        </a:graphic>
      </p:graphicFrame>
      <p:sp>
        <p:nvSpPr>
          <p:cNvPr id="51209" name="Text Box 9"/>
          <p:cNvSpPr txBox="1"/>
          <p:nvPr/>
        </p:nvSpPr>
        <p:spPr>
          <a:xfrm>
            <a:off x="468313" y="2490947"/>
            <a:ext cx="1511300" cy="521970"/>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chemeClr val="bg1"/>
                </a:solidFill>
                <a:latin typeface="Times New Roman" panose="02020603050405020304" pitchFamily="18" charset="0"/>
              </a:rPr>
              <a:t> </a:t>
            </a:r>
            <a:r>
              <a:rPr lang="en-US" altLang="zh-CN" sz="2800" b="1" i="1" dirty="0">
                <a:solidFill>
                  <a:schemeClr val="bg1"/>
                </a:solidFill>
                <a:latin typeface="Times New Roman" panose="02020603050405020304" pitchFamily="18" charset="0"/>
              </a:rPr>
              <a:t>t </a:t>
            </a:r>
            <a:r>
              <a:rPr lang="en-US" altLang="zh-CN" sz="2800" b="1" dirty="0">
                <a:solidFill>
                  <a:schemeClr val="bg1"/>
                </a:solidFill>
                <a:latin typeface="Times New Roman" panose="02020603050405020304" pitchFamily="18" charset="0"/>
              </a:rPr>
              <a:t>= 0</a:t>
            </a:r>
            <a:r>
              <a:rPr lang="en-US" altLang="zh-CN" sz="1800" b="1"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graphicFrame>
        <p:nvGraphicFramePr>
          <p:cNvPr id="51210" name="Object 10"/>
          <p:cNvGraphicFramePr>
            <a:graphicFrameLocks noChangeAspect="1"/>
          </p:cNvGraphicFramePr>
          <p:nvPr/>
        </p:nvGraphicFramePr>
        <p:xfrm>
          <a:off x="2051050" y="2435225"/>
          <a:ext cx="2951163" cy="633413"/>
        </p:xfrm>
        <a:graphic>
          <a:graphicData uri="http://schemas.openxmlformats.org/presentationml/2006/ole">
            <mc:AlternateContent xmlns:mc="http://schemas.openxmlformats.org/markup-compatibility/2006">
              <mc:Choice xmlns:v="urn:schemas-microsoft-com:vml" Requires="v">
                <p:oleObj spid="_x0000_s58407" name="" r:id="rId5" imgW="1727200" imgH="368300" progId="Equation.DSMT4">
                  <p:embed/>
                </p:oleObj>
              </mc:Choice>
              <mc:Fallback>
                <p:oleObj name="" r:id="rId5" imgW="1727200" imgH="368300" progId="Equation.DSMT4">
                  <p:embed/>
                  <p:pic>
                    <p:nvPicPr>
                      <p:cNvPr id="0" name="图片 3275"/>
                      <p:cNvPicPr/>
                      <p:nvPr/>
                    </p:nvPicPr>
                    <p:blipFill>
                      <a:blip r:embed="rId6">
                        <a:clrChange>
                          <a:clrFrom>
                            <a:srgbClr val="000000"/>
                          </a:clrFrom>
                          <a:clrTo>
                            <a:srgbClr val="FFFFFF"/>
                          </a:clrTo>
                        </a:clrChange>
                      </a:blip>
                      <a:stretch>
                        <a:fillRect/>
                      </a:stretch>
                    </p:blipFill>
                    <p:spPr>
                      <a:xfrm>
                        <a:off x="2051050" y="2435225"/>
                        <a:ext cx="2951163" cy="633413"/>
                      </a:xfrm>
                      <a:prstGeom prst="rect">
                        <a:avLst/>
                      </a:prstGeom>
                      <a:noFill/>
                      <a:ln w="38100">
                        <a:noFill/>
                        <a:miter/>
                      </a:ln>
                    </p:spPr>
                  </p:pic>
                </p:oleObj>
              </mc:Fallback>
            </mc:AlternateContent>
          </a:graphicData>
        </a:graphic>
      </p:graphicFrame>
      <p:graphicFrame>
        <p:nvGraphicFramePr>
          <p:cNvPr id="51211" name="Object 11"/>
          <p:cNvGraphicFramePr>
            <a:graphicFrameLocks noChangeAspect="1"/>
          </p:cNvGraphicFramePr>
          <p:nvPr/>
        </p:nvGraphicFramePr>
        <p:xfrm>
          <a:off x="6011863" y="2492375"/>
          <a:ext cx="2951162" cy="631825"/>
        </p:xfrm>
        <a:graphic>
          <a:graphicData uri="http://schemas.openxmlformats.org/presentationml/2006/ole">
            <mc:AlternateContent xmlns:mc="http://schemas.openxmlformats.org/markup-compatibility/2006">
              <mc:Choice xmlns:v="urn:schemas-microsoft-com:vml" Requires="v">
                <p:oleObj spid="_x0000_s58408" name="" r:id="rId7" imgW="1803400" imgH="381000" progId="Equation.3">
                  <p:embed/>
                </p:oleObj>
              </mc:Choice>
              <mc:Fallback>
                <p:oleObj name="" r:id="rId7" imgW="1803400" imgH="381000" progId="Equation.3">
                  <p:embed/>
                  <p:pic>
                    <p:nvPicPr>
                      <p:cNvPr id="0" name="图片 3280"/>
                      <p:cNvPicPr/>
                      <p:nvPr/>
                    </p:nvPicPr>
                    <p:blipFill>
                      <a:blip r:embed="rId8">
                        <a:clrChange>
                          <a:clrFrom>
                            <a:srgbClr val="000000"/>
                          </a:clrFrom>
                          <a:clrTo>
                            <a:srgbClr val="FFFFFF"/>
                          </a:clrTo>
                        </a:clrChange>
                      </a:blip>
                      <a:stretch>
                        <a:fillRect/>
                      </a:stretch>
                    </p:blipFill>
                    <p:spPr>
                      <a:xfrm>
                        <a:off x="6011863" y="2492375"/>
                        <a:ext cx="2951162" cy="631825"/>
                      </a:xfrm>
                      <a:prstGeom prst="rect">
                        <a:avLst/>
                      </a:prstGeom>
                      <a:noFill/>
                      <a:ln w="38100">
                        <a:noFill/>
                        <a:miter/>
                      </a:ln>
                    </p:spPr>
                  </p:pic>
                </p:oleObj>
              </mc:Fallback>
            </mc:AlternateContent>
          </a:graphicData>
        </a:graphic>
      </p:graphicFrame>
      <p:graphicFrame>
        <p:nvGraphicFramePr>
          <p:cNvPr id="51214" name="Object 14"/>
          <p:cNvGraphicFramePr>
            <a:graphicFrameLocks noChangeAspect="1"/>
          </p:cNvGraphicFramePr>
          <p:nvPr/>
        </p:nvGraphicFramePr>
        <p:xfrm>
          <a:off x="6809740" y="866140"/>
          <a:ext cx="2153285" cy="871220"/>
        </p:xfrm>
        <a:graphic>
          <a:graphicData uri="http://schemas.openxmlformats.org/presentationml/2006/ole">
            <mc:AlternateContent xmlns:mc="http://schemas.openxmlformats.org/markup-compatibility/2006">
              <mc:Choice xmlns:v="urn:schemas-microsoft-com:vml" Requires="v">
                <p:oleObj spid="_x0000_s58409" name="" r:id="rId9" imgW="1193800" imgH="571500" progId="Equation.3">
                  <p:embed/>
                </p:oleObj>
              </mc:Choice>
              <mc:Fallback>
                <p:oleObj name="" r:id="rId9" imgW="1193800" imgH="571500" progId="Equation.3">
                  <p:embed/>
                  <p:pic>
                    <p:nvPicPr>
                      <p:cNvPr id="0" name="图片 3273"/>
                      <p:cNvPicPr/>
                      <p:nvPr/>
                    </p:nvPicPr>
                    <p:blipFill>
                      <a:blip r:embed="rId10">
                        <a:clrChange>
                          <a:clrFrom>
                            <a:srgbClr val="000000"/>
                          </a:clrFrom>
                          <a:clrTo>
                            <a:srgbClr val="FFFFFF"/>
                          </a:clrTo>
                        </a:clrChange>
                      </a:blip>
                      <a:stretch>
                        <a:fillRect/>
                      </a:stretch>
                    </p:blipFill>
                    <p:spPr>
                      <a:xfrm>
                        <a:off x="6809740" y="866140"/>
                        <a:ext cx="2153285" cy="871220"/>
                      </a:xfrm>
                      <a:prstGeom prst="rect">
                        <a:avLst/>
                      </a:prstGeom>
                      <a:noFill/>
                      <a:ln w="38100">
                        <a:noFill/>
                        <a:miter/>
                      </a:ln>
                    </p:spPr>
                  </p:pic>
                </p:oleObj>
              </mc:Fallback>
            </mc:AlternateContent>
          </a:graphicData>
        </a:graphic>
      </p:graphicFrame>
      <p:sp>
        <p:nvSpPr>
          <p:cNvPr id="51215" name="Text Box 15"/>
          <p:cNvSpPr txBox="1"/>
          <p:nvPr/>
        </p:nvSpPr>
        <p:spPr>
          <a:xfrm>
            <a:off x="468313" y="1873885"/>
            <a:ext cx="4498340"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zh-CN" altLang="en-US" sz="2400" dirty="0">
                <a:solidFill>
                  <a:schemeClr val="bg1"/>
                </a:solidFill>
                <a:latin typeface="Times New Roman" panose="02020603050405020304" pitchFamily="18" charset="0"/>
              </a:rPr>
              <a:t>The general form of the </a:t>
            </a:r>
            <a:r>
              <a:rPr lang="en-US" altLang="zh-CN" sz="2400" dirty="0">
                <a:solidFill>
                  <a:schemeClr val="bg1"/>
                </a:solidFill>
                <a:latin typeface="Times New Roman" panose="02020603050405020304" pitchFamily="18" charset="0"/>
              </a:rPr>
              <a:t>solution</a:t>
            </a:r>
            <a:r>
              <a:rPr lang="zh-CN" altLang="en-US" sz="2400" dirty="0">
                <a:solidFill>
                  <a:schemeClr val="bg1"/>
                </a:solidFill>
                <a:latin typeface="Times New Roman" panose="02020603050405020304" pitchFamily="18" charset="0"/>
              </a:rPr>
              <a:t> is</a:t>
            </a:r>
            <a:r>
              <a:rPr lang="en-US" altLang="zh-CN" sz="2400" dirty="0">
                <a:solidFill>
                  <a:schemeClr val="bg1"/>
                </a:solidFill>
                <a:latin typeface="Times New Roman" panose="02020603050405020304" pitchFamily="18" charset="0"/>
              </a:rPr>
              <a:t>:</a:t>
            </a:r>
            <a:endParaRPr lang="en-US" altLang="zh-CN" sz="2400" dirty="0">
              <a:solidFill>
                <a:schemeClr val="bg1"/>
              </a:solidFill>
              <a:latin typeface="Times New Roman" panose="02020603050405020304" pitchFamily="18" charset="0"/>
            </a:endParaRPr>
          </a:p>
        </p:txBody>
      </p:sp>
      <p:sp>
        <p:nvSpPr>
          <p:cNvPr id="51216" name="Line 16"/>
          <p:cNvSpPr/>
          <p:nvPr/>
        </p:nvSpPr>
        <p:spPr>
          <a:xfrm>
            <a:off x="5076825" y="2781300"/>
            <a:ext cx="863600" cy="0"/>
          </a:xfrm>
          <a:prstGeom prst="line">
            <a:avLst/>
          </a:prstGeom>
          <a:ln w="76200" cap="flat" cmpd="sng">
            <a:solidFill>
              <a:schemeClr val="accent1"/>
            </a:solidFill>
            <a:prstDash val="solid"/>
            <a:headEnd type="none" w="med" len="med"/>
            <a:tailEnd type="triangle" w="med" len="med"/>
          </a:ln>
        </p:spPr>
      </p:sp>
      <p:sp>
        <p:nvSpPr>
          <p:cNvPr id="51219" name="Text Box 19"/>
          <p:cNvSpPr txBox="1"/>
          <p:nvPr/>
        </p:nvSpPr>
        <p:spPr>
          <a:xfrm>
            <a:off x="5357495" y="5121384"/>
            <a:ext cx="346202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Applying 0</a:t>
            </a:r>
            <a:r>
              <a:rPr lang="en-US" altLang="zh-CN" sz="1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equalation circuit</a:t>
            </a:r>
            <a:endPar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51220" name="Text Box 20"/>
          <p:cNvSpPr txBox="1"/>
          <p:nvPr/>
        </p:nvSpPr>
        <p:spPr>
          <a:xfrm>
            <a:off x="5372100" y="4756894"/>
            <a:ext cx="3806190"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Applying </a:t>
            </a:r>
            <a:r>
              <a:rPr lang="en-US" altLang="zh-CN" sz="2000" b="1" dirty="0">
                <a:solidFill>
                  <a:schemeClr val="bg1"/>
                </a:solidFill>
                <a:latin typeface="Times New Roman" panose="02020603050405020304" pitchFamily="18" charset="0"/>
                <a:ea typeface="仿宋_GB2312" panose="02010609030101010101" pitchFamily="49" charset="-122"/>
              </a:rPr>
              <a:t>t→</a:t>
            </a:r>
            <a:r>
              <a:rPr lang="en-US" altLang="zh-CN" sz="2000" b="1"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 </a:t>
            </a:r>
            <a:r>
              <a:rPr lang="en-US" altLang="zh-CN" sz="2000" dirty="0">
                <a:solidFill>
                  <a:schemeClr val="bg1"/>
                </a:solidFill>
                <a:latin typeface="Times New Roman" panose="02020603050405020304" pitchFamily="18" charset="0"/>
                <a:ea typeface="仿宋_GB2312" panose="02010609030101010101" pitchFamily="49" charset="-122"/>
                <a:sym typeface="Symbol" panose="05050102010706020507" pitchFamily="18" charset="2"/>
              </a:rPr>
              <a:t>Steady-state circuit</a:t>
            </a:r>
            <a:endParaRPr lang="en-US" altLang="zh-CN" sz="2000" dirty="0">
              <a:solidFill>
                <a:schemeClr val="bg1"/>
              </a:solidFill>
              <a:latin typeface="Times New Roman" panose="02020603050405020304" pitchFamily="18" charset="0"/>
              <a:ea typeface="仿宋_GB2312" panose="02010609030101010101" pitchFamily="49" charset="-122"/>
              <a:sym typeface="Symbol" panose="05050102010706020507" pitchFamily="18" charset="2"/>
            </a:endParaRPr>
          </a:p>
        </p:txBody>
      </p:sp>
      <p:sp>
        <p:nvSpPr>
          <p:cNvPr id="51222" name="Line 22"/>
          <p:cNvSpPr/>
          <p:nvPr/>
        </p:nvSpPr>
        <p:spPr>
          <a:xfrm>
            <a:off x="4857750" y="4978509"/>
            <a:ext cx="515620" cy="6985"/>
          </a:xfrm>
          <a:prstGeom prst="line">
            <a:avLst/>
          </a:prstGeom>
          <a:ln w="76200" cap="flat" cmpd="sng">
            <a:solidFill>
              <a:schemeClr val="accent1"/>
            </a:solidFill>
            <a:prstDash val="solid"/>
            <a:headEnd type="none" w="med" len="med"/>
            <a:tailEnd type="triangle" w="med" len="med"/>
          </a:ln>
        </p:spPr>
      </p:sp>
      <p:sp>
        <p:nvSpPr>
          <p:cNvPr id="51223" name="Line 23"/>
          <p:cNvSpPr/>
          <p:nvPr/>
        </p:nvSpPr>
        <p:spPr>
          <a:xfrm>
            <a:off x="4785678" y="5320457"/>
            <a:ext cx="576262" cy="0"/>
          </a:xfrm>
          <a:prstGeom prst="line">
            <a:avLst/>
          </a:prstGeom>
          <a:ln w="76200" cap="flat" cmpd="sng">
            <a:solidFill>
              <a:schemeClr val="accent1"/>
            </a:solidFill>
            <a:prstDash val="solid"/>
            <a:headEnd type="none" w="med" len="med"/>
            <a:tailEnd type="triangle" w="med" len="med"/>
          </a:ln>
        </p:spPr>
      </p:sp>
      <p:grpSp>
        <p:nvGrpSpPr>
          <p:cNvPr id="9" name="组合 8"/>
          <p:cNvGrpSpPr/>
          <p:nvPr/>
        </p:nvGrpSpPr>
        <p:grpSpPr>
          <a:xfrm>
            <a:off x="6010275" y="2334260"/>
            <a:ext cx="2952750" cy="1042670"/>
            <a:chOff x="9465" y="3676"/>
            <a:chExt cx="4650" cy="1642"/>
          </a:xfrm>
        </p:grpSpPr>
        <p:sp>
          <p:nvSpPr>
            <p:cNvPr id="66579" name="AutoShape 26" descr="信纸"/>
            <p:cNvSpPr/>
            <p:nvPr/>
          </p:nvSpPr>
          <p:spPr>
            <a:xfrm>
              <a:off x="9465" y="3676"/>
              <a:ext cx="4650" cy="1642"/>
            </a:xfrm>
            <a:prstGeom prst="wedgeRectCallout">
              <a:avLst>
                <a:gd name="adj1" fmla="val -60645"/>
                <a:gd name="adj2" fmla="val 72594"/>
              </a:avLst>
            </a:prstGeom>
            <a:blipFill rotWithShape="1">
              <a:blip r:embed="rId11"/>
            </a:blip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latin typeface="Times New Roman" panose="02020603050405020304" pitchFamily="18" charset="0"/>
                  <a:ea typeface="仿宋_GB2312" panose="02010609030101010101" pitchFamily="49" charset="-122"/>
                  <a:cs typeface="Times New Roman" panose="02020603050405020304" pitchFamily="18" charset="0"/>
                </a:rPr>
                <a:t>E</a:t>
              </a:r>
              <a:r>
                <a:rPr lang="zh-CN" altLang="en-US" sz="2400" dirty="0">
                  <a:latin typeface="Times New Roman" panose="02020603050405020304" pitchFamily="18" charset="0"/>
                  <a:ea typeface="仿宋_GB2312" panose="02010609030101010101" pitchFamily="49" charset="-122"/>
                  <a:cs typeface="Times New Roman" panose="02020603050405020304" pitchFamily="18" charset="0"/>
                </a:rPr>
                <a:t>xcitation </a:t>
              </a:r>
              <a:r>
                <a:rPr lang="en-US" altLang="zh-CN" sz="2400" dirty="0">
                  <a:latin typeface="Times New Roman" panose="02020603050405020304" pitchFamily="18" charset="0"/>
                  <a:ea typeface="仿宋_GB2312" panose="02010609030101010101" pitchFamily="49" charset="-122"/>
                  <a:cs typeface="Times New Roman" panose="02020603050405020304" pitchFamily="18" charset="0"/>
                </a:rPr>
                <a:t>is DC</a:t>
              </a:r>
              <a:r>
                <a:rPr lang="zh-CN" altLang="en-US" sz="2400" dirty="0">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dirty="0">
                <a:latin typeface="Times New Roman" panose="02020603050405020304" pitchFamily="18" charset="0"/>
                <a:ea typeface="仿宋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12"/>
            <a:stretch>
              <a:fillRect/>
            </a:stretch>
          </p:blipFill>
          <p:spPr>
            <a:xfrm>
              <a:off x="9857" y="4313"/>
              <a:ext cx="3645" cy="1005"/>
            </a:xfrm>
            <a:prstGeom prst="rect">
              <a:avLst/>
            </a:prstGeom>
          </p:spPr>
        </p:pic>
      </p:grpSp>
      <p:pic>
        <p:nvPicPr>
          <p:cNvPr id="8" name="图片 7"/>
          <p:cNvPicPr>
            <a:picLocks noChangeAspect="1"/>
          </p:cNvPicPr>
          <p:nvPr/>
        </p:nvPicPr>
        <p:blipFill>
          <a:blip r:embed="rId13"/>
          <a:stretch>
            <a:fillRect/>
          </a:stretch>
        </p:blipFill>
        <p:spPr>
          <a:xfrm>
            <a:off x="248285" y="4725144"/>
            <a:ext cx="4467225" cy="1190625"/>
          </a:xfrm>
          <a:prstGeom prst="rect">
            <a:avLst/>
          </a:prstGeom>
        </p:spPr>
      </p:pic>
      <p:sp>
        <p:nvSpPr>
          <p:cNvPr id="2" name="Text Box 19"/>
          <p:cNvSpPr txBox="1"/>
          <p:nvPr/>
        </p:nvSpPr>
        <p:spPr>
          <a:xfrm>
            <a:off x="5490845" y="5469364"/>
            <a:ext cx="2259965" cy="3987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τ</a:t>
            </a:r>
            <a:r>
              <a:rPr lang="en-US" altLang="zh-CN" sz="2000"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=RC, </a:t>
            </a: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τ</a:t>
            </a:r>
            <a:r>
              <a:rPr lang="en-US" altLang="zh-CN" sz="2000"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L</a:t>
            </a:r>
            <a:r>
              <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=L/C</a:t>
            </a:r>
            <a:endParaRPr lang="en-US" altLang="zh-CN" sz="2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4" name="Line 23"/>
          <p:cNvSpPr/>
          <p:nvPr/>
        </p:nvSpPr>
        <p:spPr>
          <a:xfrm>
            <a:off x="4786948" y="5668437"/>
            <a:ext cx="576262" cy="0"/>
          </a:xfrm>
          <a:prstGeom prst="line">
            <a:avLst/>
          </a:prstGeom>
          <a:ln w="76200" cap="flat" cmpd="sng">
            <a:solidFill>
              <a:schemeClr val="accent1"/>
            </a:solidFill>
            <a:prstDash val="solid"/>
            <a:headEnd type="none" w="med" len="med"/>
            <a:tailEnd type="triangle" w="med" len="med"/>
          </a:ln>
        </p:spPr>
      </p:sp>
      <p:sp>
        <p:nvSpPr>
          <p:cNvPr id="23" name="文本框 22"/>
          <p:cNvSpPr txBox="1"/>
          <p:nvPr/>
        </p:nvSpPr>
        <p:spPr>
          <a:xfrm>
            <a:off x="139813" y="5991859"/>
            <a:ext cx="8864373" cy="830997"/>
          </a:xfrm>
          <a:prstGeom prst="rect">
            <a:avLst/>
          </a:prstGeom>
          <a:noFill/>
        </p:spPr>
        <p:txBody>
          <a:bodyPr wrap="square">
            <a:spAutoFit/>
          </a:bodyPr>
          <a:lstStyle/>
          <a:p>
            <a:r>
              <a:rPr lang="zh-CN" altLang="en-US" dirty="0">
                <a:solidFill>
                  <a:schemeClr val="bg1"/>
                </a:solidFill>
                <a:latin typeface="Times New Roman" panose="02020603050405020304" pitchFamily="18" charset="0"/>
                <a:cs typeface="Times New Roman" panose="02020603050405020304" pitchFamily="18" charset="0"/>
              </a:rPr>
              <a:t>The analysis of the first-order circuit problem is transformed into the problem of solving the three elements of the circuit</a:t>
            </a: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7"/>
                                        </p:tgtEl>
                                        <p:attrNameLst>
                                          <p:attrName>style.visibility</p:attrName>
                                        </p:attrNameLst>
                                      </p:cBhvr>
                                      <p:to>
                                        <p:strVal val="visible"/>
                                      </p:to>
                                    </p:set>
                                    <p:anim calcmode="lin" valueType="num">
                                      <p:cBhvr additive="base">
                                        <p:cTn id="7" dur="500" fill="hold"/>
                                        <p:tgtEl>
                                          <p:spTgt spid="51207"/>
                                        </p:tgtEl>
                                        <p:attrNameLst>
                                          <p:attrName>ppt_x</p:attrName>
                                        </p:attrNameLst>
                                      </p:cBhvr>
                                      <p:tavLst>
                                        <p:tav tm="0">
                                          <p:val>
                                            <p:strVal val="#ppt_x"/>
                                          </p:val>
                                        </p:tav>
                                        <p:tav tm="100000">
                                          <p:val>
                                            <p:strVal val="#ppt_x"/>
                                          </p:val>
                                        </p:tav>
                                      </p:tavLst>
                                    </p:anim>
                                    <p:anim calcmode="lin" valueType="num">
                                      <p:cBhvr additive="base">
                                        <p:cTn id="8" dur="500" fill="hold"/>
                                        <p:tgtEl>
                                          <p:spTgt spid="512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51214"/>
                                        </p:tgtEl>
                                        <p:attrNameLst>
                                          <p:attrName>style.visibility</p:attrName>
                                        </p:attrNameLst>
                                      </p:cBhvr>
                                      <p:to>
                                        <p:strVal val="visible"/>
                                      </p:to>
                                    </p:set>
                                    <p:animEffect transition="in" filter="box(out)">
                                      <p:cBhvr>
                                        <p:cTn id="13" dur="500"/>
                                        <p:tgtEl>
                                          <p:spTgt spid="512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1215"/>
                                        </p:tgtEl>
                                        <p:attrNameLst>
                                          <p:attrName>style.visibility</p:attrName>
                                        </p:attrNameLst>
                                      </p:cBhvr>
                                      <p:to>
                                        <p:strVal val="visible"/>
                                      </p:to>
                                    </p:set>
                                    <p:animEffect transition="in" filter="wipe(left)">
                                      <p:cBhvr>
                                        <p:cTn id="18" dur="2000"/>
                                        <p:tgtEl>
                                          <p:spTgt spid="5121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1208"/>
                                        </p:tgtEl>
                                        <p:attrNameLst>
                                          <p:attrName>style.visibility</p:attrName>
                                        </p:attrNameLst>
                                      </p:cBhvr>
                                      <p:to>
                                        <p:strVal val="visible"/>
                                      </p:to>
                                    </p:set>
                                    <p:animEffect transition="in" filter="wipe(left)">
                                      <p:cBhvr>
                                        <p:cTn id="23" dur="3000"/>
                                        <p:tgtEl>
                                          <p:spTgt spid="5120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51209">
                                            <p:txEl>
                                              <p:pRg st="0" end="0"/>
                                            </p:txEl>
                                          </p:spTgt>
                                        </p:tgtEl>
                                        <p:attrNameLst>
                                          <p:attrName>style.visibility</p:attrName>
                                        </p:attrNameLst>
                                      </p:cBhvr>
                                      <p:to>
                                        <p:strVal val="visible"/>
                                      </p:to>
                                    </p:set>
                                    <p:anim calcmode="lin" valueType="num">
                                      <p:cBhvr additive="base">
                                        <p:cTn id="28" dur="500" fill="hold"/>
                                        <p:tgtEl>
                                          <p:spTgt spid="51209">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512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1210"/>
                                        </p:tgtEl>
                                        <p:attrNameLst>
                                          <p:attrName>style.visibility</p:attrName>
                                        </p:attrNameLst>
                                      </p:cBhvr>
                                      <p:to>
                                        <p:strVal val="visible"/>
                                      </p:to>
                                    </p:set>
                                    <p:animEffect transition="in" filter="wipe(left)">
                                      <p:cBhvr>
                                        <p:cTn id="34" dur="3000"/>
                                        <p:tgtEl>
                                          <p:spTgt spid="5121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51216"/>
                                        </p:tgtEl>
                                        <p:attrNameLst>
                                          <p:attrName>style.visibility</p:attrName>
                                        </p:attrNameLst>
                                      </p:cBhvr>
                                      <p:to>
                                        <p:strVal val="visible"/>
                                      </p:to>
                                    </p:set>
                                    <p:animEffect transition="in" filter="slide(fromLeft)">
                                      <p:cBhvr>
                                        <p:cTn id="39" dur="500"/>
                                        <p:tgtEl>
                                          <p:spTgt spid="51216"/>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1211"/>
                                        </p:tgtEl>
                                        <p:attrNameLst>
                                          <p:attrName>style.visibility</p:attrName>
                                        </p:attrNameLst>
                                      </p:cBhvr>
                                      <p:to>
                                        <p:strVal val="visible"/>
                                      </p:to>
                                    </p:set>
                                    <p:animEffect transition="in" filter="wipe(left)">
                                      <p:cBhvr>
                                        <p:cTn id="43" dur="3000"/>
                                        <p:tgtEl>
                                          <p:spTgt spid="512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1205"/>
                                        </p:tgtEl>
                                        <p:attrNameLst>
                                          <p:attrName>style.visibility</p:attrName>
                                        </p:attrNameLst>
                                      </p:cBhvr>
                                      <p:to>
                                        <p:strVal val="visible"/>
                                      </p:to>
                                    </p:set>
                                    <p:animEffect transition="in" filter="wipe(left)">
                                      <p:cBhvr>
                                        <p:cTn id="48" dur="3000"/>
                                        <p:tgtEl>
                                          <p:spTgt spid="5120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calcmode="lin" valueType="num">
                                      <p:cBhvr additive="base">
                                        <p:cTn id="59" dur="500" fill="hold"/>
                                        <p:tgtEl>
                                          <p:spTgt spid="8"/>
                                        </p:tgtEl>
                                        <p:attrNameLst>
                                          <p:attrName>ppt_x</p:attrName>
                                        </p:attrNameLst>
                                      </p:cBhvr>
                                      <p:tavLst>
                                        <p:tav tm="0">
                                          <p:val>
                                            <p:strVal val="#ppt_x"/>
                                          </p:val>
                                        </p:tav>
                                        <p:tav tm="100000">
                                          <p:val>
                                            <p:strVal val="#ppt_x"/>
                                          </p:val>
                                        </p:tav>
                                      </p:tavLst>
                                    </p:anim>
                                    <p:anim calcmode="lin" valueType="num">
                                      <p:cBhvr additive="base">
                                        <p:cTn id="6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2" presetClass="entr" presetSubtype="8" fill="hold" nodeType="clickEffect">
                                  <p:stCondLst>
                                    <p:cond delay="0"/>
                                  </p:stCondLst>
                                  <p:childTnLst>
                                    <p:set>
                                      <p:cBhvr>
                                        <p:cTn id="64" dur="1" fill="hold">
                                          <p:stCondLst>
                                            <p:cond delay="0"/>
                                          </p:stCondLst>
                                        </p:cTn>
                                        <p:tgtEl>
                                          <p:spTgt spid="51222"/>
                                        </p:tgtEl>
                                        <p:attrNameLst>
                                          <p:attrName>style.visibility</p:attrName>
                                        </p:attrNameLst>
                                      </p:cBhvr>
                                      <p:to>
                                        <p:strVal val="visible"/>
                                      </p:to>
                                    </p:set>
                                    <p:animEffect transition="in" filter="slide(fromLeft)">
                                      <p:cBhvr>
                                        <p:cTn id="65" dur="500"/>
                                        <p:tgtEl>
                                          <p:spTgt spid="51222"/>
                                        </p:tgtEl>
                                      </p:cBhvr>
                                    </p:animEffect>
                                  </p:childTnLst>
                                </p:cTn>
                              </p:par>
                            </p:childTnLst>
                          </p:cTn>
                        </p:par>
                        <p:par>
                          <p:cTn id="66" fill="hold">
                            <p:stCondLst>
                              <p:cond delay="500"/>
                            </p:stCondLst>
                            <p:childTnLst>
                              <p:par>
                                <p:cTn id="67" presetID="2" presetClass="entr" presetSubtype="2" fill="hold" grpId="0" nodeType="afterEffect">
                                  <p:stCondLst>
                                    <p:cond delay="0"/>
                                  </p:stCondLst>
                                  <p:childTnLst>
                                    <p:set>
                                      <p:cBhvr>
                                        <p:cTn id="68" dur="1" fill="hold">
                                          <p:stCondLst>
                                            <p:cond delay="0"/>
                                          </p:stCondLst>
                                        </p:cTn>
                                        <p:tgtEl>
                                          <p:spTgt spid="51220"/>
                                        </p:tgtEl>
                                        <p:attrNameLst>
                                          <p:attrName>style.visibility</p:attrName>
                                        </p:attrNameLst>
                                      </p:cBhvr>
                                      <p:to>
                                        <p:strVal val="visible"/>
                                      </p:to>
                                    </p:set>
                                    <p:anim calcmode="lin" valueType="num">
                                      <p:cBhvr additive="base">
                                        <p:cTn id="69" dur="500" fill="hold"/>
                                        <p:tgtEl>
                                          <p:spTgt spid="51220"/>
                                        </p:tgtEl>
                                        <p:attrNameLst>
                                          <p:attrName>ppt_x</p:attrName>
                                        </p:attrNameLst>
                                      </p:cBhvr>
                                      <p:tavLst>
                                        <p:tav tm="0">
                                          <p:val>
                                            <p:strVal val="1+#ppt_w/2"/>
                                          </p:val>
                                        </p:tav>
                                        <p:tav tm="100000">
                                          <p:val>
                                            <p:strVal val="#ppt_x"/>
                                          </p:val>
                                        </p:tav>
                                      </p:tavLst>
                                    </p:anim>
                                    <p:anim calcmode="lin" valueType="num">
                                      <p:cBhvr additive="base">
                                        <p:cTn id="70" dur="500" fill="hold"/>
                                        <p:tgtEl>
                                          <p:spTgt spid="51220"/>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51223"/>
                                        </p:tgtEl>
                                        <p:attrNameLst>
                                          <p:attrName>style.visibility</p:attrName>
                                        </p:attrNameLst>
                                      </p:cBhvr>
                                      <p:to>
                                        <p:strVal val="visible"/>
                                      </p:to>
                                    </p:set>
                                    <p:animEffect transition="in" filter="slide(fromLeft)">
                                      <p:cBhvr>
                                        <p:cTn id="75" dur="500"/>
                                        <p:tgtEl>
                                          <p:spTgt spid="51223"/>
                                        </p:tgtEl>
                                      </p:cBhvr>
                                    </p:animEffect>
                                  </p:childTnLst>
                                </p:cTn>
                              </p:par>
                            </p:childTnLst>
                          </p:cTn>
                        </p:par>
                        <p:par>
                          <p:cTn id="76" fill="hold">
                            <p:stCondLst>
                              <p:cond delay="500"/>
                            </p:stCondLst>
                            <p:childTnLst>
                              <p:par>
                                <p:cTn id="77" presetID="2" presetClass="entr" presetSubtype="2" fill="hold" grpId="0" nodeType="afterEffect">
                                  <p:stCondLst>
                                    <p:cond delay="0"/>
                                  </p:stCondLst>
                                  <p:childTnLst>
                                    <p:set>
                                      <p:cBhvr>
                                        <p:cTn id="78" dur="1" fill="hold">
                                          <p:stCondLst>
                                            <p:cond delay="0"/>
                                          </p:stCondLst>
                                        </p:cTn>
                                        <p:tgtEl>
                                          <p:spTgt spid="51219"/>
                                        </p:tgtEl>
                                        <p:attrNameLst>
                                          <p:attrName>style.visibility</p:attrName>
                                        </p:attrNameLst>
                                      </p:cBhvr>
                                      <p:to>
                                        <p:strVal val="visible"/>
                                      </p:to>
                                    </p:set>
                                    <p:anim calcmode="lin" valueType="num">
                                      <p:cBhvr additive="base">
                                        <p:cTn id="79" dur="500" fill="hold"/>
                                        <p:tgtEl>
                                          <p:spTgt spid="51219"/>
                                        </p:tgtEl>
                                        <p:attrNameLst>
                                          <p:attrName>ppt_x</p:attrName>
                                        </p:attrNameLst>
                                      </p:cBhvr>
                                      <p:tavLst>
                                        <p:tav tm="0">
                                          <p:val>
                                            <p:strVal val="1+#ppt_w/2"/>
                                          </p:val>
                                        </p:tav>
                                        <p:tav tm="100000">
                                          <p:val>
                                            <p:strVal val="#ppt_x"/>
                                          </p:val>
                                        </p:tav>
                                      </p:tavLst>
                                    </p:anim>
                                    <p:anim calcmode="lin" valueType="num">
                                      <p:cBhvr additive="base">
                                        <p:cTn id="80" dur="500" fill="hold"/>
                                        <p:tgtEl>
                                          <p:spTgt spid="51219"/>
                                        </p:tgtEl>
                                        <p:attrNameLst>
                                          <p:attrName>ppt_y</p:attrName>
                                        </p:attrNameLst>
                                      </p:cBhvr>
                                      <p:tavLst>
                                        <p:tav tm="0">
                                          <p:val>
                                            <p:strVal val="#ppt_y"/>
                                          </p:val>
                                        </p:tav>
                                        <p:tav tm="100000">
                                          <p:val>
                                            <p:strVal val="#ppt_y"/>
                                          </p:val>
                                        </p:tav>
                                      </p:tavLst>
                                    </p:anim>
                                  </p:childTnLst>
                                </p:cTn>
                              </p:par>
                            </p:childTnLst>
                          </p:cTn>
                        </p:par>
                        <p:par>
                          <p:cTn id="81" fill="hold">
                            <p:stCondLst>
                              <p:cond delay="1000"/>
                            </p:stCondLst>
                            <p:childTnLst>
                              <p:par>
                                <p:cTn id="82" presetID="2" presetClass="entr" presetSubtype="2" fill="hold" grpId="0" nodeType="afterEffect">
                                  <p:stCondLst>
                                    <p:cond delay="0"/>
                                  </p:stCondLst>
                                  <p:childTnLst>
                                    <p:set>
                                      <p:cBhvr>
                                        <p:cTn id="83" dur="1" fill="hold">
                                          <p:stCondLst>
                                            <p:cond delay="0"/>
                                          </p:stCondLst>
                                        </p:cTn>
                                        <p:tgtEl>
                                          <p:spTgt spid="2"/>
                                        </p:tgtEl>
                                        <p:attrNameLst>
                                          <p:attrName>style.visibility</p:attrName>
                                        </p:attrNameLst>
                                      </p:cBhvr>
                                      <p:to>
                                        <p:strVal val="visible"/>
                                      </p:to>
                                    </p:set>
                                    <p:anim calcmode="lin" valueType="num">
                                      <p:cBhvr additive="base">
                                        <p:cTn id="84" dur="500" fill="hold"/>
                                        <p:tgtEl>
                                          <p:spTgt spid="2"/>
                                        </p:tgtEl>
                                        <p:attrNameLst>
                                          <p:attrName>ppt_x</p:attrName>
                                        </p:attrNameLst>
                                      </p:cBhvr>
                                      <p:tavLst>
                                        <p:tav tm="0">
                                          <p:val>
                                            <p:strVal val="1+#ppt_w/2"/>
                                          </p:val>
                                        </p:tav>
                                        <p:tav tm="100000">
                                          <p:val>
                                            <p:strVal val="#ppt_x"/>
                                          </p:val>
                                        </p:tav>
                                      </p:tavLst>
                                    </p:anim>
                                    <p:anim calcmode="lin" valueType="num">
                                      <p:cBhvr additive="base">
                                        <p:cTn id="8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2" presetClass="entr" presetSubtype="8" fill="hold" nodeType="clickEffect">
                                  <p:stCondLst>
                                    <p:cond delay="0"/>
                                  </p:stCondLst>
                                  <p:childTnLst>
                                    <p:set>
                                      <p:cBhvr>
                                        <p:cTn id="89" dur="1" fill="hold">
                                          <p:stCondLst>
                                            <p:cond delay="0"/>
                                          </p:stCondLst>
                                        </p:cTn>
                                        <p:tgtEl>
                                          <p:spTgt spid="4"/>
                                        </p:tgtEl>
                                        <p:attrNameLst>
                                          <p:attrName>style.visibility</p:attrName>
                                        </p:attrNameLst>
                                      </p:cBhvr>
                                      <p:to>
                                        <p:strVal val="visible"/>
                                      </p:to>
                                    </p:set>
                                    <p:animEffect transition="in" filter="slide(fromLeft)">
                                      <p:cBhvr>
                                        <p:cTn id="90" dur="500"/>
                                        <p:tgtEl>
                                          <p:spTgt spid="4"/>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p:bldP spid="51209" grpId="0" build="p"/>
      <p:bldP spid="51215" grpId="0"/>
      <p:bldP spid="51219" grpId="0"/>
      <p:bldP spid="51220" grpId="0"/>
      <p:bldP spid="2" grpId="0"/>
      <p:bldP spid="2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211" name="Object 35"/>
          <p:cNvGraphicFramePr>
            <a:graphicFrameLocks noChangeAspect="1"/>
          </p:cNvGraphicFramePr>
          <p:nvPr/>
        </p:nvGraphicFramePr>
        <p:xfrm>
          <a:off x="1391603" y="3474403"/>
          <a:ext cx="3025775" cy="515937"/>
        </p:xfrm>
        <a:graphic>
          <a:graphicData uri="http://schemas.openxmlformats.org/presentationml/2006/ole">
            <mc:AlternateContent xmlns:mc="http://schemas.openxmlformats.org/markup-compatibility/2006">
              <mc:Choice xmlns:v="urn:schemas-microsoft-com:vml" Requires="v">
                <p:oleObj spid="_x0000_s59424" name="" r:id="rId1" imgW="1778000" imgH="304800" progId="Equation.DSMT4">
                  <p:embed/>
                </p:oleObj>
              </mc:Choice>
              <mc:Fallback>
                <p:oleObj name="" r:id="rId1" imgW="1778000" imgH="304800" progId="Equation.DSMT4">
                  <p:embed/>
                  <p:pic>
                    <p:nvPicPr>
                      <p:cNvPr id="0" name="图片 3277"/>
                      <p:cNvPicPr/>
                      <p:nvPr/>
                    </p:nvPicPr>
                    <p:blipFill>
                      <a:blip r:embed="rId2">
                        <a:clrChange>
                          <a:clrFrom>
                            <a:srgbClr val="000000"/>
                          </a:clrFrom>
                          <a:clrTo>
                            <a:srgbClr val="FFFFFF"/>
                          </a:clrTo>
                        </a:clrChange>
                      </a:blip>
                      <a:stretch>
                        <a:fillRect/>
                      </a:stretch>
                    </p:blipFill>
                    <p:spPr>
                      <a:xfrm>
                        <a:off x="1391603" y="3474403"/>
                        <a:ext cx="3025775" cy="515937"/>
                      </a:xfrm>
                      <a:prstGeom prst="rect">
                        <a:avLst/>
                      </a:prstGeom>
                      <a:noFill/>
                      <a:ln w="38100">
                        <a:noFill/>
                        <a:miter/>
                      </a:ln>
                    </p:spPr>
                  </p:pic>
                </p:oleObj>
              </mc:Fallback>
            </mc:AlternateContent>
          </a:graphicData>
        </a:graphic>
      </p:graphicFrame>
      <p:graphicFrame>
        <p:nvGraphicFramePr>
          <p:cNvPr id="50212" name="Object 36"/>
          <p:cNvGraphicFramePr>
            <a:graphicFrameLocks noChangeAspect="1"/>
          </p:cNvGraphicFramePr>
          <p:nvPr/>
        </p:nvGraphicFramePr>
        <p:xfrm>
          <a:off x="1187450" y="3990023"/>
          <a:ext cx="3946525" cy="508000"/>
        </p:xfrm>
        <a:graphic>
          <a:graphicData uri="http://schemas.openxmlformats.org/presentationml/2006/ole">
            <mc:AlternateContent xmlns:mc="http://schemas.openxmlformats.org/markup-compatibility/2006">
              <mc:Choice xmlns:v="urn:schemas-microsoft-com:vml" Requires="v">
                <p:oleObj spid="_x0000_s59425" name="" r:id="rId3" imgW="2349500" imgH="292100" progId="Equation.3">
                  <p:embed/>
                </p:oleObj>
              </mc:Choice>
              <mc:Fallback>
                <p:oleObj name="" r:id="rId3" imgW="2349500" imgH="292100" progId="Equation.3">
                  <p:embed/>
                  <p:pic>
                    <p:nvPicPr>
                      <p:cNvPr id="0" name="图片 3283"/>
                      <p:cNvPicPr/>
                      <p:nvPr/>
                    </p:nvPicPr>
                    <p:blipFill>
                      <a:blip r:embed="rId4">
                        <a:clrChange>
                          <a:clrFrom>
                            <a:srgbClr val="000000"/>
                          </a:clrFrom>
                          <a:clrTo>
                            <a:srgbClr val="FFFFFF"/>
                          </a:clrTo>
                        </a:clrChange>
                      </a:blip>
                      <a:stretch>
                        <a:fillRect/>
                      </a:stretch>
                    </p:blipFill>
                    <p:spPr>
                      <a:xfrm>
                        <a:off x="1187450" y="3990023"/>
                        <a:ext cx="3946525" cy="508000"/>
                      </a:xfrm>
                      <a:prstGeom prst="rect">
                        <a:avLst/>
                      </a:prstGeom>
                      <a:noFill/>
                      <a:ln w="38100">
                        <a:noFill/>
                        <a:miter/>
                      </a:ln>
                    </p:spPr>
                  </p:pic>
                </p:oleObj>
              </mc:Fallback>
            </mc:AlternateContent>
          </a:graphicData>
        </a:graphic>
      </p:graphicFrame>
      <p:graphicFrame>
        <p:nvGraphicFramePr>
          <p:cNvPr id="50213" name="Object 37"/>
          <p:cNvGraphicFramePr>
            <a:graphicFrameLocks noChangeAspect="1"/>
          </p:cNvGraphicFramePr>
          <p:nvPr/>
        </p:nvGraphicFramePr>
        <p:xfrm>
          <a:off x="1187450" y="4371340"/>
          <a:ext cx="2960688" cy="871538"/>
        </p:xfrm>
        <a:graphic>
          <a:graphicData uri="http://schemas.openxmlformats.org/presentationml/2006/ole">
            <mc:AlternateContent xmlns:mc="http://schemas.openxmlformats.org/markup-compatibility/2006">
              <mc:Choice xmlns:v="urn:schemas-microsoft-com:vml" Requires="v">
                <p:oleObj spid="_x0000_s59426" name="" r:id="rId5" imgW="1816100" imgH="533400" progId="Equation.3">
                  <p:embed/>
                </p:oleObj>
              </mc:Choice>
              <mc:Fallback>
                <p:oleObj name="" r:id="rId5" imgW="1816100" imgH="533400" progId="Equation.3">
                  <p:embed/>
                  <p:pic>
                    <p:nvPicPr>
                      <p:cNvPr id="0" name="图片 3284"/>
                      <p:cNvPicPr/>
                      <p:nvPr/>
                    </p:nvPicPr>
                    <p:blipFill>
                      <a:blip r:embed="rId6">
                        <a:clrChange>
                          <a:clrFrom>
                            <a:srgbClr val="000000"/>
                          </a:clrFrom>
                          <a:clrTo>
                            <a:srgbClr val="FFFFFF"/>
                          </a:clrTo>
                        </a:clrChange>
                      </a:blip>
                      <a:stretch>
                        <a:fillRect/>
                      </a:stretch>
                    </p:blipFill>
                    <p:spPr>
                      <a:xfrm>
                        <a:off x="1187450" y="4371340"/>
                        <a:ext cx="2960688" cy="871538"/>
                      </a:xfrm>
                      <a:prstGeom prst="rect">
                        <a:avLst/>
                      </a:prstGeom>
                      <a:noFill/>
                      <a:ln w="38100">
                        <a:noFill/>
                        <a:miter/>
                      </a:ln>
                    </p:spPr>
                  </p:pic>
                </p:oleObj>
              </mc:Fallback>
            </mc:AlternateContent>
          </a:graphicData>
        </a:graphic>
      </p:graphicFrame>
      <p:graphicFrame>
        <p:nvGraphicFramePr>
          <p:cNvPr id="50214" name="Object 38"/>
          <p:cNvGraphicFramePr>
            <a:graphicFrameLocks noChangeAspect="1"/>
          </p:cNvGraphicFramePr>
          <p:nvPr/>
        </p:nvGraphicFramePr>
        <p:xfrm>
          <a:off x="1037908" y="5827078"/>
          <a:ext cx="7675562" cy="557212"/>
        </p:xfrm>
        <a:graphic>
          <a:graphicData uri="http://schemas.openxmlformats.org/presentationml/2006/ole">
            <mc:AlternateContent xmlns:mc="http://schemas.openxmlformats.org/markup-compatibility/2006">
              <mc:Choice xmlns:v="urn:schemas-microsoft-com:vml" Requires="v">
                <p:oleObj spid="_x0000_s59427" name="" r:id="rId7" imgW="4406900" imgH="317500" progId="Equation.3">
                  <p:embed/>
                </p:oleObj>
              </mc:Choice>
              <mc:Fallback>
                <p:oleObj name="" r:id="rId7" imgW="4406900" imgH="317500" progId="Equation.3">
                  <p:embed/>
                  <p:pic>
                    <p:nvPicPr>
                      <p:cNvPr id="0" name="图片 3282"/>
                      <p:cNvPicPr/>
                      <p:nvPr/>
                    </p:nvPicPr>
                    <p:blipFill>
                      <a:blip r:embed="rId8">
                        <a:clrChange>
                          <a:clrFrom>
                            <a:srgbClr val="000000"/>
                          </a:clrFrom>
                          <a:clrTo>
                            <a:srgbClr val="FFFFFF"/>
                          </a:clrTo>
                        </a:clrChange>
                      </a:blip>
                      <a:stretch>
                        <a:fillRect/>
                      </a:stretch>
                    </p:blipFill>
                    <p:spPr>
                      <a:xfrm>
                        <a:off x="1037908" y="5827078"/>
                        <a:ext cx="7675562" cy="557212"/>
                      </a:xfrm>
                      <a:prstGeom prst="rect">
                        <a:avLst/>
                      </a:prstGeom>
                      <a:noFill/>
                      <a:ln w="38100">
                        <a:noFill/>
                        <a:miter/>
                      </a:ln>
                    </p:spPr>
                  </p:pic>
                </p:oleObj>
              </mc:Fallback>
            </mc:AlternateContent>
          </a:graphicData>
        </a:graphic>
      </p:graphicFrame>
      <p:grpSp>
        <p:nvGrpSpPr>
          <p:cNvPr id="2" name="Group 56"/>
          <p:cNvGrpSpPr/>
          <p:nvPr/>
        </p:nvGrpSpPr>
        <p:grpSpPr>
          <a:xfrm>
            <a:off x="683568" y="221296"/>
            <a:ext cx="7235825" cy="2297113"/>
            <a:chOff x="95" y="44"/>
            <a:chExt cx="4558" cy="1447"/>
          </a:xfrm>
        </p:grpSpPr>
        <p:grpSp>
          <p:nvGrpSpPr>
            <p:cNvPr id="67605" name="Group 5"/>
            <p:cNvGrpSpPr/>
            <p:nvPr/>
          </p:nvGrpSpPr>
          <p:grpSpPr>
            <a:xfrm>
              <a:off x="414" y="930"/>
              <a:ext cx="240" cy="240"/>
              <a:chOff x="768" y="2928"/>
              <a:chExt cx="288" cy="288"/>
            </a:xfrm>
          </p:grpSpPr>
          <p:sp>
            <p:nvSpPr>
              <p:cNvPr id="67634" name="Oval 6"/>
              <p:cNvSpPr/>
              <p:nvPr/>
            </p:nvSpPr>
            <p:spPr>
              <a:xfrm>
                <a:off x="768" y="2928"/>
                <a:ext cx="288" cy="28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7635" name="Line 7"/>
              <p:cNvSpPr/>
              <p:nvPr/>
            </p:nvSpPr>
            <p:spPr>
              <a:xfrm>
                <a:off x="768" y="3072"/>
                <a:ext cx="288" cy="0"/>
              </a:xfrm>
              <a:prstGeom prst="line">
                <a:avLst/>
              </a:prstGeom>
              <a:ln w="38100" cap="flat" cmpd="sng">
                <a:solidFill>
                  <a:srgbClr val="FF9900"/>
                </a:solidFill>
                <a:prstDash val="solid"/>
                <a:headEnd type="none" w="med" len="med"/>
                <a:tailEnd type="none" w="med" len="med"/>
              </a:ln>
            </p:spPr>
          </p:sp>
        </p:grpSp>
        <p:sp>
          <p:nvSpPr>
            <p:cNvPr id="67606" name="Line 8"/>
            <p:cNvSpPr/>
            <p:nvPr/>
          </p:nvSpPr>
          <p:spPr>
            <a:xfrm flipV="1">
              <a:off x="558" y="738"/>
              <a:ext cx="0" cy="192"/>
            </a:xfrm>
            <a:prstGeom prst="line">
              <a:avLst/>
            </a:prstGeom>
            <a:ln w="28575" cap="flat" cmpd="sng">
              <a:solidFill>
                <a:srgbClr val="FFCC00"/>
              </a:solidFill>
              <a:prstDash val="solid"/>
              <a:headEnd type="none" w="med" len="med"/>
              <a:tailEnd type="none" w="med" len="med"/>
            </a:ln>
          </p:spPr>
        </p:sp>
        <p:sp>
          <p:nvSpPr>
            <p:cNvPr id="67607" name="Line 9"/>
            <p:cNvSpPr/>
            <p:nvPr/>
          </p:nvSpPr>
          <p:spPr>
            <a:xfrm flipV="1">
              <a:off x="567" y="791"/>
              <a:ext cx="0" cy="144"/>
            </a:xfrm>
            <a:prstGeom prst="line">
              <a:avLst/>
            </a:prstGeom>
            <a:ln w="38100" cap="flat" cmpd="sng">
              <a:solidFill>
                <a:srgbClr val="00FFFF"/>
              </a:solidFill>
              <a:prstDash val="solid"/>
              <a:headEnd type="none" w="med" len="med"/>
              <a:tailEnd type="triangle" w="med" len="med"/>
            </a:ln>
          </p:spPr>
        </p:sp>
        <p:sp>
          <p:nvSpPr>
            <p:cNvPr id="67608" name="Rectangle 10"/>
            <p:cNvSpPr/>
            <p:nvPr/>
          </p:nvSpPr>
          <p:spPr>
            <a:xfrm>
              <a:off x="942" y="930"/>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7609" name="Line 11"/>
            <p:cNvSpPr/>
            <p:nvPr/>
          </p:nvSpPr>
          <p:spPr>
            <a:xfrm>
              <a:off x="558" y="738"/>
              <a:ext cx="768" cy="0"/>
            </a:xfrm>
            <a:prstGeom prst="line">
              <a:avLst/>
            </a:prstGeom>
            <a:ln w="28575" cap="flat" cmpd="sng">
              <a:solidFill>
                <a:srgbClr val="FFCC00"/>
              </a:solidFill>
              <a:prstDash val="solid"/>
              <a:headEnd type="none" w="med" len="med"/>
              <a:tailEnd type="none" w="med" len="med"/>
            </a:ln>
          </p:spPr>
        </p:sp>
        <p:sp>
          <p:nvSpPr>
            <p:cNvPr id="67610" name="Line 12"/>
            <p:cNvSpPr/>
            <p:nvPr/>
          </p:nvSpPr>
          <p:spPr>
            <a:xfrm>
              <a:off x="1326" y="738"/>
              <a:ext cx="288" cy="0"/>
            </a:xfrm>
            <a:prstGeom prst="line">
              <a:avLst/>
            </a:prstGeom>
            <a:ln w="28575" cap="flat" cmpd="sng">
              <a:solidFill>
                <a:srgbClr val="FFCC00"/>
              </a:solidFill>
              <a:prstDash val="solid"/>
              <a:headEnd type="none" w="med" len="med"/>
              <a:tailEnd type="none" w="med" len="med"/>
            </a:ln>
          </p:spPr>
        </p:sp>
        <p:sp>
          <p:nvSpPr>
            <p:cNvPr id="67611" name="Line 13"/>
            <p:cNvSpPr/>
            <p:nvPr/>
          </p:nvSpPr>
          <p:spPr>
            <a:xfrm>
              <a:off x="1614" y="738"/>
              <a:ext cx="0" cy="336"/>
            </a:xfrm>
            <a:prstGeom prst="line">
              <a:avLst/>
            </a:prstGeom>
            <a:ln w="28575" cap="flat" cmpd="sng">
              <a:solidFill>
                <a:srgbClr val="FFCC00"/>
              </a:solidFill>
              <a:prstDash val="solid"/>
              <a:headEnd type="oval" w="med" len="med"/>
              <a:tailEnd type="none" w="med" len="med"/>
            </a:ln>
          </p:spPr>
        </p:sp>
        <p:sp>
          <p:nvSpPr>
            <p:cNvPr id="67612" name="Line 14"/>
            <p:cNvSpPr/>
            <p:nvPr/>
          </p:nvSpPr>
          <p:spPr>
            <a:xfrm>
              <a:off x="1614" y="1170"/>
              <a:ext cx="0" cy="240"/>
            </a:xfrm>
            <a:prstGeom prst="line">
              <a:avLst/>
            </a:prstGeom>
            <a:ln w="28575" cap="flat" cmpd="sng">
              <a:solidFill>
                <a:srgbClr val="FFCC00"/>
              </a:solidFill>
              <a:prstDash val="solid"/>
              <a:headEnd type="none" w="med" len="med"/>
              <a:tailEnd type="oval" w="med" len="med"/>
            </a:ln>
          </p:spPr>
        </p:sp>
        <p:sp>
          <p:nvSpPr>
            <p:cNvPr id="67613" name="Line 15"/>
            <p:cNvSpPr/>
            <p:nvPr/>
          </p:nvSpPr>
          <p:spPr>
            <a:xfrm>
              <a:off x="558" y="1410"/>
              <a:ext cx="1728" cy="0"/>
            </a:xfrm>
            <a:prstGeom prst="line">
              <a:avLst/>
            </a:prstGeom>
            <a:ln w="28575" cap="flat" cmpd="sng">
              <a:solidFill>
                <a:srgbClr val="FFCC00"/>
              </a:solidFill>
              <a:prstDash val="solid"/>
              <a:headEnd type="none" w="med" len="med"/>
              <a:tailEnd type="none" w="med" len="med"/>
            </a:ln>
          </p:spPr>
        </p:sp>
        <p:sp>
          <p:nvSpPr>
            <p:cNvPr id="67614" name="Line 16"/>
            <p:cNvSpPr/>
            <p:nvPr/>
          </p:nvSpPr>
          <p:spPr>
            <a:xfrm flipV="1">
              <a:off x="990" y="738"/>
              <a:ext cx="0" cy="192"/>
            </a:xfrm>
            <a:prstGeom prst="line">
              <a:avLst/>
            </a:prstGeom>
            <a:ln w="28575" cap="flat" cmpd="sng">
              <a:solidFill>
                <a:srgbClr val="FFCC00"/>
              </a:solidFill>
              <a:prstDash val="solid"/>
              <a:headEnd type="none" w="med" len="med"/>
              <a:tailEnd type="oval" w="med" len="med"/>
            </a:ln>
          </p:spPr>
        </p:sp>
        <p:sp>
          <p:nvSpPr>
            <p:cNvPr id="67615" name="Line 17"/>
            <p:cNvSpPr/>
            <p:nvPr/>
          </p:nvSpPr>
          <p:spPr>
            <a:xfrm>
              <a:off x="990" y="1170"/>
              <a:ext cx="0" cy="240"/>
            </a:xfrm>
            <a:prstGeom prst="line">
              <a:avLst/>
            </a:prstGeom>
            <a:ln w="28575" cap="flat" cmpd="sng">
              <a:solidFill>
                <a:srgbClr val="FFCC00"/>
              </a:solidFill>
              <a:prstDash val="solid"/>
              <a:headEnd type="none" w="med" len="med"/>
              <a:tailEnd type="oval" w="med" len="med"/>
            </a:ln>
          </p:spPr>
        </p:sp>
        <p:sp>
          <p:nvSpPr>
            <p:cNvPr id="67616" name="Line 18"/>
            <p:cNvSpPr/>
            <p:nvPr/>
          </p:nvSpPr>
          <p:spPr>
            <a:xfrm flipV="1">
              <a:off x="558" y="1170"/>
              <a:ext cx="0" cy="240"/>
            </a:xfrm>
            <a:prstGeom prst="line">
              <a:avLst/>
            </a:prstGeom>
            <a:ln w="28575" cap="flat" cmpd="sng">
              <a:solidFill>
                <a:srgbClr val="FFCC00"/>
              </a:solidFill>
              <a:prstDash val="solid"/>
              <a:headEnd type="none" w="med" len="med"/>
              <a:tailEnd type="none" w="med" len="med"/>
            </a:ln>
          </p:spPr>
        </p:sp>
        <p:sp>
          <p:nvSpPr>
            <p:cNvPr id="67617" name="Text Box 19"/>
            <p:cNvSpPr txBox="1"/>
            <p:nvPr/>
          </p:nvSpPr>
          <p:spPr>
            <a:xfrm>
              <a:off x="186" y="663"/>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67618" name="Text Box 20"/>
            <p:cNvSpPr txBox="1"/>
            <p:nvPr/>
          </p:nvSpPr>
          <p:spPr>
            <a:xfrm>
              <a:off x="1038" y="786"/>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7619" name="Line 21"/>
            <p:cNvSpPr/>
            <p:nvPr/>
          </p:nvSpPr>
          <p:spPr>
            <a:xfrm>
              <a:off x="1518" y="1170"/>
              <a:ext cx="240" cy="0"/>
            </a:xfrm>
            <a:prstGeom prst="line">
              <a:avLst/>
            </a:prstGeom>
            <a:ln w="38100" cap="flat" cmpd="sng">
              <a:solidFill>
                <a:srgbClr val="FF9900"/>
              </a:solidFill>
              <a:prstDash val="solid"/>
              <a:headEnd type="none" w="med" len="med"/>
              <a:tailEnd type="none" w="med" len="med"/>
            </a:ln>
          </p:spPr>
        </p:sp>
        <p:sp>
          <p:nvSpPr>
            <p:cNvPr id="67620" name="Line 22"/>
            <p:cNvSpPr/>
            <p:nvPr/>
          </p:nvSpPr>
          <p:spPr>
            <a:xfrm>
              <a:off x="1518" y="1074"/>
              <a:ext cx="240" cy="0"/>
            </a:xfrm>
            <a:prstGeom prst="line">
              <a:avLst/>
            </a:prstGeom>
            <a:ln w="57150" cap="flat" cmpd="sng">
              <a:solidFill>
                <a:srgbClr val="FF9900"/>
              </a:solidFill>
              <a:prstDash val="solid"/>
              <a:headEnd type="none" w="med" len="med"/>
              <a:tailEnd type="none" w="med" len="med"/>
            </a:ln>
          </p:spPr>
        </p:sp>
        <p:sp>
          <p:nvSpPr>
            <p:cNvPr id="67621" name="Text Box 23"/>
            <p:cNvSpPr txBox="1"/>
            <p:nvPr/>
          </p:nvSpPr>
          <p:spPr>
            <a:xfrm>
              <a:off x="95" y="44"/>
              <a:ext cx="1130" cy="329"/>
            </a:xfrm>
            <a:prstGeom prst="rect">
              <a:avLst/>
            </a:prstGeom>
            <a:solidFill>
              <a:srgbClr val="993366"/>
            </a:solid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Example 1</a:t>
              </a:r>
              <a:endParaRPr lang="en-US" altLang="zh-CN" sz="2800" b="1" dirty="0">
                <a:solidFill>
                  <a:schemeClr val="bg1"/>
                </a:solidFill>
                <a:latin typeface="Times New Roman" panose="02020603050405020304" pitchFamily="18" charset="0"/>
              </a:endParaRPr>
            </a:p>
          </p:txBody>
        </p:sp>
        <p:sp>
          <p:nvSpPr>
            <p:cNvPr id="67622" name="Line 24"/>
            <p:cNvSpPr/>
            <p:nvPr/>
          </p:nvSpPr>
          <p:spPr>
            <a:xfrm>
              <a:off x="1614" y="738"/>
              <a:ext cx="192" cy="0"/>
            </a:xfrm>
            <a:prstGeom prst="line">
              <a:avLst/>
            </a:prstGeom>
            <a:ln w="28575" cap="flat" cmpd="sng">
              <a:solidFill>
                <a:srgbClr val="FFCC00"/>
              </a:solidFill>
              <a:prstDash val="solid"/>
              <a:headEnd type="none" w="med" len="med"/>
              <a:tailEnd type="none" w="med" len="med"/>
            </a:ln>
          </p:spPr>
        </p:sp>
        <p:sp>
          <p:nvSpPr>
            <p:cNvPr id="67623" name="Line 25"/>
            <p:cNvSpPr/>
            <p:nvPr/>
          </p:nvSpPr>
          <p:spPr>
            <a:xfrm flipV="1">
              <a:off x="1806" y="594"/>
              <a:ext cx="240" cy="144"/>
            </a:xfrm>
            <a:prstGeom prst="line">
              <a:avLst/>
            </a:prstGeom>
            <a:ln w="38100" cap="flat" cmpd="sng">
              <a:solidFill>
                <a:srgbClr val="FFCC00"/>
              </a:solidFill>
              <a:prstDash val="solid"/>
              <a:headEnd type="none" w="med" len="med"/>
              <a:tailEnd type="none" w="med" len="med"/>
            </a:ln>
          </p:spPr>
        </p:sp>
        <p:sp>
          <p:nvSpPr>
            <p:cNvPr id="67624" name="Line 26"/>
            <p:cNvSpPr/>
            <p:nvPr/>
          </p:nvSpPr>
          <p:spPr>
            <a:xfrm>
              <a:off x="2046" y="738"/>
              <a:ext cx="240" cy="0"/>
            </a:xfrm>
            <a:prstGeom prst="line">
              <a:avLst/>
            </a:prstGeom>
            <a:ln w="28575" cap="flat" cmpd="sng">
              <a:solidFill>
                <a:srgbClr val="FFCC00"/>
              </a:solidFill>
              <a:prstDash val="solid"/>
              <a:headEnd type="none" w="med" len="med"/>
              <a:tailEnd type="none" w="med" len="med"/>
            </a:ln>
          </p:spPr>
        </p:sp>
        <p:sp>
          <p:nvSpPr>
            <p:cNvPr id="67625" name="Rectangle 27"/>
            <p:cNvSpPr/>
            <p:nvPr/>
          </p:nvSpPr>
          <p:spPr>
            <a:xfrm>
              <a:off x="2238" y="978"/>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7626" name="Line 28"/>
            <p:cNvSpPr/>
            <p:nvPr/>
          </p:nvSpPr>
          <p:spPr>
            <a:xfrm flipV="1">
              <a:off x="2286" y="738"/>
              <a:ext cx="0" cy="240"/>
            </a:xfrm>
            <a:prstGeom prst="line">
              <a:avLst/>
            </a:prstGeom>
            <a:ln w="28575" cap="flat" cmpd="sng">
              <a:solidFill>
                <a:srgbClr val="FFCC00"/>
              </a:solidFill>
              <a:prstDash val="solid"/>
              <a:headEnd type="none" w="med" len="med"/>
              <a:tailEnd type="none" w="med" len="med"/>
            </a:ln>
          </p:spPr>
        </p:sp>
        <p:sp>
          <p:nvSpPr>
            <p:cNvPr id="67627" name="Line 29"/>
            <p:cNvSpPr/>
            <p:nvPr/>
          </p:nvSpPr>
          <p:spPr>
            <a:xfrm>
              <a:off x="2286" y="1218"/>
              <a:ext cx="0" cy="192"/>
            </a:xfrm>
            <a:prstGeom prst="line">
              <a:avLst/>
            </a:prstGeom>
            <a:ln w="28575" cap="flat" cmpd="sng">
              <a:solidFill>
                <a:srgbClr val="FFCC00"/>
              </a:solidFill>
              <a:prstDash val="solid"/>
              <a:headEnd type="none" w="med" len="med"/>
              <a:tailEnd type="none" w="med" len="med"/>
            </a:ln>
          </p:spPr>
        </p:sp>
        <p:sp>
          <p:nvSpPr>
            <p:cNvPr id="67628" name="Line 30"/>
            <p:cNvSpPr/>
            <p:nvPr/>
          </p:nvSpPr>
          <p:spPr>
            <a:xfrm>
              <a:off x="1823" y="621"/>
              <a:ext cx="144" cy="144"/>
            </a:xfrm>
            <a:prstGeom prst="line">
              <a:avLst/>
            </a:prstGeom>
            <a:ln w="38100" cap="flat" cmpd="sng">
              <a:solidFill>
                <a:srgbClr val="FF3300"/>
              </a:solidFill>
              <a:prstDash val="solid"/>
              <a:headEnd type="none" w="med" len="med"/>
              <a:tailEnd type="triangle" w="med" len="med"/>
            </a:ln>
          </p:spPr>
        </p:sp>
        <p:sp>
          <p:nvSpPr>
            <p:cNvPr id="67629" name="Text Box 31"/>
            <p:cNvSpPr txBox="1"/>
            <p:nvPr/>
          </p:nvSpPr>
          <p:spPr>
            <a:xfrm>
              <a:off x="2286" y="978"/>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67630" name="Text Box 32"/>
            <p:cNvSpPr txBox="1"/>
            <p:nvPr/>
          </p:nvSpPr>
          <p:spPr>
            <a:xfrm>
              <a:off x="1225" y="1074"/>
              <a:ext cx="329"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3F</a:t>
              </a:r>
              <a:endParaRPr lang="en-US" altLang="zh-CN" sz="2400" b="1" dirty="0">
                <a:solidFill>
                  <a:schemeClr val="bg1"/>
                </a:solidFill>
                <a:latin typeface="Times New Roman" panose="02020603050405020304" pitchFamily="18" charset="0"/>
              </a:endParaRPr>
            </a:p>
          </p:txBody>
        </p:sp>
        <p:sp>
          <p:nvSpPr>
            <p:cNvPr id="67631" name="Text Box 33"/>
            <p:cNvSpPr txBox="1"/>
            <p:nvPr/>
          </p:nvSpPr>
          <p:spPr>
            <a:xfrm>
              <a:off x="1317" y="896"/>
              <a:ext cx="225" cy="59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a:p>
              <a:pPr marL="0" lvl="0" indent="0" algn="ctr" eaLnBrk="1" hangingPunct="1">
                <a:spcBef>
                  <a:spcPct val="0"/>
                </a:spcBef>
                <a:buNone/>
              </a:pPr>
              <a:r>
                <a:rPr lang="en-US" altLang="zh-CN"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7632" name="Text Box 34"/>
            <p:cNvSpPr txBox="1"/>
            <p:nvPr/>
          </p:nvSpPr>
          <p:spPr>
            <a:xfrm>
              <a:off x="1739" y="1026"/>
              <a:ext cx="308"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67633" name="Text Box 39"/>
            <p:cNvSpPr txBox="1"/>
            <p:nvPr/>
          </p:nvSpPr>
          <p:spPr>
            <a:xfrm>
              <a:off x="1225" y="48"/>
              <a:ext cx="3428" cy="523"/>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 switch is closed. Find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4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after switching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
        <p:nvSpPr>
          <p:cNvPr id="50216" name="Text Box 40"/>
          <p:cNvSpPr txBox="1"/>
          <p:nvPr/>
        </p:nvSpPr>
        <p:spPr>
          <a:xfrm>
            <a:off x="118269" y="2678272"/>
            <a:ext cx="1565275" cy="521970"/>
          </a:xfrm>
          <a:prstGeom prst="rect">
            <a:avLst/>
          </a:prstGeom>
          <a:solidFill>
            <a:srgbClr val="993366"/>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4" name="Group 41"/>
          <p:cNvGrpSpPr/>
          <p:nvPr/>
        </p:nvGrpSpPr>
        <p:grpSpPr>
          <a:xfrm>
            <a:off x="5211582" y="1885790"/>
            <a:ext cx="3613150" cy="2684463"/>
            <a:chOff x="3272" y="1065"/>
            <a:chExt cx="2276" cy="1691"/>
          </a:xfrm>
        </p:grpSpPr>
        <p:sp>
          <p:nvSpPr>
            <p:cNvPr id="67594" name="Line 42"/>
            <p:cNvSpPr/>
            <p:nvPr/>
          </p:nvSpPr>
          <p:spPr>
            <a:xfrm>
              <a:off x="3735" y="2420"/>
              <a:ext cx="1728" cy="0"/>
            </a:xfrm>
            <a:prstGeom prst="line">
              <a:avLst/>
            </a:prstGeom>
            <a:ln w="38100" cap="flat" cmpd="sng">
              <a:solidFill>
                <a:srgbClr val="FFFF00"/>
              </a:solidFill>
              <a:prstDash val="solid"/>
              <a:headEnd type="none" w="med" len="med"/>
              <a:tailEnd type="triangle" w="med" len="med"/>
            </a:ln>
          </p:spPr>
        </p:sp>
        <p:sp>
          <p:nvSpPr>
            <p:cNvPr id="67595" name="Line 43"/>
            <p:cNvSpPr/>
            <p:nvPr/>
          </p:nvSpPr>
          <p:spPr>
            <a:xfrm flipV="1">
              <a:off x="3879" y="1140"/>
              <a:ext cx="0" cy="1616"/>
            </a:xfrm>
            <a:prstGeom prst="line">
              <a:avLst/>
            </a:prstGeom>
            <a:ln w="38100" cap="flat" cmpd="sng">
              <a:solidFill>
                <a:srgbClr val="FFFF00"/>
              </a:solidFill>
              <a:prstDash val="solid"/>
              <a:headEnd type="none" w="med" len="med"/>
              <a:tailEnd type="triangle" w="med" len="med"/>
            </a:ln>
          </p:spPr>
        </p:sp>
        <p:sp>
          <p:nvSpPr>
            <p:cNvPr id="67596" name="Line 44"/>
            <p:cNvSpPr/>
            <p:nvPr/>
          </p:nvSpPr>
          <p:spPr>
            <a:xfrm>
              <a:off x="3879" y="2180"/>
              <a:ext cx="1440" cy="0"/>
            </a:xfrm>
            <a:prstGeom prst="line">
              <a:avLst/>
            </a:prstGeom>
            <a:ln w="38100" cap="flat" cmpd="sng">
              <a:solidFill>
                <a:srgbClr val="00FFFF"/>
              </a:solidFill>
              <a:prstDash val="dash"/>
              <a:headEnd type="none" w="med" len="med"/>
              <a:tailEnd type="none" w="med" len="med"/>
            </a:ln>
          </p:spPr>
        </p:sp>
        <p:sp>
          <p:nvSpPr>
            <p:cNvPr id="67597" name="Freeform 45"/>
            <p:cNvSpPr/>
            <p:nvPr/>
          </p:nvSpPr>
          <p:spPr>
            <a:xfrm>
              <a:off x="3879" y="1604"/>
              <a:ext cx="1354" cy="518"/>
            </a:xfrm>
            <a:custGeom>
              <a:avLst/>
              <a:gdLst>
                <a:gd name="txL" fmla="*/ 0 w 1354"/>
                <a:gd name="txT" fmla="*/ 0 h 518"/>
                <a:gd name="txR" fmla="*/ 1354 w 1354"/>
                <a:gd name="txB" fmla="*/ 518 h 518"/>
              </a:gdLst>
              <a:ahLst/>
              <a:cxnLst>
                <a:cxn ang="0">
                  <a:pos x="0" y="0"/>
                </a:cxn>
                <a:cxn ang="0">
                  <a:pos x="144" y="240"/>
                </a:cxn>
                <a:cxn ang="0">
                  <a:pos x="384" y="384"/>
                </a:cxn>
                <a:cxn ang="0">
                  <a:pos x="816" y="480"/>
                </a:cxn>
                <a:cxn ang="0">
                  <a:pos x="1354" y="518"/>
                </a:cxn>
              </a:cxnLst>
              <a:rect l="txL" t="txT" r="txR" b="txB"/>
              <a:pathLst>
                <a:path w="1354" h="518">
                  <a:moveTo>
                    <a:pt x="0" y="0"/>
                  </a:moveTo>
                  <a:cubicBezTo>
                    <a:pt x="40" y="88"/>
                    <a:pt x="80" y="176"/>
                    <a:pt x="144" y="240"/>
                  </a:cubicBezTo>
                  <a:cubicBezTo>
                    <a:pt x="208" y="304"/>
                    <a:pt x="272" y="344"/>
                    <a:pt x="384" y="384"/>
                  </a:cubicBezTo>
                  <a:cubicBezTo>
                    <a:pt x="496" y="424"/>
                    <a:pt x="654" y="458"/>
                    <a:pt x="816" y="480"/>
                  </a:cubicBezTo>
                  <a:cubicBezTo>
                    <a:pt x="978" y="502"/>
                    <a:pt x="1242" y="510"/>
                    <a:pt x="1354" y="518"/>
                  </a:cubicBezTo>
                </a:path>
              </a:pathLst>
            </a:custGeom>
            <a:noFill/>
            <a:ln w="38100" cap="flat" cmpd="sng">
              <a:solidFill>
                <a:srgbClr val="FF3300">
                  <a:alpha val="100000"/>
                </a:srgbClr>
              </a:solidFill>
              <a:prstDash val="solid"/>
              <a:round/>
              <a:headEnd type="none" w="med" len="med"/>
              <a:tailEnd type="none" w="med" len="med"/>
            </a:ln>
          </p:spPr>
          <p:txBody>
            <a:bodyPr/>
            <a:lstStyle/>
            <a:p>
              <a:endParaRPr lang="zh-CN" altLang="en-US"/>
            </a:p>
          </p:txBody>
        </p:sp>
        <p:sp>
          <p:nvSpPr>
            <p:cNvPr id="67598" name="Text Box 46"/>
            <p:cNvSpPr txBox="1"/>
            <p:nvPr/>
          </p:nvSpPr>
          <p:spPr>
            <a:xfrm>
              <a:off x="5379" y="2468"/>
              <a:ext cx="169"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t</a:t>
              </a:r>
              <a:endParaRPr lang="en-US" altLang="zh-CN" sz="2400" b="1" dirty="0">
                <a:solidFill>
                  <a:schemeClr val="bg1"/>
                </a:solidFill>
                <a:latin typeface="Times New Roman" panose="02020603050405020304" pitchFamily="18" charset="0"/>
              </a:endParaRPr>
            </a:p>
          </p:txBody>
        </p:sp>
        <p:sp>
          <p:nvSpPr>
            <p:cNvPr id="67599" name="Text Box 47"/>
            <p:cNvSpPr txBox="1"/>
            <p:nvPr/>
          </p:nvSpPr>
          <p:spPr>
            <a:xfrm>
              <a:off x="3991" y="1065"/>
              <a:ext cx="280"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67600" name="Text Box 48"/>
            <p:cNvSpPr txBox="1"/>
            <p:nvPr/>
          </p:nvSpPr>
          <p:spPr>
            <a:xfrm>
              <a:off x="3400" y="1375"/>
              <a:ext cx="228" cy="327"/>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67601" name="Text Box 49"/>
            <p:cNvSpPr txBox="1"/>
            <p:nvPr/>
          </p:nvSpPr>
          <p:spPr>
            <a:xfrm>
              <a:off x="4228" y="1068"/>
              <a:ext cx="383" cy="288"/>
            </a:xfrm>
            <a:prstGeom prst="rect">
              <a:avLst/>
            </a:prstGeom>
            <a:noFill/>
            <a:ln w="254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(V)</a:t>
              </a:r>
              <a:endParaRPr lang="en-US" altLang="zh-CN" sz="2400" b="1" dirty="0">
                <a:solidFill>
                  <a:schemeClr val="bg1"/>
                </a:solidFill>
                <a:latin typeface="Times New Roman" panose="02020603050405020304" pitchFamily="18" charset="0"/>
              </a:endParaRPr>
            </a:p>
          </p:txBody>
        </p:sp>
        <p:sp>
          <p:nvSpPr>
            <p:cNvPr id="67602" name="Text Box 50"/>
            <p:cNvSpPr txBox="1"/>
            <p:nvPr/>
          </p:nvSpPr>
          <p:spPr>
            <a:xfrm>
              <a:off x="3272" y="2002"/>
              <a:ext cx="548"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0.667</a:t>
              </a:r>
              <a:endParaRPr lang="en-US" altLang="zh-CN" sz="2400" dirty="0">
                <a:solidFill>
                  <a:schemeClr val="bg1"/>
                </a:solidFill>
                <a:latin typeface="Times New Roman" panose="02020603050405020304" pitchFamily="18" charset="0"/>
              </a:endParaRPr>
            </a:p>
          </p:txBody>
        </p:sp>
        <p:sp>
          <p:nvSpPr>
            <p:cNvPr id="67603" name="Text Box 51"/>
            <p:cNvSpPr txBox="1"/>
            <p:nvPr/>
          </p:nvSpPr>
          <p:spPr>
            <a:xfrm>
              <a:off x="3630" y="2456"/>
              <a:ext cx="212" cy="288"/>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solidFill>
                    <a:schemeClr val="bg1"/>
                  </a:solidFill>
                  <a:latin typeface="Times New Roman" panose="02020603050405020304" pitchFamily="18" charset="0"/>
                </a:rPr>
                <a:t>0</a:t>
              </a:r>
              <a:endParaRPr lang="en-US" altLang="zh-CN" sz="2400" dirty="0">
                <a:solidFill>
                  <a:schemeClr val="bg1"/>
                </a:solidFill>
                <a:latin typeface="Times New Roman" panose="02020603050405020304" pitchFamily="18" charset="0"/>
              </a:endParaRPr>
            </a:p>
          </p:txBody>
        </p:sp>
        <p:sp>
          <p:nvSpPr>
            <p:cNvPr id="67604" name="Line 52"/>
            <p:cNvSpPr/>
            <p:nvPr/>
          </p:nvSpPr>
          <p:spPr>
            <a:xfrm>
              <a:off x="3636" y="1609"/>
              <a:ext cx="236" cy="0"/>
            </a:xfrm>
            <a:prstGeom prst="line">
              <a:avLst/>
            </a:prstGeom>
            <a:ln w="38100" cap="flat" cmpd="sng">
              <a:solidFill>
                <a:srgbClr val="FF3300"/>
              </a:solidFill>
              <a:prstDash val="solid"/>
              <a:headEnd type="none" w="med" len="med"/>
              <a:tailEnd type="none" w="med" len="med"/>
            </a:ln>
          </p:spPr>
        </p:sp>
      </p:grpSp>
      <p:graphicFrame>
        <p:nvGraphicFramePr>
          <p:cNvPr id="50231" name="Object 55"/>
          <p:cNvGraphicFramePr>
            <a:graphicFrameLocks noChangeAspect="1"/>
          </p:cNvGraphicFramePr>
          <p:nvPr/>
        </p:nvGraphicFramePr>
        <p:xfrm>
          <a:off x="1187450" y="4989195"/>
          <a:ext cx="5170488" cy="838200"/>
        </p:xfrm>
        <a:graphic>
          <a:graphicData uri="http://schemas.openxmlformats.org/presentationml/2006/ole">
            <mc:AlternateContent xmlns:mc="http://schemas.openxmlformats.org/markup-compatibility/2006">
              <mc:Choice xmlns:v="urn:schemas-microsoft-com:vml" Requires="v">
                <p:oleObj spid="_x0000_s59428" name="" r:id="rId9" imgW="2806700" imgH="457200" progId="Equation.DSMT4">
                  <p:embed/>
                </p:oleObj>
              </mc:Choice>
              <mc:Fallback>
                <p:oleObj name="" r:id="rId9" imgW="2806700" imgH="457200" progId="Equation.DSMT4">
                  <p:embed/>
                  <p:pic>
                    <p:nvPicPr>
                      <p:cNvPr id="0" name="图片 3287"/>
                      <p:cNvPicPr/>
                      <p:nvPr/>
                    </p:nvPicPr>
                    <p:blipFill>
                      <a:blip r:embed="rId10">
                        <a:clrChange>
                          <a:clrFrom>
                            <a:srgbClr val="000000"/>
                          </a:clrFrom>
                          <a:clrTo>
                            <a:srgbClr val="FFFFFF"/>
                          </a:clrTo>
                        </a:clrChange>
                      </a:blip>
                      <a:stretch>
                        <a:fillRect/>
                      </a:stretch>
                    </p:blipFill>
                    <p:spPr>
                      <a:xfrm>
                        <a:off x="1187450" y="4989195"/>
                        <a:ext cx="5170488" cy="838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0216"/>
                                        </p:tgtEl>
                                        <p:attrNameLst>
                                          <p:attrName>style.visibility</p:attrName>
                                        </p:attrNameLst>
                                      </p:cBhvr>
                                      <p:to>
                                        <p:strVal val="visible"/>
                                      </p:to>
                                    </p:set>
                                    <p:anim calcmode="lin" valueType="num">
                                      <p:cBhvr>
                                        <p:cTn id="7" dur="1000" fill="hold"/>
                                        <p:tgtEl>
                                          <p:spTgt spid="50216"/>
                                        </p:tgtEl>
                                        <p:attrNameLst>
                                          <p:attrName>ppt_w</p:attrName>
                                        </p:attrNameLst>
                                      </p:cBhvr>
                                      <p:tavLst>
                                        <p:tav tm="0">
                                          <p:val>
                                            <p:fltVal val="0"/>
                                          </p:val>
                                        </p:tav>
                                        <p:tav tm="100000">
                                          <p:val>
                                            <p:strVal val="#ppt_w"/>
                                          </p:val>
                                        </p:tav>
                                      </p:tavLst>
                                    </p:anim>
                                    <p:anim calcmode="lin" valueType="num">
                                      <p:cBhvr>
                                        <p:cTn id="8" dur="1000" fill="hold"/>
                                        <p:tgtEl>
                                          <p:spTgt spid="50216"/>
                                        </p:tgtEl>
                                        <p:attrNameLst>
                                          <p:attrName>ppt_h</p:attrName>
                                        </p:attrNameLst>
                                      </p:cBhvr>
                                      <p:tavLst>
                                        <p:tav tm="0">
                                          <p:val>
                                            <p:fltVal val="0"/>
                                          </p:val>
                                        </p:tav>
                                        <p:tav tm="100000">
                                          <p:val>
                                            <p:strVal val="#ppt_h"/>
                                          </p:val>
                                        </p:tav>
                                      </p:tavLst>
                                    </p:anim>
                                    <p:anim calcmode="lin" valueType="num">
                                      <p:cBhvr>
                                        <p:cTn id="9" dur="1000" fill="hold"/>
                                        <p:tgtEl>
                                          <p:spTgt spid="5021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02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0211"/>
                                        </p:tgtEl>
                                        <p:attrNameLst>
                                          <p:attrName>style.visibility</p:attrName>
                                        </p:attrNameLst>
                                      </p:cBhvr>
                                      <p:to>
                                        <p:strVal val="visible"/>
                                      </p:to>
                                    </p:set>
                                    <p:animEffect transition="in" filter="wipe(left)">
                                      <p:cBhvr>
                                        <p:cTn id="15" dur="3000"/>
                                        <p:tgtEl>
                                          <p:spTgt spid="502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0212"/>
                                        </p:tgtEl>
                                        <p:attrNameLst>
                                          <p:attrName>style.visibility</p:attrName>
                                        </p:attrNameLst>
                                      </p:cBhvr>
                                      <p:to>
                                        <p:strVal val="visible"/>
                                      </p:to>
                                    </p:set>
                                    <p:animEffect transition="in" filter="wipe(left)">
                                      <p:cBhvr>
                                        <p:cTn id="20" dur="3000"/>
                                        <p:tgtEl>
                                          <p:spTgt spid="502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0213"/>
                                        </p:tgtEl>
                                        <p:attrNameLst>
                                          <p:attrName>style.visibility</p:attrName>
                                        </p:attrNameLst>
                                      </p:cBhvr>
                                      <p:to>
                                        <p:strVal val="visible"/>
                                      </p:to>
                                    </p:set>
                                    <p:animEffect transition="in" filter="wipe(left)">
                                      <p:cBhvr>
                                        <p:cTn id="25" dur="3000"/>
                                        <p:tgtEl>
                                          <p:spTgt spid="5021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0231"/>
                                        </p:tgtEl>
                                        <p:attrNameLst>
                                          <p:attrName>style.visibility</p:attrName>
                                        </p:attrNameLst>
                                      </p:cBhvr>
                                      <p:to>
                                        <p:strVal val="visible"/>
                                      </p:to>
                                    </p:set>
                                    <p:animEffect transition="in" filter="blinds(horizontal)">
                                      <p:cBhvr>
                                        <p:cTn id="30" dur="500"/>
                                        <p:tgtEl>
                                          <p:spTgt spid="502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0214"/>
                                        </p:tgtEl>
                                        <p:attrNameLst>
                                          <p:attrName>style.visibility</p:attrName>
                                        </p:attrNameLst>
                                      </p:cBhvr>
                                      <p:to>
                                        <p:strVal val="visible"/>
                                      </p:to>
                                    </p:set>
                                    <p:animEffect transition="in" filter="wipe(left)">
                                      <p:cBhvr>
                                        <p:cTn id="35" dur="3000"/>
                                        <p:tgtEl>
                                          <p:spTgt spid="502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p:nvPr/>
        </p:nvSpPr>
        <p:spPr>
          <a:xfrm>
            <a:off x="15874" y="76677"/>
            <a:ext cx="2122805" cy="521970"/>
          </a:xfrm>
          <a:prstGeom prst="rect">
            <a:avLst/>
          </a:prstGeom>
          <a:solidFill>
            <a:srgbClr val="A50021"/>
          </a:solidFill>
          <a:ln w="2857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800" b="1" dirty="0">
                <a:solidFill>
                  <a:schemeClr val="bg1"/>
                </a:solidFill>
                <a:latin typeface="Times New Roman" panose="02020603050405020304" pitchFamily="18" charset="0"/>
              </a:rPr>
              <a:t>Example 2</a:t>
            </a:r>
            <a:endParaRPr lang="en-US" altLang="zh-CN" sz="2800" b="1" dirty="0">
              <a:solidFill>
                <a:schemeClr val="bg1"/>
              </a:solidFill>
              <a:latin typeface="Times New Roman" panose="02020603050405020304" pitchFamily="18" charset="0"/>
            </a:endParaRPr>
          </a:p>
        </p:txBody>
      </p:sp>
      <p:sp>
        <p:nvSpPr>
          <p:cNvPr id="49157" name="Text Box 5"/>
          <p:cNvSpPr txBox="1"/>
          <p:nvPr/>
        </p:nvSpPr>
        <p:spPr>
          <a:xfrm>
            <a:off x="2310447" y="80645"/>
            <a:ext cx="6323330" cy="82994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When</a:t>
            </a:r>
            <a:r>
              <a:rPr lang="en-US" altLang="zh-CN" sz="2400" b="1" i="1" dirty="0">
                <a:solidFill>
                  <a:schemeClr val="bg1"/>
                </a:solidFill>
                <a:latin typeface="Times New Roman" panose="02020603050405020304" pitchFamily="18" charset="0"/>
                <a:cs typeface="Times New Roman" panose="02020603050405020304" pitchFamily="18" charset="0"/>
              </a:rPr>
              <a:t> t</a:t>
            </a:r>
            <a:r>
              <a:rPr lang="en-US" altLang="zh-CN" sz="2400" b="1" dirty="0">
                <a:solidFill>
                  <a:schemeClr val="bg1"/>
                </a:solidFill>
                <a:latin typeface="Times New Roman" panose="02020603050405020304" pitchFamily="18" charset="0"/>
                <a:cs typeface="Times New Roman" panose="02020603050405020304" pitchFamily="18" charset="0"/>
              </a:rPr>
              <a:t>=0</a:t>
            </a:r>
            <a:r>
              <a:rPr lang="zh-CN"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en-US" altLang="zh-CN" sz="2400" b="1" dirty="0">
                <a:solidFill>
                  <a:schemeClr val="bg1"/>
                </a:solidFill>
                <a:latin typeface="Times New Roman" panose="02020603050405020304" pitchFamily="18" charset="0"/>
                <a:cs typeface="Times New Roman" panose="02020603050405020304" pitchFamily="18" charset="0"/>
              </a:rPr>
              <a:t>switch is closed.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Find </a:t>
            </a:r>
            <a:r>
              <a:rPr lang="en-US" altLang="zh-CN" sz="2400" b="1" i="1" dirty="0" err="1">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i</a:t>
            </a:r>
            <a:r>
              <a:rPr lang="en-US" altLang="zh-CN" sz="2400" b="1" baseline="-25000" dirty="0" err="1">
                <a:solidFill>
                  <a:schemeClr val="bg1"/>
                </a:solidFill>
                <a:latin typeface="Times New Roman" panose="02020603050405020304" pitchFamily="18" charset="0"/>
                <a:cs typeface="Times New Roman" panose="02020603050405020304" pitchFamily="18" charset="0"/>
                <a:sym typeface="+mn-ea"/>
              </a:rPr>
              <a:t>L</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 </a:t>
            </a:r>
            <a:r>
              <a:rPr lang="en-US" altLang="zh-CN" sz="2400" b="1" i="1" dirty="0">
                <a:solidFill>
                  <a:schemeClr val="bg1"/>
                </a:solidFill>
                <a:latin typeface="Times New Roman" panose="02020603050405020304" pitchFamily="18" charset="0"/>
                <a:cs typeface="Times New Roman" panose="02020603050405020304" pitchFamily="18" charset="0"/>
                <a:sym typeface="+mn-ea"/>
              </a:rPr>
              <a:t>i</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1</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and </a:t>
            </a:r>
            <a:r>
              <a:rPr lang="en-US" altLang="zh-CN" sz="2400" b="1" i="1" dirty="0">
                <a:solidFill>
                  <a:schemeClr val="bg1"/>
                </a:solidFill>
                <a:latin typeface="Times New Roman" panose="02020603050405020304" pitchFamily="18" charset="0"/>
                <a:cs typeface="Times New Roman" panose="02020603050405020304" pitchFamily="18" charset="0"/>
                <a:sym typeface="+mn-ea"/>
              </a:rPr>
              <a:t>i</a:t>
            </a:r>
            <a:r>
              <a:rPr lang="en-US" altLang="zh-CN" sz="2400" b="1" baseline="-25000" dirty="0">
                <a:solidFill>
                  <a:schemeClr val="bg1"/>
                </a:solidFill>
                <a:latin typeface="Times New Roman" panose="02020603050405020304" pitchFamily="18" charset="0"/>
                <a:cs typeface="Times New Roman" panose="02020603050405020304" pitchFamily="18" charset="0"/>
                <a:sym typeface="+mn-ea"/>
              </a:rPr>
              <a:t>2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after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&gt;0.</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49158" name="Text Box 6"/>
          <p:cNvSpPr txBox="1"/>
          <p:nvPr/>
        </p:nvSpPr>
        <p:spPr>
          <a:xfrm>
            <a:off x="395605" y="978853"/>
            <a:ext cx="1363345"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49159" name="Text Box 7"/>
          <p:cNvSpPr txBox="1"/>
          <p:nvPr/>
        </p:nvSpPr>
        <p:spPr>
          <a:xfrm>
            <a:off x="1971675" y="1050925"/>
            <a:ext cx="3073400"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a:t>
            </a:r>
            <a:r>
              <a:rPr lang="en-US" altLang="zh-CN" sz="2400"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three-element </a:t>
            </a:r>
            <a:r>
              <a:rPr lang="en-US" altLang="zh-CN"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is</a:t>
            </a:r>
            <a:r>
              <a:rPr lang="zh-CN" altLang="en-US"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graphicFrame>
        <p:nvGraphicFramePr>
          <p:cNvPr id="49193" name="Object 41"/>
          <p:cNvGraphicFramePr>
            <a:graphicFrameLocks noChangeAspect="1"/>
          </p:cNvGraphicFramePr>
          <p:nvPr/>
        </p:nvGraphicFramePr>
        <p:xfrm>
          <a:off x="611188" y="2852738"/>
          <a:ext cx="4305300" cy="444500"/>
        </p:xfrm>
        <a:graphic>
          <a:graphicData uri="http://schemas.openxmlformats.org/presentationml/2006/ole">
            <mc:AlternateContent xmlns:mc="http://schemas.openxmlformats.org/markup-compatibility/2006">
              <mc:Choice xmlns:v="urn:schemas-microsoft-com:vml" Requires="v">
                <p:oleObj spid="_x0000_s60467" name="" r:id="rId1" imgW="2451100" imgH="266700" progId="Equation.3">
                  <p:embed/>
                </p:oleObj>
              </mc:Choice>
              <mc:Fallback>
                <p:oleObj name="" r:id="rId1" imgW="2451100" imgH="266700" progId="Equation.3">
                  <p:embed/>
                  <p:pic>
                    <p:nvPicPr>
                      <p:cNvPr id="0" name="图片 3286"/>
                      <p:cNvPicPr/>
                      <p:nvPr/>
                    </p:nvPicPr>
                    <p:blipFill>
                      <a:blip r:embed="rId2">
                        <a:clrChange>
                          <a:clrFrom>
                            <a:srgbClr val="000000"/>
                          </a:clrFrom>
                          <a:clrTo>
                            <a:srgbClr val="FFFFFF"/>
                          </a:clrTo>
                        </a:clrChange>
                      </a:blip>
                      <a:stretch>
                        <a:fillRect/>
                      </a:stretch>
                    </p:blipFill>
                    <p:spPr>
                      <a:xfrm>
                        <a:off x="611188" y="2852738"/>
                        <a:ext cx="4305300" cy="444500"/>
                      </a:xfrm>
                      <a:prstGeom prst="rect">
                        <a:avLst/>
                      </a:prstGeom>
                      <a:noFill/>
                      <a:ln w="38100">
                        <a:noFill/>
                        <a:miter/>
                      </a:ln>
                    </p:spPr>
                  </p:pic>
                </p:oleObj>
              </mc:Fallback>
            </mc:AlternateContent>
          </a:graphicData>
        </a:graphic>
      </p:graphicFrame>
      <p:graphicFrame>
        <p:nvGraphicFramePr>
          <p:cNvPr id="49194" name="Object 42"/>
          <p:cNvGraphicFramePr>
            <a:graphicFrameLocks noChangeAspect="1"/>
          </p:cNvGraphicFramePr>
          <p:nvPr/>
        </p:nvGraphicFramePr>
        <p:xfrm>
          <a:off x="722313" y="1557338"/>
          <a:ext cx="4241800" cy="534987"/>
        </p:xfrm>
        <a:graphic>
          <a:graphicData uri="http://schemas.openxmlformats.org/presentationml/2006/ole">
            <mc:AlternateContent xmlns:mc="http://schemas.openxmlformats.org/markup-compatibility/2006">
              <mc:Choice xmlns:v="urn:schemas-microsoft-com:vml" Requires="v">
                <p:oleObj spid="_x0000_s60468" name="" r:id="rId3" imgW="2247900" imgH="304800" progId="Equation.DSMT4">
                  <p:embed/>
                </p:oleObj>
              </mc:Choice>
              <mc:Fallback>
                <p:oleObj name="" r:id="rId3" imgW="2247900" imgH="304800" progId="Equation.DSMT4">
                  <p:embed/>
                  <p:pic>
                    <p:nvPicPr>
                      <p:cNvPr id="0" name="图片 3285"/>
                      <p:cNvPicPr/>
                      <p:nvPr/>
                    </p:nvPicPr>
                    <p:blipFill>
                      <a:blip r:embed="rId4">
                        <a:clrChange>
                          <a:clrFrom>
                            <a:srgbClr val="000000"/>
                          </a:clrFrom>
                          <a:clrTo>
                            <a:srgbClr val="FFFFFF"/>
                          </a:clrTo>
                        </a:clrChange>
                      </a:blip>
                      <a:stretch>
                        <a:fillRect/>
                      </a:stretch>
                    </p:blipFill>
                    <p:spPr>
                      <a:xfrm>
                        <a:off x="722313" y="1557338"/>
                        <a:ext cx="4241800" cy="534987"/>
                      </a:xfrm>
                      <a:prstGeom prst="rect">
                        <a:avLst/>
                      </a:prstGeom>
                      <a:noFill/>
                      <a:ln w="38100">
                        <a:noFill/>
                        <a:miter/>
                      </a:ln>
                    </p:spPr>
                  </p:pic>
                </p:oleObj>
              </mc:Fallback>
            </mc:AlternateContent>
          </a:graphicData>
        </a:graphic>
      </p:graphicFrame>
      <p:grpSp>
        <p:nvGrpSpPr>
          <p:cNvPr id="2" name="Group 56"/>
          <p:cNvGrpSpPr/>
          <p:nvPr/>
        </p:nvGrpSpPr>
        <p:grpSpPr>
          <a:xfrm>
            <a:off x="5219700" y="981075"/>
            <a:ext cx="3600450" cy="1970088"/>
            <a:chOff x="3107" y="572"/>
            <a:chExt cx="2268" cy="1241"/>
          </a:xfrm>
        </p:grpSpPr>
        <p:sp>
          <p:nvSpPr>
            <p:cNvPr id="68625" name="Line 43"/>
            <p:cNvSpPr/>
            <p:nvPr/>
          </p:nvSpPr>
          <p:spPr>
            <a:xfrm>
              <a:off x="3334" y="890"/>
              <a:ext cx="1360" cy="0"/>
            </a:xfrm>
            <a:prstGeom prst="line">
              <a:avLst/>
            </a:prstGeom>
            <a:ln w="28575" cap="flat" cmpd="sng">
              <a:solidFill>
                <a:srgbClr val="FFCC00"/>
              </a:solidFill>
              <a:prstDash val="solid"/>
              <a:headEnd type="none" w="med" len="med"/>
              <a:tailEnd type="oval" w="med" len="med"/>
            </a:ln>
          </p:spPr>
        </p:sp>
        <p:grpSp>
          <p:nvGrpSpPr>
            <p:cNvPr id="68626" name="Group 48"/>
            <p:cNvGrpSpPr/>
            <p:nvPr/>
          </p:nvGrpSpPr>
          <p:grpSpPr>
            <a:xfrm>
              <a:off x="5103" y="1207"/>
              <a:ext cx="272" cy="288"/>
              <a:chOff x="2160" y="2389"/>
              <a:chExt cx="255" cy="261"/>
            </a:xfrm>
          </p:grpSpPr>
          <p:sp>
            <p:nvSpPr>
              <p:cNvPr id="68659" name="Oval 49"/>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68660" name="Text Box 50"/>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68627" name="Line 9"/>
            <p:cNvSpPr/>
            <p:nvPr/>
          </p:nvSpPr>
          <p:spPr>
            <a:xfrm>
              <a:off x="3835" y="936"/>
              <a:ext cx="0" cy="317"/>
            </a:xfrm>
            <a:prstGeom prst="line">
              <a:avLst/>
            </a:prstGeom>
            <a:ln w="38100" cap="flat" cmpd="sng">
              <a:solidFill>
                <a:srgbClr val="00FFFF"/>
              </a:solidFill>
              <a:prstDash val="solid"/>
              <a:headEnd type="none" w="med" len="med"/>
              <a:tailEnd type="triangle" w="med" len="med"/>
            </a:ln>
          </p:spPr>
        </p:sp>
        <p:sp>
          <p:nvSpPr>
            <p:cNvPr id="68628" name="Text Box 10"/>
            <p:cNvSpPr txBox="1"/>
            <p:nvPr/>
          </p:nvSpPr>
          <p:spPr>
            <a:xfrm>
              <a:off x="3969" y="800"/>
              <a:ext cx="290" cy="365"/>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b="1" i="1" dirty="0">
                  <a:solidFill>
                    <a:schemeClr val="bg1"/>
                  </a:solidFill>
                  <a:latin typeface="Times New Roman" panose="02020603050405020304" pitchFamily="18" charset="0"/>
                </a:rPr>
                <a:t>i</a:t>
              </a:r>
              <a:r>
                <a:rPr lang="en-US" altLang="zh-CN" b="1" i="1" baseline="-25000" dirty="0">
                  <a:solidFill>
                    <a:schemeClr val="bg1"/>
                  </a:solidFill>
                  <a:latin typeface="Times New Roman" panose="02020603050405020304" pitchFamily="18" charset="0"/>
                </a:rPr>
                <a:t>L</a:t>
              </a:r>
              <a:endParaRPr lang="en-US" altLang="zh-CN" sz="2400" b="1" dirty="0">
                <a:solidFill>
                  <a:schemeClr val="bg1"/>
                </a:solidFill>
                <a:latin typeface="Times New Roman" panose="02020603050405020304" pitchFamily="18" charset="0"/>
              </a:endParaRPr>
            </a:p>
          </p:txBody>
        </p:sp>
        <p:sp>
          <p:nvSpPr>
            <p:cNvPr id="68629" name="Text Box 12"/>
            <p:cNvSpPr txBox="1"/>
            <p:nvPr/>
          </p:nvSpPr>
          <p:spPr>
            <a:xfrm>
              <a:off x="3379" y="1087"/>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8630" name="Text Box 13"/>
            <p:cNvSpPr txBox="1"/>
            <p:nvPr/>
          </p:nvSpPr>
          <p:spPr>
            <a:xfrm>
              <a:off x="3424" y="1480"/>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8631" name="Text Box 14"/>
            <p:cNvSpPr txBox="1"/>
            <p:nvPr/>
          </p:nvSpPr>
          <p:spPr>
            <a:xfrm>
              <a:off x="4649" y="1207"/>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20V</a:t>
              </a:r>
              <a:endParaRPr lang="en-US" altLang="zh-CN" sz="2400" b="1" baseline="-25000" dirty="0">
                <a:solidFill>
                  <a:schemeClr val="bg1"/>
                </a:solidFill>
                <a:latin typeface="Times New Roman" panose="02020603050405020304" pitchFamily="18" charset="0"/>
              </a:endParaRPr>
            </a:p>
          </p:txBody>
        </p:sp>
        <p:sp>
          <p:nvSpPr>
            <p:cNvPr id="68632" name="Text Box 15"/>
            <p:cNvSpPr txBox="1"/>
            <p:nvPr/>
          </p:nvSpPr>
          <p:spPr>
            <a:xfrm>
              <a:off x="4014" y="1253"/>
              <a:ext cx="50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0.5H</a:t>
              </a:r>
              <a:endParaRPr lang="en-US" altLang="zh-CN" sz="2400" b="1" dirty="0">
                <a:solidFill>
                  <a:schemeClr val="bg1"/>
                </a:solidFill>
                <a:latin typeface="Times New Roman" panose="02020603050405020304" pitchFamily="18" charset="0"/>
              </a:endParaRPr>
            </a:p>
          </p:txBody>
        </p:sp>
        <p:grpSp>
          <p:nvGrpSpPr>
            <p:cNvPr id="68633" name="Group 16"/>
            <p:cNvGrpSpPr/>
            <p:nvPr/>
          </p:nvGrpSpPr>
          <p:grpSpPr>
            <a:xfrm flipH="1" flipV="1">
              <a:off x="3929" y="1163"/>
              <a:ext cx="88" cy="432"/>
              <a:chOff x="2586" y="847"/>
              <a:chExt cx="71" cy="654"/>
            </a:xfrm>
          </p:grpSpPr>
          <p:sp>
            <p:nvSpPr>
              <p:cNvPr id="68656" name="Line 17"/>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68657" name="Line 18"/>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68658" name="Freeform 19"/>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68634" name="Line 22"/>
            <p:cNvSpPr/>
            <p:nvPr/>
          </p:nvSpPr>
          <p:spPr>
            <a:xfrm>
              <a:off x="3334" y="1797"/>
              <a:ext cx="1876" cy="0"/>
            </a:xfrm>
            <a:prstGeom prst="line">
              <a:avLst/>
            </a:prstGeom>
            <a:ln w="28575" cap="flat" cmpd="sng">
              <a:solidFill>
                <a:srgbClr val="FFCC00"/>
              </a:solidFill>
              <a:prstDash val="solid"/>
              <a:headEnd type="none" w="med" len="med"/>
              <a:tailEnd type="none" w="med" len="med"/>
            </a:ln>
          </p:spPr>
        </p:sp>
        <p:sp>
          <p:nvSpPr>
            <p:cNvPr id="68635" name="Line 23"/>
            <p:cNvSpPr/>
            <p:nvPr/>
          </p:nvSpPr>
          <p:spPr>
            <a:xfrm flipH="1" flipV="1">
              <a:off x="3923" y="1571"/>
              <a:ext cx="0" cy="226"/>
            </a:xfrm>
            <a:prstGeom prst="line">
              <a:avLst/>
            </a:prstGeom>
            <a:ln w="28575" cap="flat" cmpd="sng">
              <a:solidFill>
                <a:srgbClr val="FFCC00"/>
              </a:solidFill>
              <a:prstDash val="solid"/>
              <a:headEnd type="oval" w="med" len="med"/>
              <a:tailEnd type="none" w="med" len="med"/>
            </a:ln>
          </p:spPr>
        </p:sp>
        <p:sp>
          <p:nvSpPr>
            <p:cNvPr id="68636" name="Line 24"/>
            <p:cNvSpPr/>
            <p:nvPr/>
          </p:nvSpPr>
          <p:spPr>
            <a:xfrm flipH="1">
              <a:off x="3923" y="888"/>
              <a:ext cx="6" cy="365"/>
            </a:xfrm>
            <a:prstGeom prst="line">
              <a:avLst/>
            </a:prstGeom>
            <a:ln w="28575" cap="flat" cmpd="sng">
              <a:solidFill>
                <a:srgbClr val="FFCC00"/>
              </a:solidFill>
              <a:prstDash val="solid"/>
              <a:headEnd type="oval" w="med" len="med"/>
              <a:tailEnd type="none" w="med" len="med"/>
            </a:ln>
          </p:spPr>
        </p:sp>
        <p:grpSp>
          <p:nvGrpSpPr>
            <p:cNvPr id="68637" name="Group 25"/>
            <p:cNvGrpSpPr/>
            <p:nvPr/>
          </p:nvGrpSpPr>
          <p:grpSpPr>
            <a:xfrm>
              <a:off x="3198" y="1222"/>
              <a:ext cx="272" cy="288"/>
              <a:chOff x="2160" y="2389"/>
              <a:chExt cx="255" cy="261"/>
            </a:xfrm>
          </p:grpSpPr>
          <p:sp>
            <p:nvSpPr>
              <p:cNvPr id="68654" name="Oval 26"/>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68655" name="Text Box 27"/>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68638" name="Line 28"/>
            <p:cNvSpPr/>
            <p:nvPr/>
          </p:nvSpPr>
          <p:spPr>
            <a:xfrm flipV="1">
              <a:off x="4694" y="663"/>
              <a:ext cx="363" cy="201"/>
            </a:xfrm>
            <a:prstGeom prst="line">
              <a:avLst/>
            </a:prstGeom>
            <a:ln w="38100" cap="flat" cmpd="sng">
              <a:solidFill>
                <a:srgbClr val="FFCC00"/>
              </a:solidFill>
              <a:prstDash val="solid"/>
              <a:headEnd type="none" w="med" len="med"/>
              <a:tailEnd type="none" w="med" len="med"/>
            </a:ln>
          </p:spPr>
        </p:sp>
        <p:sp>
          <p:nvSpPr>
            <p:cNvPr id="68639" name="Line 29"/>
            <p:cNvSpPr/>
            <p:nvPr/>
          </p:nvSpPr>
          <p:spPr>
            <a:xfrm flipH="1" flipV="1">
              <a:off x="4740" y="709"/>
              <a:ext cx="85" cy="226"/>
            </a:xfrm>
            <a:prstGeom prst="line">
              <a:avLst/>
            </a:prstGeom>
            <a:ln w="38100" cap="flat" cmpd="sng">
              <a:solidFill>
                <a:srgbClr val="FF3300"/>
              </a:solidFill>
              <a:prstDash val="solid"/>
              <a:headEnd type="triangle" w="med" len="med"/>
              <a:tailEnd type="none" w="med" len="med"/>
            </a:ln>
          </p:spPr>
        </p:sp>
        <p:sp>
          <p:nvSpPr>
            <p:cNvPr id="68640" name="Line 30"/>
            <p:cNvSpPr/>
            <p:nvPr/>
          </p:nvSpPr>
          <p:spPr>
            <a:xfrm>
              <a:off x="3334" y="861"/>
              <a:ext cx="0" cy="952"/>
            </a:xfrm>
            <a:prstGeom prst="line">
              <a:avLst/>
            </a:prstGeom>
            <a:ln w="28575" cap="flat" cmpd="sng">
              <a:solidFill>
                <a:srgbClr val="FFCC00"/>
              </a:solidFill>
              <a:prstDash val="solid"/>
              <a:headEnd type="none" w="med" len="med"/>
              <a:tailEnd type="none" w="med" len="med"/>
            </a:ln>
          </p:spPr>
        </p:sp>
        <p:sp>
          <p:nvSpPr>
            <p:cNvPr id="68641" name="Text Box 31"/>
            <p:cNvSpPr txBox="1"/>
            <p:nvPr/>
          </p:nvSpPr>
          <p:spPr>
            <a:xfrm>
              <a:off x="3515" y="572"/>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8642" name="Rectangle 35"/>
            <p:cNvSpPr/>
            <p:nvPr/>
          </p:nvSpPr>
          <p:spPr>
            <a:xfrm>
              <a:off x="3560" y="845"/>
              <a:ext cx="22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8643" name="Text Box 36"/>
            <p:cNvSpPr txBox="1"/>
            <p:nvPr/>
          </p:nvSpPr>
          <p:spPr>
            <a:xfrm>
              <a:off x="4195" y="572"/>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8644" name="Line 37"/>
            <p:cNvSpPr/>
            <p:nvPr/>
          </p:nvSpPr>
          <p:spPr>
            <a:xfrm flipV="1">
              <a:off x="4921" y="889"/>
              <a:ext cx="318" cy="1"/>
            </a:xfrm>
            <a:prstGeom prst="line">
              <a:avLst/>
            </a:prstGeom>
            <a:ln w="28575" cap="flat" cmpd="sng">
              <a:solidFill>
                <a:srgbClr val="FFCC00"/>
              </a:solidFill>
              <a:prstDash val="solid"/>
              <a:headEnd type="oval" w="med" len="med"/>
              <a:tailEnd type="none" w="med" len="med"/>
            </a:ln>
          </p:spPr>
        </p:sp>
        <p:sp>
          <p:nvSpPr>
            <p:cNvPr id="68645" name="Rectangle 40"/>
            <p:cNvSpPr/>
            <p:nvPr/>
          </p:nvSpPr>
          <p:spPr>
            <a:xfrm>
              <a:off x="4241" y="845"/>
              <a:ext cx="318"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8646" name="Text Box 45"/>
            <p:cNvSpPr txBox="1"/>
            <p:nvPr/>
          </p:nvSpPr>
          <p:spPr>
            <a:xfrm>
              <a:off x="4967" y="1026"/>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8647" name="Text Box 46"/>
            <p:cNvSpPr txBox="1"/>
            <p:nvPr/>
          </p:nvSpPr>
          <p:spPr>
            <a:xfrm>
              <a:off x="4921" y="1434"/>
              <a:ext cx="36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8648" name="Line 47"/>
            <p:cNvSpPr/>
            <p:nvPr/>
          </p:nvSpPr>
          <p:spPr>
            <a:xfrm>
              <a:off x="5239" y="890"/>
              <a:ext cx="0" cy="907"/>
            </a:xfrm>
            <a:prstGeom prst="line">
              <a:avLst/>
            </a:prstGeom>
            <a:ln w="28575" cap="flat" cmpd="sng">
              <a:solidFill>
                <a:srgbClr val="FFCC00"/>
              </a:solidFill>
              <a:prstDash val="solid"/>
              <a:headEnd type="none" w="med" len="med"/>
              <a:tailEnd type="none" w="med" len="med"/>
            </a:ln>
          </p:spPr>
        </p:sp>
        <p:sp>
          <p:nvSpPr>
            <p:cNvPr id="68649" name="Text Box 51"/>
            <p:cNvSpPr txBox="1"/>
            <p:nvPr/>
          </p:nvSpPr>
          <p:spPr>
            <a:xfrm>
              <a:off x="3334" y="1298"/>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baseline="-25000" dirty="0">
                <a:solidFill>
                  <a:schemeClr val="bg1"/>
                </a:solidFill>
                <a:latin typeface="Times New Roman" panose="02020603050405020304" pitchFamily="18" charset="0"/>
              </a:endParaRPr>
            </a:p>
          </p:txBody>
        </p:sp>
        <p:sp>
          <p:nvSpPr>
            <p:cNvPr id="68650" name="Line 52"/>
            <p:cNvSpPr/>
            <p:nvPr/>
          </p:nvSpPr>
          <p:spPr>
            <a:xfrm flipV="1">
              <a:off x="3243" y="890"/>
              <a:ext cx="0" cy="272"/>
            </a:xfrm>
            <a:prstGeom prst="line">
              <a:avLst/>
            </a:prstGeom>
            <a:ln w="38100" cap="flat" cmpd="sng">
              <a:solidFill>
                <a:srgbClr val="00FFFF"/>
              </a:solidFill>
              <a:prstDash val="solid"/>
              <a:headEnd type="none" w="med" len="med"/>
              <a:tailEnd type="triangle" w="med" len="med"/>
            </a:ln>
          </p:spPr>
        </p:sp>
        <p:sp>
          <p:nvSpPr>
            <p:cNvPr id="68651" name="Line 53"/>
            <p:cNvSpPr/>
            <p:nvPr/>
          </p:nvSpPr>
          <p:spPr>
            <a:xfrm flipV="1">
              <a:off x="5329" y="890"/>
              <a:ext cx="0" cy="272"/>
            </a:xfrm>
            <a:prstGeom prst="line">
              <a:avLst/>
            </a:prstGeom>
            <a:ln w="38100" cap="flat" cmpd="sng">
              <a:solidFill>
                <a:srgbClr val="00FFFF"/>
              </a:solidFill>
              <a:prstDash val="solid"/>
              <a:headEnd type="none" w="med" len="med"/>
              <a:tailEnd type="triangle" w="med" len="med"/>
            </a:ln>
          </p:spPr>
        </p:sp>
        <p:sp>
          <p:nvSpPr>
            <p:cNvPr id="68652" name="Text Box 54"/>
            <p:cNvSpPr txBox="1"/>
            <p:nvPr/>
          </p:nvSpPr>
          <p:spPr>
            <a:xfrm>
              <a:off x="5103" y="572"/>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68653" name="Text Box 55"/>
            <p:cNvSpPr txBox="1"/>
            <p:nvPr/>
          </p:nvSpPr>
          <p:spPr>
            <a:xfrm>
              <a:off x="3107" y="618"/>
              <a:ext cx="318"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graphicFrame>
        <p:nvGraphicFramePr>
          <p:cNvPr id="49210" name="Object 58"/>
          <p:cNvGraphicFramePr>
            <a:graphicFrameLocks noChangeAspect="1"/>
          </p:cNvGraphicFramePr>
          <p:nvPr/>
        </p:nvGraphicFramePr>
        <p:xfrm>
          <a:off x="611188" y="2205038"/>
          <a:ext cx="4178300" cy="504825"/>
        </p:xfrm>
        <a:graphic>
          <a:graphicData uri="http://schemas.openxmlformats.org/presentationml/2006/ole">
            <mc:AlternateContent xmlns:mc="http://schemas.openxmlformats.org/markup-compatibility/2006">
              <mc:Choice xmlns:v="urn:schemas-microsoft-com:vml" Requires="v">
                <p:oleObj spid="_x0000_s60469" name="" r:id="rId5" imgW="2209800" imgH="279400" progId="Equation.3">
                  <p:embed/>
                </p:oleObj>
              </mc:Choice>
              <mc:Fallback>
                <p:oleObj name="" r:id="rId5" imgW="2209800" imgH="279400" progId="Equation.3">
                  <p:embed/>
                  <p:pic>
                    <p:nvPicPr>
                      <p:cNvPr id="0" name="图片 3288"/>
                      <p:cNvPicPr/>
                      <p:nvPr/>
                    </p:nvPicPr>
                    <p:blipFill>
                      <a:blip r:embed="rId6">
                        <a:clrChange>
                          <a:clrFrom>
                            <a:srgbClr val="000000"/>
                          </a:clrFrom>
                          <a:clrTo>
                            <a:srgbClr val="FFFFFF"/>
                          </a:clrTo>
                        </a:clrChange>
                      </a:blip>
                      <a:stretch>
                        <a:fillRect/>
                      </a:stretch>
                    </p:blipFill>
                    <p:spPr>
                      <a:xfrm>
                        <a:off x="611188" y="2205038"/>
                        <a:ext cx="4178300" cy="504825"/>
                      </a:xfrm>
                      <a:prstGeom prst="rect">
                        <a:avLst/>
                      </a:prstGeom>
                      <a:noFill/>
                      <a:ln w="38100">
                        <a:noFill/>
                        <a:miter/>
                      </a:ln>
                    </p:spPr>
                  </p:pic>
                </p:oleObj>
              </mc:Fallback>
            </mc:AlternateContent>
          </a:graphicData>
        </a:graphic>
      </p:graphicFrame>
      <p:graphicFrame>
        <p:nvGraphicFramePr>
          <p:cNvPr id="49214" name="Object 62"/>
          <p:cNvGraphicFramePr>
            <a:graphicFrameLocks noChangeAspect="1"/>
          </p:cNvGraphicFramePr>
          <p:nvPr/>
        </p:nvGraphicFramePr>
        <p:xfrm>
          <a:off x="685165" y="3350260"/>
          <a:ext cx="6363335" cy="577850"/>
        </p:xfrm>
        <a:graphic>
          <a:graphicData uri="http://schemas.openxmlformats.org/presentationml/2006/ole">
            <mc:AlternateContent xmlns:mc="http://schemas.openxmlformats.org/markup-compatibility/2006">
              <mc:Choice xmlns:v="urn:schemas-microsoft-com:vml" Requires="v">
                <p:oleObj spid="_x0000_s60470" name="" r:id="rId7" imgW="3124200" imgH="292100" progId="Equation.3">
                  <p:embed/>
                </p:oleObj>
              </mc:Choice>
              <mc:Fallback>
                <p:oleObj name="" r:id="rId7" imgW="3124200" imgH="292100" progId="Equation.3">
                  <p:embed/>
                  <p:pic>
                    <p:nvPicPr>
                      <p:cNvPr id="0" name="图片 3290"/>
                      <p:cNvPicPr/>
                      <p:nvPr/>
                    </p:nvPicPr>
                    <p:blipFill>
                      <a:blip r:embed="rId8">
                        <a:clrChange>
                          <a:clrFrom>
                            <a:srgbClr val="000000"/>
                          </a:clrFrom>
                          <a:clrTo>
                            <a:srgbClr val="FFFFFF"/>
                          </a:clrTo>
                        </a:clrChange>
                      </a:blip>
                      <a:stretch>
                        <a:fillRect/>
                      </a:stretch>
                    </p:blipFill>
                    <p:spPr>
                      <a:xfrm>
                        <a:off x="685165" y="3350260"/>
                        <a:ext cx="6363335" cy="577850"/>
                      </a:xfrm>
                      <a:prstGeom prst="rect">
                        <a:avLst/>
                      </a:prstGeom>
                      <a:noFill/>
                      <a:ln w="38100">
                        <a:noFill/>
                        <a:miter/>
                      </a:ln>
                    </p:spPr>
                  </p:pic>
                </p:oleObj>
              </mc:Fallback>
            </mc:AlternateContent>
          </a:graphicData>
        </a:graphic>
      </p:graphicFrame>
      <p:graphicFrame>
        <p:nvGraphicFramePr>
          <p:cNvPr id="49215" name="Object 63"/>
          <p:cNvGraphicFramePr>
            <a:graphicFrameLocks noChangeAspect="1"/>
          </p:cNvGraphicFramePr>
          <p:nvPr/>
        </p:nvGraphicFramePr>
        <p:xfrm>
          <a:off x="647065" y="3945255"/>
          <a:ext cx="6624320" cy="879475"/>
        </p:xfrm>
        <a:graphic>
          <a:graphicData uri="http://schemas.openxmlformats.org/presentationml/2006/ole">
            <mc:AlternateContent xmlns:mc="http://schemas.openxmlformats.org/markup-compatibility/2006">
              <mc:Choice xmlns:v="urn:schemas-microsoft-com:vml" Requires="v">
                <p:oleObj spid="_x0000_s60471" name="" r:id="rId9" imgW="3797300" imgH="533400" progId="Equation.3">
                  <p:embed/>
                </p:oleObj>
              </mc:Choice>
              <mc:Fallback>
                <p:oleObj name="" r:id="rId9" imgW="3797300" imgH="533400" progId="Equation.3">
                  <p:embed/>
                  <p:pic>
                    <p:nvPicPr>
                      <p:cNvPr id="0" name="图片 3291"/>
                      <p:cNvPicPr/>
                      <p:nvPr/>
                    </p:nvPicPr>
                    <p:blipFill>
                      <a:blip r:embed="rId10">
                        <a:clrChange>
                          <a:clrFrom>
                            <a:srgbClr val="000000"/>
                          </a:clrFrom>
                          <a:clrTo>
                            <a:srgbClr val="FFFFFF"/>
                          </a:clrTo>
                        </a:clrChange>
                      </a:blip>
                      <a:stretch>
                        <a:fillRect/>
                      </a:stretch>
                    </p:blipFill>
                    <p:spPr>
                      <a:xfrm>
                        <a:off x="647065" y="3945255"/>
                        <a:ext cx="6624320" cy="879475"/>
                      </a:xfrm>
                      <a:prstGeom prst="rect">
                        <a:avLst/>
                      </a:prstGeom>
                      <a:noFill/>
                      <a:ln w="38100">
                        <a:noFill/>
                        <a:miter/>
                      </a:ln>
                    </p:spPr>
                  </p:pic>
                </p:oleObj>
              </mc:Fallback>
            </mc:AlternateContent>
          </a:graphicData>
        </a:graphic>
      </p:graphicFrame>
      <p:graphicFrame>
        <p:nvGraphicFramePr>
          <p:cNvPr id="49216" name="Object 64"/>
          <p:cNvGraphicFramePr>
            <a:graphicFrameLocks noChangeAspect="1"/>
          </p:cNvGraphicFramePr>
          <p:nvPr/>
        </p:nvGraphicFramePr>
        <p:xfrm>
          <a:off x="685165" y="4881245"/>
          <a:ext cx="4378960" cy="477520"/>
        </p:xfrm>
        <a:graphic>
          <a:graphicData uri="http://schemas.openxmlformats.org/presentationml/2006/ole">
            <mc:AlternateContent xmlns:mc="http://schemas.openxmlformats.org/markup-compatibility/2006">
              <mc:Choice xmlns:v="urn:schemas-microsoft-com:vml" Requires="v">
                <p:oleObj spid="_x0000_s60472" name="" r:id="rId11" imgW="2603500" imgH="292100" progId="Equation.3">
                  <p:embed/>
                </p:oleObj>
              </mc:Choice>
              <mc:Fallback>
                <p:oleObj name="" r:id="rId11" imgW="2603500" imgH="292100" progId="Equation.3">
                  <p:embed/>
                  <p:pic>
                    <p:nvPicPr>
                      <p:cNvPr id="0" name="图片 3292"/>
                      <p:cNvPicPr/>
                      <p:nvPr/>
                    </p:nvPicPr>
                    <p:blipFill>
                      <a:blip r:embed="rId12">
                        <a:clrChange>
                          <a:clrFrom>
                            <a:srgbClr val="000000"/>
                          </a:clrFrom>
                          <a:clrTo>
                            <a:srgbClr val="FFFFFF"/>
                          </a:clrTo>
                        </a:clrChange>
                      </a:blip>
                      <a:stretch>
                        <a:fillRect/>
                      </a:stretch>
                    </p:blipFill>
                    <p:spPr>
                      <a:xfrm>
                        <a:off x="685165" y="4881245"/>
                        <a:ext cx="4378960" cy="477520"/>
                      </a:xfrm>
                      <a:prstGeom prst="rect">
                        <a:avLst/>
                      </a:prstGeom>
                      <a:noFill/>
                      <a:ln w="38100">
                        <a:noFill/>
                        <a:miter/>
                      </a:ln>
                    </p:spPr>
                  </p:pic>
                </p:oleObj>
              </mc:Fallback>
            </mc:AlternateContent>
          </a:graphicData>
        </a:graphic>
      </p:graphicFrame>
      <p:graphicFrame>
        <p:nvGraphicFramePr>
          <p:cNvPr id="49217" name="Object 65"/>
          <p:cNvGraphicFramePr>
            <a:graphicFrameLocks noChangeAspect="1"/>
          </p:cNvGraphicFramePr>
          <p:nvPr/>
        </p:nvGraphicFramePr>
        <p:xfrm>
          <a:off x="718185" y="5502275"/>
          <a:ext cx="4608195" cy="499110"/>
        </p:xfrm>
        <a:graphic>
          <a:graphicData uri="http://schemas.openxmlformats.org/presentationml/2006/ole">
            <mc:AlternateContent xmlns:mc="http://schemas.openxmlformats.org/markup-compatibility/2006">
              <mc:Choice xmlns:v="urn:schemas-microsoft-com:vml" Requires="v">
                <p:oleObj spid="_x0000_s60473" name="" r:id="rId13" imgW="2616200" imgH="292100" progId="Equation.3">
                  <p:embed/>
                </p:oleObj>
              </mc:Choice>
              <mc:Fallback>
                <p:oleObj name="" r:id="rId13" imgW="2616200" imgH="292100" progId="Equation.3">
                  <p:embed/>
                  <p:pic>
                    <p:nvPicPr>
                      <p:cNvPr id="0" name="图片 3299"/>
                      <p:cNvPicPr/>
                      <p:nvPr/>
                    </p:nvPicPr>
                    <p:blipFill>
                      <a:blip r:embed="rId14">
                        <a:clrChange>
                          <a:clrFrom>
                            <a:srgbClr val="000000"/>
                          </a:clrFrom>
                          <a:clrTo>
                            <a:srgbClr val="FFFFFF"/>
                          </a:clrTo>
                        </a:clrChange>
                      </a:blip>
                      <a:stretch>
                        <a:fillRect/>
                      </a:stretch>
                    </p:blipFill>
                    <p:spPr>
                      <a:xfrm>
                        <a:off x="718185" y="5502275"/>
                        <a:ext cx="4608195" cy="4991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 presetClass="entr" presetSubtype="2" fill="hold" grpId="0" nodeType="afterEffect">
                                  <p:stCondLst>
                                    <p:cond delay="0"/>
                                  </p:stCondLst>
                                  <p:childTnLst>
                                    <p:set>
                                      <p:cBhvr>
                                        <p:cTn id="11" dur="1" fill="hold">
                                          <p:stCondLst>
                                            <p:cond delay="0"/>
                                          </p:stCondLst>
                                        </p:cTn>
                                        <p:tgtEl>
                                          <p:spTgt spid="49157"/>
                                        </p:tgtEl>
                                        <p:attrNameLst>
                                          <p:attrName>style.visibility</p:attrName>
                                        </p:attrNameLst>
                                      </p:cBhvr>
                                      <p:to>
                                        <p:strVal val="visible"/>
                                      </p:to>
                                    </p:set>
                                    <p:anim calcmode="lin" valueType="num">
                                      <p:cBhvr additive="base">
                                        <p:cTn id="12" dur="500" fill="hold"/>
                                        <p:tgtEl>
                                          <p:spTgt spid="49157"/>
                                        </p:tgtEl>
                                        <p:attrNameLst>
                                          <p:attrName>ppt_x</p:attrName>
                                        </p:attrNameLst>
                                      </p:cBhvr>
                                      <p:tavLst>
                                        <p:tav tm="0">
                                          <p:val>
                                            <p:strVal val="1+#ppt_w/2"/>
                                          </p:val>
                                        </p:tav>
                                        <p:tav tm="100000">
                                          <p:val>
                                            <p:strVal val="#ppt_x"/>
                                          </p:val>
                                        </p:tav>
                                      </p:tavLst>
                                    </p:anim>
                                    <p:anim calcmode="lin" valueType="num">
                                      <p:cBhvr additive="base">
                                        <p:cTn id="13"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49158"/>
                                        </p:tgtEl>
                                        <p:attrNameLst>
                                          <p:attrName>style.visibility</p:attrName>
                                        </p:attrNameLst>
                                      </p:cBhvr>
                                      <p:to>
                                        <p:strVal val="visible"/>
                                      </p:to>
                                    </p:set>
                                    <p:anim calcmode="lin" valueType="num">
                                      <p:cBhvr>
                                        <p:cTn id="18" dur="1000" fill="hold"/>
                                        <p:tgtEl>
                                          <p:spTgt spid="49158"/>
                                        </p:tgtEl>
                                        <p:attrNameLst>
                                          <p:attrName>ppt_w</p:attrName>
                                        </p:attrNameLst>
                                      </p:cBhvr>
                                      <p:tavLst>
                                        <p:tav tm="0">
                                          <p:val>
                                            <p:fltVal val="0"/>
                                          </p:val>
                                        </p:tav>
                                        <p:tav tm="100000">
                                          <p:val>
                                            <p:strVal val="#ppt_w"/>
                                          </p:val>
                                        </p:tav>
                                      </p:tavLst>
                                    </p:anim>
                                    <p:anim calcmode="lin" valueType="num">
                                      <p:cBhvr>
                                        <p:cTn id="19" dur="1000" fill="hold"/>
                                        <p:tgtEl>
                                          <p:spTgt spid="49158"/>
                                        </p:tgtEl>
                                        <p:attrNameLst>
                                          <p:attrName>ppt_h</p:attrName>
                                        </p:attrNameLst>
                                      </p:cBhvr>
                                      <p:tavLst>
                                        <p:tav tm="0">
                                          <p:val>
                                            <p:fltVal val="0"/>
                                          </p:val>
                                        </p:tav>
                                        <p:tav tm="100000">
                                          <p:val>
                                            <p:strVal val="#ppt_h"/>
                                          </p:val>
                                        </p:tav>
                                      </p:tavLst>
                                    </p:anim>
                                    <p:anim calcmode="lin" valueType="num">
                                      <p:cBhvr>
                                        <p:cTn id="20" dur="1000" fill="hold"/>
                                        <p:tgtEl>
                                          <p:spTgt spid="49158"/>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49158"/>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55" presetClass="entr" presetSubtype="0" fill="hold" grpId="0" nodeType="afterEffect">
                                  <p:stCondLst>
                                    <p:cond delay="0"/>
                                  </p:stCondLst>
                                  <p:childTnLst>
                                    <p:set>
                                      <p:cBhvr>
                                        <p:cTn id="24" dur="1" fill="hold">
                                          <p:stCondLst>
                                            <p:cond delay="0"/>
                                          </p:stCondLst>
                                        </p:cTn>
                                        <p:tgtEl>
                                          <p:spTgt spid="49159"/>
                                        </p:tgtEl>
                                        <p:attrNameLst>
                                          <p:attrName>style.visibility</p:attrName>
                                        </p:attrNameLst>
                                      </p:cBhvr>
                                      <p:to>
                                        <p:strVal val="visible"/>
                                      </p:to>
                                    </p:set>
                                    <p:anim calcmode="lin" valueType="num">
                                      <p:cBhvr>
                                        <p:cTn id="25" dur="1000" fill="hold"/>
                                        <p:tgtEl>
                                          <p:spTgt spid="49159"/>
                                        </p:tgtEl>
                                        <p:attrNameLst>
                                          <p:attrName>ppt_w</p:attrName>
                                        </p:attrNameLst>
                                      </p:cBhvr>
                                      <p:tavLst>
                                        <p:tav tm="0">
                                          <p:val>
                                            <p:strVal val="#ppt_w*0.70"/>
                                          </p:val>
                                        </p:tav>
                                        <p:tav tm="100000">
                                          <p:val>
                                            <p:strVal val="#ppt_w"/>
                                          </p:val>
                                        </p:tav>
                                      </p:tavLst>
                                    </p:anim>
                                    <p:anim calcmode="lin" valueType="num">
                                      <p:cBhvr>
                                        <p:cTn id="26" dur="1000" fill="hold"/>
                                        <p:tgtEl>
                                          <p:spTgt spid="49159"/>
                                        </p:tgtEl>
                                        <p:attrNameLst>
                                          <p:attrName>ppt_h</p:attrName>
                                        </p:attrNameLst>
                                      </p:cBhvr>
                                      <p:tavLst>
                                        <p:tav tm="0">
                                          <p:val>
                                            <p:strVal val="#ppt_h"/>
                                          </p:val>
                                        </p:tav>
                                        <p:tav tm="100000">
                                          <p:val>
                                            <p:strVal val="#ppt_h"/>
                                          </p:val>
                                        </p:tav>
                                      </p:tavLst>
                                    </p:anim>
                                    <p:animEffect transition="in" filter="fade">
                                      <p:cBhvr>
                                        <p:cTn id="27" dur="1000"/>
                                        <p:tgtEl>
                                          <p:spTgt spid="491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9194"/>
                                        </p:tgtEl>
                                        <p:attrNameLst>
                                          <p:attrName>style.visibility</p:attrName>
                                        </p:attrNameLst>
                                      </p:cBhvr>
                                      <p:to>
                                        <p:strVal val="visible"/>
                                      </p:to>
                                    </p:set>
                                    <p:animEffect transition="in" filter="wipe(left)">
                                      <p:cBhvr>
                                        <p:cTn id="32" dur="3000"/>
                                        <p:tgtEl>
                                          <p:spTgt spid="491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9210"/>
                                        </p:tgtEl>
                                        <p:attrNameLst>
                                          <p:attrName>style.visibility</p:attrName>
                                        </p:attrNameLst>
                                      </p:cBhvr>
                                      <p:to>
                                        <p:strVal val="visible"/>
                                      </p:to>
                                    </p:set>
                                    <p:animEffect transition="in" filter="wipe(left)">
                                      <p:cBhvr>
                                        <p:cTn id="37" dur="3000"/>
                                        <p:tgtEl>
                                          <p:spTgt spid="49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193"/>
                                        </p:tgtEl>
                                        <p:attrNameLst>
                                          <p:attrName>style.visibility</p:attrName>
                                        </p:attrNameLst>
                                      </p:cBhvr>
                                      <p:to>
                                        <p:strVal val="visible"/>
                                      </p:to>
                                    </p:set>
                                    <p:animEffect transition="in" filter="wipe(left)">
                                      <p:cBhvr>
                                        <p:cTn id="42" dur="3000"/>
                                        <p:tgtEl>
                                          <p:spTgt spid="491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9214"/>
                                        </p:tgtEl>
                                        <p:attrNameLst>
                                          <p:attrName>style.visibility</p:attrName>
                                        </p:attrNameLst>
                                      </p:cBhvr>
                                      <p:to>
                                        <p:strVal val="visible"/>
                                      </p:to>
                                    </p:set>
                                    <p:animEffect transition="in" filter="wipe(left)">
                                      <p:cBhvr>
                                        <p:cTn id="47" dur="3000"/>
                                        <p:tgtEl>
                                          <p:spTgt spid="492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9215"/>
                                        </p:tgtEl>
                                        <p:attrNameLst>
                                          <p:attrName>style.visibility</p:attrName>
                                        </p:attrNameLst>
                                      </p:cBhvr>
                                      <p:to>
                                        <p:strVal val="visible"/>
                                      </p:to>
                                    </p:set>
                                    <p:animEffect transition="in" filter="wipe(left)">
                                      <p:cBhvr>
                                        <p:cTn id="52" dur="3000"/>
                                        <p:tgtEl>
                                          <p:spTgt spid="492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9216"/>
                                        </p:tgtEl>
                                        <p:attrNameLst>
                                          <p:attrName>style.visibility</p:attrName>
                                        </p:attrNameLst>
                                      </p:cBhvr>
                                      <p:to>
                                        <p:strVal val="visible"/>
                                      </p:to>
                                    </p:set>
                                    <p:animEffect transition="in" filter="wipe(left)">
                                      <p:cBhvr>
                                        <p:cTn id="57" dur="3000"/>
                                        <p:tgtEl>
                                          <p:spTgt spid="492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9217"/>
                                        </p:tgtEl>
                                        <p:attrNameLst>
                                          <p:attrName>style.visibility</p:attrName>
                                        </p:attrNameLst>
                                      </p:cBhvr>
                                      <p:to>
                                        <p:strVal val="visible"/>
                                      </p:to>
                                    </p:set>
                                    <p:animEffect transition="in" filter="wipe(left)">
                                      <p:cBhvr>
                                        <p:cTn id="62" dur="3000"/>
                                        <p:tgtEl>
                                          <p:spTgt spid="49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P spid="49158" grpId="0" bldLvl="0" animBg="1"/>
      <p:bldP spid="4915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Text Box 5"/>
          <p:cNvSpPr txBox="1"/>
          <p:nvPr/>
        </p:nvSpPr>
        <p:spPr>
          <a:xfrm>
            <a:off x="455100" y="208293"/>
            <a:ext cx="3693038"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a:t>
            </a:r>
            <a:r>
              <a:rPr lang="en-US" altLang="zh-CN" sz="24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three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elements are</a:t>
            </a:r>
            <a:r>
              <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a:t>
            </a:r>
            <a:endParaRPr lang="zh-CN" altLang="en-US" sz="2400" b="1" dirty="0">
              <a:solidFill>
                <a:srgbClr val="FFFF00"/>
              </a:solidFill>
              <a:ea typeface="仿宋_GB2312" panose="02010609030101010101" pitchFamily="49" charset="-122"/>
            </a:endParaRPr>
          </a:p>
        </p:txBody>
      </p:sp>
      <p:graphicFrame>
        <p:nvGraphicFramePr>
          <p:cNvPr id="105478" name="Object 6"/>
          <p:cNvGraphicFramePr>
            <a:graphicFrameLocks noChangeAspect="1"/>
          </p:cNvGraphicFramePr>
          <p:nvPr/>
        </p:nvGraphicFramePr>
        <p:xfrm>
          <a:off x="395288" y="2133600"/>
          <a:ext cx="4305300" cy="444500"/>
        </p:xfrm>
        <a:graphic>
          <a:graphicData uri="http://schemas.openxmlformats.org/presentationml/2006/ole">
            <mc:AlternateContent xmlns:mc="http://schemas.openxmlformats.org/markup-compatibility/2006">
              <mc:Choice xmlns:v="urn:schemas-microsoft-com:vml" Requires="v">
                <p:oleObj spid="_x0000_s61512" name="" r:id="rId1" imgW="2451100" imgH="266700" progId="Equation.3">
                  <p:embed/>
                </p:oleObj>
              </mc:Choice>
              <mc:Fallback>
                <p:oleObj name="" r:id="rId1" imgW="2451100" imgH="266700" progId="Equation.3">
                  <p:embed/>
                  <p:pic>
                    <p:nvPicPr>
                      <p:cNvPr id="0" name="图片 3296"/>
                      <p:cNvPicPr/>
                      <p:nvPr/>
                    </p:nvPicPr>
                    <p:blipFill>
                      <a:blip r:embed="rId2">
                        <a:clrChange>
                          <a:clrFrom>
                            <a:srgbClr val="000000"/>
                          </a:clrFrom>
                          <a:clrTo>
                            <a:srgbClr val="FFFFFF"/>
                          </a:clrTo>
                        </a:clrChange>
                      </a:blip>
                      <a:stretch>
                        <a:fillRect/>
                      </a:stretch>
                    </p:blipFill>
                    <p:spPr>
                      <a:xfrm>
                        <a:off x="395288" y="2133600"/>
                        <a:ext cx="4305300" cy="444500"/>
                      </a:xfrm>
                      <a:prstGeom prst="rect">
                        <a:avLst/>
                      </a:prstGeom>
                      <a:noFill/>
                      <a:ln w="38100">
                        <a:noFill/>
                        <a:miter/>
                      </a:ln>
                    </p:spPr>
                  </p:pic>
                </p:oleObj>
              </mc:Fallback>
            </mc:AlternateContent>
          </a:graphicData>
        </a:graphic>
      </p:graphicFrame>
      <p:graphicFrame>
        <p:nvGraphicFramePr>
          <p:cNvPr id="105479" name="Object 7"/>
          <p:cNvGraphicFramePr>
            <a:graphicFrameLocks noChangeAspect="1"/>
          </p:cNvGraphicFramePr>
          <p:nvPr/>
        </p:nvGraphicFramePr>
        <p:xfrm>
          <a:off x="506413" y="836613"/>
          <a:ext cx="4241800" cy="534987"/>
        </p:xfrm>
        <a:graphic>
          <a:graphicData uri="http://schemas.openxmlformats.org/presentationml/2006/ole">
            <mc:AlternateContent xmlns:mc="http://schemas.openxmlformats.org/markup-compatibility/2006">
              <mc:Choice xmlns:v="urn:schemas-microsoft-com:vml" Requires="v">
                <p:oleObj spid="_x0000_s61513" name="" r:id="rId3" imgW="2247900" imgH="304800" progId="Equation.DSMT4">
                  <p:embed/>
                </p:oleObj>
              </mc:Choice>
              <mc:Fallback>
                <p:oleObj name="" r:id="rId3" imgW="2247900" imgH="304800" progId="Equation.DSMT4">
                  <p:embed/>
                  <p:pic>
                    <p:nvPicPr>
                      <p:cNvPr id="0" name="图片 3295"/>
                      <p:cNvPicPr/>
                      <p:nvPr/>
                    </p:nvPicPr>
                    <p:blipFill>
                      <a:blip r:embed="rId4">
                        <a:clrChange>
                          <a:clrFrom>
                            <a:srgbClr val="000000"/>
                          </a:clrFrom>
                          <a:clrTo>
                            <a:srgbClr val="FFFFFF"/>
                          </a:clrTo>
                        </a:clrChange>
                      </a:blip>
                      <a:stretch>
                        <a:fillRect/>
                      </a:stretch>
                    </p:blipFill>
                    <p:spPr>
                      <a:xfrm>
                        <a:off x="506413" y="836613"/>
                        <a:ext cx="4241800" cy="534987"/>
                      </a:xfrm>
                      <a:prstGeom prst="rect">
                        <a:avLst/>
                      </a:prstGeom>
                      <a:noFill/>
                      <a:ln w="38100">
                        <a:noFill/>
                        <a:miter/>
                      </a:ln>
                    </p:spPr>
                  </p:pic>
                </p:oleObj>
              </mc:Fallback>
            </mc:AlternateContent>
          </a:graphicData>
        </a:graphic>
      </p:graphicFrame>
      <p:graphicFrame>
        <p:nvGraphicFramePr>
          <p:cNvPr id="105517" name="Object 45"/>
          <p:cNvGraphicFramePr>
            <a:graphicFrameLocks noChangeAspect="1"/>
          </p:cNvGraphicFramePr>
          <p:nvPr/>
        </p:nvGraphicFramePr>
        <p:xfrm>
          <a:off x="468313" y="1557338"/>
          <a:ext cx="4178300" cy="504825"/>
        </p:xfrm>
        <a:graphic>
          <a:graphicData uri="http://schemas.openxmlformats.org/presentationml/2006/ole">
            <mc:AlternateContent xmlns:mc="http://schemas.openxmlformats.org/markup-compatibility/2006">
              <mc:Choice xmlns:v="urn:schemas-microsoft-com:vml" Requires="v">
                <p:oleObj spid="_x0000_s61514" name="" r:id="rId5" imgW="2209800" imgH="279400" progId="Equation.3">
                  <p:embed/>
                </p:oleObj>
              </mc:Choice>
              <mc:Fallback>
                <p:oleObj name="" r:id="rId5" imgW="2209800" imgH="279400" progId="Equation.3">
                  <p:embed/>
                  <p:pic>
                    <p:nvPicPr>
                      <p:cNvPr id="0" name="图片 3297"/>
                      <p:cNvPicPr/>
                      <p:nvPr/>
                    </p:nvPicPr>
                    <p:blipFill>
                      <a:blip r:embed="rId6">
                        <a:clrChange>
                          <a:clrFrom>
                            <a:srgbClr val="000000"/>
                          </a:clrFrom>
                          <a:clrTo>
                            <a:srgbClr val="FFFFFF"/>
                          </a:clrTo>
                        </a:clrChange>
                      </a:blip>
                      <a:stretch>
                        <a:fillRect/>
                      </a:stretch>
                    </p:blipFill>
                    <p:spPr>
                      <a:xfrm>
                        <a:off x="468313" y="1557338"/>
                        <a:ext cx="4178300" cy="504825"/>
                      </a:xfrm>
                      <a:prstGeom prst="rect">
                        <a:avLst/>
                      </a:prstGeom>
                      <a:noFill/>
                      <a:ln w="38100">
                        <a:noFill/>
                        <a:miter/>
                      </a:ln>
                    </p:spPr>
                  </p:pic>
                </p:oleObj>
              </mc:Fallback>
            </mc:AlternateContent>
          </a:graphicData>
        </a:graphic>
      </p:graphicFrame>
      <p:graphicFrame>
        <p:nvGraphicFramePr>
          <p:cNvPr id="105521" name="Object 49"/>
          <p:cNvGraphicFramePr>
            <a:graphicFrameLocks noChangeAspect="1"/>
          </p:cNvGraphicFramePr>
          <p:nvPr/>
        </p:nvGraphicFramePr>
        <p:xfrm>
          <a:off x="539750" y="4437063"/>
          <a:ext cx="6624638" cy="601662"/>
        </p:xfrm>
        <a:graphic>
          <a:graphicData uri="http://schemas.openxmlformats.org/presentationml/2006/ole">
            <mc:AlternateContent xmlns:mc="http://schemas.openxmlformats.org/markup-compatibility/2006">
              <mc:Choice xmlns:v="urn:schemas-microsoft-com:vml" Requires="v">
                <p:oleObj spid="_x0000_s61515" name="" r:id="rId7" imgW="3124200" imgH="292100" progId="Equation.3">
                  <p:embed/>
                </p:oleObj>
              </mc:Choice>
              <mc:Fallback>
                <p:oleObj name="" r:id="rId7" imgW="3124200" imgH="292100" progId="Equation.3">
                  <p:embed/>
                  <p:pic>
                    <p:nvPicPr>
                      <p:cNvPr id="0" name="图片 3294"/>
                      <p:cNvPicPr/>
                      <p:nvPr/>
                    </p:nvPicPr>
                    <p:blipFill>
                      <a:blip r:embed="rId8">
                        <a:clrChange>
                          <a:clrFrom>
                            <a:srgbClr val="000000"/>
                          </a:clrFrom>
                          <a:clrTo>
                            <a:srgbClr val="FFFFFF"/>
                          </a:clrTo>
                        </a:clrChange>
                      </a:blip>
                      <a:stretch>
                        <a:fillRect/>
                      </a:stretch>
                    </p:blipFill>
                    <p:spPr>
                      <a:xfrm>
                        <a:off x="539750" y="4437063"/>
                        <a:ext cx="6624638" cy="601662"/>
                      </a:xfrm>
                      <a:prstGeom prst="rect">
                        <a:avLst/>
                      </a:prstGeom>
                      <a:noFill/>
                      <a:ln w="38100">
                        <a:noFill/>
                        <a:miter/>
                      </a:ln>
                    </p:spPr>
                  </p:pic>
                </p:oleObj>
              </mc:Fallback>
            </mc:AlternateContent>
          </a:graphicData>
        </a:graphic>
      </p:graphicFrame>
      <p:graphicFrame>
        <p:nvGraphicFramePr>
          <p:cNvPr id="105523" name="Object 51"/>
          <p:cNvGraphicFramePr>
            <a:graphicFrameLocks noChangeAspect="1"/>
          </p:cNvGraphicFramePr>
          <p:nvPr/>
        </p:nvGraphicFramePr>
        <p:xfrm>
          <a:off x="539750" y="5157788"/>
          <a:ext cx="5230813" cy="534987"/>
        </p:xfrm>
        <a:graphic>
          <a:graphicData uri="http://schemas.openxmlformats.org/presentationml/2006/ole">
            <mc:AlternateContent xmlns:mc="http://schemas.openxmlformats.org/markup-compatibility/2006">
              <mc:Choice xmlns:v="urn:schemas-microsoft-com:vml" Requires="v">
                <p:oleObj spid="_x0000_s61516" name="" r:id="rId9" imgW="2768600" imgH="292100" progId="Equation.3">
                  <p:embed/>
                </p:oleObj>
              </mc:Choice>
              <mc:Fallback>
                <p:oleObj name="" r:id="rId9" imgW="2768600" imgH="292100" progId="Equation.3">
                  <p:embed/>
                  <p:pic>
                    <p:nvPicPr>
                      <p:cNvPr id="0" name="图片 3298"/>
                      <p:cNvPicPr/>
                      <p:nvPr/>
                    </p:nvPicPr>
                    <p:blipFill>
                      <a:blip r:embed="rId10">
                        <a:clrChange>
                          <a:clrFrom>
                            <a:srgbClr val="000000"/>
                          </a:clrFrom>
                          <a:clrTo>
                            <a:srgbClr val="FFFFFF"/>
                          </a:clrTo>
                        </a:clrChange>
                      </a:blip>
                      <a:stretch>
                        <a:fillRect/>
                      </a:stretch>
                    </p:blipFill>
                    <p:spPr>
                      <a:xfrm>
                        <a:off x="539750" y="5157788"/>
                        <a:ext cx="5230813" cy="534987"/>
                      </a:xfrm>
                      <a:prstGeom prst="rect">
                        <a:avLst/>
                      </a:prstGeom>
                      <a:noFill/>
                      <a:ln w="38100">
                        <a:noFill/>
                        <a:miter/>
                      </a:ln>
                    </p:spPr>
                  </p:pic>
                </p:oleObj>
              </mc:Fallback>
            </mc:AlternateContent>
          </a:graphicData>
        </a:graphic>
      </p:graphicFrame>
      <p:graphicFrame>
        <p:nvGraphicFramePr>
          <p:cNvPr id="105524" name="Object 52"/>
          <p:cNvGraphicFramePr>
            <a:graphicFrameLocks noChangeAspect="1"/>
          </p:cNvGraphicFramePr>
          <p:nvPr/>
        </p:nvGraphicFramePr>
        <p:xfrm>
          <a:off x="539750" y="5805488"/>
          <a:ext cx="5229225" cy="534987"/>
        </p:xfrm>
        <a:graphic>
          <a:graphicData uri="http://schemas.openxmlformats.org/presentationml/2006/ole">
            <mc:AlternateContent xmlns:mc="http://schemas.openxmlformats.org/markup-compatibility/2006">
              <mc:Choice xmlns:v="urn:schemas-microsoft-com:vml" Requires="v">
                <p:oleObj spid="_x0000_s61517" name="" r:id="rId11" imgW="2768600" imgH="292100" progId="Equation.3">
                  <p:embed/>
                </p:oleObj>
              </mc:Choice>
              <mc:Fallback>
                <p:oleObj name="" r:id="rId11" imgW="2768600" imgH="292100" progId="Equation.3">
                  <p:embed/>
                  <p:pic>
                    <p:nvPicPr>
                      <p:cNvPr id="0" name="图片 3293"/>
                      <p:cNvPicPr/>
                      <p:nvPr/>
                    </p:nvPicPr>
                    <p:blipFill>
                      <a:blip r:embed="rId12">
                        <a:clrChange>
                          <a:clrFrom>
                            <a:srgbClr val="000000"/>
                          </a:clrFrom>
                          <a:clrTo>
                            <a:srgbClr val="FFFFFF"/>
                          </a:clrTo>
                        </a:clrChange>
                      </a:blip>
                      <a:stretch>
                        <a:fillRect/>
                      </a:stretch>
                    </p:blipFill>
                    <p:spPr>
                      <a:xfrm>
                        <a:off x="539750" y="5805488"/>
                        <a:ext cx="5229225" cy="534987"/>
                      </a:xfrm>
                      <a:prstGeom prst="rect">
                        <a:avLst/>
                      </a:prstGeom>
                      <a:noFill/>
                      <a:ln w="38100">
                        <a:noFill/>
                        <a:miter/>
                      </a:ln>
                    </p:spPr>
                  </p:pic>
                </p:oleObj>
              </mc:Fallback>
            </mc:AlternateContent>
          </a:graphicData>
        </a:graphic>
      </p:graphicFrame>
      <p:grpSp>
        <p:nvGrpSpPr>
          <p:cNvPr id="2" name="Group 60"/>
          <p:cNvGrpSpPr/>
          <p:nvPr/>
        </p:nvGrpSpPr>
        <p:grpSpPr>
          <a:xfrm>
            <a:off x="5083177" y="260350"/>
            <a:ext cx="3911601" cy="2547938"/>
            <a:chOff x="3111" y="346"/>
            <a:chExt cx="2464" cy="1605"/>
          </a:xfrm>
        </p:grpSpPr>
        <p:sp>
          <p:nvSpPr>
            <p:cNvPr id="69646" name="Line 9"/>
            <p:cNvSpPr/>
            <p:nvPr/>
          </p:nvSpPr>
          <p:spPr>
            <a:xfrm flipV="1">
              <a:off x="3379" y="663"/>
              <a:ext cx="1905" cy="1"/>
            </a:xfrm>
            <a:prstGeom prst="line">
              <a:avLst/>
            </a:prstGeom>
            <a:ln w="28575" cap="flat" cmpd="sng">
              <a:solidFill>
                <a:srgbClr val="FFCC00"/>
              </a:solidFill>
              <a:prstDash val="solid"/>
              <a:headEnd type="none" w="med" len="med"/>
              <a:tailEnd type="oval" w="med" len="med"/>
            </a:ln>
          </p:spPr>
        </p:sp>
        <p:grpSp>
          <p:nvGrpSpPr>
            <p:cNvPr id="69647" name="Group 10"/>
            <p:cNvGrpSpPr/>
            <p:nvPr/>
          </p:nvGrpSpPr>
          <p:grpSpPr>
            <a:xfrm>
              <a:off x="5148" y="981"/>
              <a:ext cx="272" cy="288"/>
              <a:chOff x="2160" y="2389"/>
              <a:chExt cx="255" cy="261"/>
            </a:xfrm>
          </p:grpSpPr>
          <p:sp>
            <p:nvSpPr>
              <p:cNvPr id="69678" name="Oval 11"/>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69679" name="Text Box 12"/>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69648" name="Line 13"/>
            <p:cNvSpPr/>
            <p:nvPr/>
          </p:nvSpPr>
          <p:spPr>
            <a:xfrm>
              <a:off x="3962" y="1179"/>
              <a:ext cx="0" cy="317"/>
            </a:xfrm>
            <a:prstGeom prst="line">
              <a:avLst/>
            </a:prstGeom>
            <a:ln w="38100" cap="flat" cmpd="sng">
              <a:solidFill>
                <a:srgbClr val="00FFFF"/>
              </a:solidFill>
              <a:prstDash val="solid"/>
              <a:headEnd type="none" w="med" len="med"/>
              <a:tailEnd type="triangle" w="med" len="med"/>
            </a:ln>
          </p:spPr>
        </p:sp>
        <p:sp>
          <p:nvSpPr>
            <p:cNvPr id="69649" name="Text Box 15"/>
            <p:cNvSpPr txBox="1"/>
            <p:nvPr/>
          </p:nvSpPr>
          <p:spPr>
            <a:xfrm>
              <a:off x="3424" y="861"/>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9650" name="Text Box 16"/>
            <p:cNvSpPr txBox="1"/>
            <p:nvPr/>
          </p:nvSpPr>
          <p:spPr>
            <a:xfrm>
              <a:off x="3469" y="1254"/>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9651" name="Text Box 17"/>
            <p:cNvSpPr txBox="1"/>
            <p:nvPr/>
          </p:nvSpPr>
          <p:spPr>
            <a:xfrm>
              <a:off x="4694" y="981"/>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20V</a:t>
              </a:r>
              <a:endParaRPr lang="en-US" altLang="zh-CN" sz="2400" b="1" baseline="-25000" dirty="0">
                <a:solidFill>
                  <a:schemeClr val="bg1"/>
                </a:solidFill>
                <a:latin typeface="Times New Roman" panose="02020603050405020304" pitchFamily="18" charset="0"/>
              </a:endParaRPr>
            </a:p>
          </p:txBody>
        </p:sp>
        <p:sp>
          <p:nvSpPr>
            <p:cNvPr id="69652" name="Text Box 18"/>
            <p:cNvSpPr txBox="1"/>
            <p:nvPr/>
          </p:nvSpPr>
          <p:spPr>
            <a:xfrm>
              <a:off x="4015" y="1240"/>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2A</a:t>
              </a:r>
              <a:endParaRPr lang="en-US" altLang="zh-CN" sz="2400" b="1" dirty="0">
                <a:solidFill>
                  <a:schemeClr val="bg1"/>
                </a:solidFill>
                <a:latin typeface="Times New Roman" panose="02020603050405020304" pitchFamily="18" charset="0"/>
              </a:endParaRPr>
            </a:p>
          </p:txBody>
        </p:sp>
        <p:sp>
          <p:nvSpPr>
            <p:cNvPr id="69653" name="Line 23"/>
            <p:cNvSpPr/>
            <p:nvPr/>
          </p:nvSpPr>
          <p:spPr>
            <a:xfrm>
              <a:off x="3379" y="1571"/>
              <a:ext cx="1876" cy="0"/>
            </a:xfrm>
            <a:prstGeom prst="line">
              <a:avLst/>
            </a:prstGeom>
            <a:ln w="28575" cap="flat" cmpd="sng">
              <a:solidFill>
                <a:srgbClr val="FFCC00"/>
              </a:solidFill>
              <a:prstDash val="solid"/>
              <a:headEnd type="none" w="med" len="med"/>
              <a:tailEnd type="none" w="med" len="med"/>
            </a:ln>
          </p:spPr>
        </p:sp>
        <p:sp>
          <p:nvSpPr>
            <p:cNvPr id="69654" name="Line 24"/>
            <p:cNvSpPr/>
            <p:nvPr/>
          </p:nvSpPr>
          <p:spPr>
            <a:xfrm flipV="1">
              <a:off x="3968" y="1298"/>
              <a:ext cx="1" cy="273"/>
            </a:xfrm>
            <a:prstGeom prst="line">
              <a:avLst/>
            </a:prstGeom>
            <a:ln w="28575" cap="flat" cmpd="sng">
              <a:solidFill>
                <a:srgbClr val="FFCC00"/>
              </a:solidFill>
              <a:prstDash val="solid"/>
              <a:headEnd type="oval" w="med" len="med"/>
              <a:tailEnd type="none" w="med" len="med"/>
            </a:ln>
          </p:spPr>
        </p:sp>
        <p:sp>
          <p:nvSpPr>
            <p:cNvPr id="69655" name="Line 25"/>
            <p:cNvSpPr/>
            <p:nvPr/>
          </p:nvSpPr>
          <p:spPr>
            <a:xfrm flipH="1">
              <a:off x="3968" y="662"/>
              <a:ext cx="6" cy="365"/>
            </a:xfrm>
            <a:prstGeom prst="line">
              <a:avLst/>
            </a:prstGeom>
            <a:ln w="28575" cap="flat" cmpd="sng">
              <a:solidFill>
                <a:srgbClr val="FFCC00"/>
              </a:solidFill>
              <a:prstDash val="solid"/>
              <a:headEnd type="oval" w="med" len="med"/>
              <a:tailEnd type="none" w="med" len="med"/>
            </a:ln>
          </p:spPr>
        </p:sp>
        <p:grpSp>
          <p:nvGrpSpPr>
            <p:cNvPr id="69656" name="Group 26"/>
            <p:cNvGrpSpPr/>
            <p:nvPr/>
          </p:nvGrpSpPr>
          <p:grpSpPr>
            <a:xfrm>
              <a:off x="3243" y="996"/>
              <a:ext cx="272" cy="288"/>
              <a:chOff x="2160" y="2389"/>
              <a:chExt cx="255" cy="261"/>
            </a:xfrm>
          </p:grpSpPr>
          <p:sp>
            <p:nvSpPr>
              <p:cNvPr id="69676" name="Oval 27"/>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69677" name="Text Box 28"/>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69657" name="Line 31"/>
            <p:cNvSpPr/>
            <p:nvPr/>
          </p:nvSpPr>
          <p:spPr>
            <a:xfrm>
              <a:off x="3379" y="635"/>
              <a:ext cx="0" cy="952"/>
            </a:xfrm>
            <a:prstGeom prst="line">
              <a:avLst/>
            </a:prstGeom>
            <a:ln w="28575" cap="flat" cmpd="sng">
              <a:solidFill>
                <a:srgbClr val="FFCC00"/>
              </a:solidFill>
              <a:prstDash val="solid"/>
              <a:headEnd type="none" w="med" len="med"/>
              <a:tailEnd type="none" w="med" len="med"/>
            </a:ln>
          </p:spPr>
        </p:sp>
        <p:sp>
          <p:nvSpPr>
            <p:cNvPr id="69658" name="Text Box 32"/>
            <p:cNvSpPr txBox="1"/>
            <p:nvPr/>
          </p:nvSpPr>
          <p:spPr>
            <a:xfrm>
              <a:off x="3560" y="346"/>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9659" name="Rectangle 33"/>
            <p:cNvSpPr/>
            <p:nvPr/>
          </p:nvSpPr>
          <p:spPr>
            <a:xfrm>
              <a:off x="3605" y="619"/>
              <a:ext cx="227"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9660" name="Text Box 34"/>
            <p:cNvSpPr txBox="1"/>
            <p:nvPr/>
          </p:nvSpPr>
          <p:spPr>
            <a:xfrm>
              <a:off x="4240" y="346"/>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69661" name="Line 35"/>
            <p:cNvSpPr/>
            <p:nvPr/>
          </p:nvSpPr>
          <p:spPr>
            <a:xfrm flipV="1">
              <a:off x="5284" y="663"/>
              <a:ext cx="0" cy="0"/>
            </a:xfrm>
            <a:prstGeom prst="line">
              <a:avLst/>
            </a:prstGeom>
            <a:ln w="28575" cap="flat" cmpd="sng">
              <a:solidFill>
                <a:srgbClr val="FFCC00"/>
              </a:solidFill>
              <a:prstDash val="solid"/>
              <a:headEnd type="oval" w="med" len="med"/>
              <a:tailEnd type="none" w="med" len="med"/>
            </a:ln>
          </p:spPr>
        </p:sp>
        <p:sp>
          <p:nvSpPr>
            <p:cNvPr id="69662" name="Rectangle 36"/>
            <p:cNvSpPr/>
            <p:nvPr/>
          </p:nvSpPr>
          <p:spPr>
            <a:xfrm>
              <a:off x="4286" y="619"/>
              <a:ext cx="318"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69663" name="Text Box 37"/>
            <p:cNvSpPr txBox="1"/>
            <p:nvPr/>
          </p:nvSpPr>
          <p:spPr>
            <a:xfrm>
              <a:off x="5012" y="800"/>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9664" name="Text Box 38"/>
            <p:cNvSpPr txBox="1"/>
            <p:nvPr/>
          </p:nvSpPr>
          <p:spPr>
            <a:xfrm>
              <a:off x="4966" y="1208"/>
              <a:ext cx="36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69665" name="Line 39"/>
            <p:cNvSpPr/>
            <p:nvPr/>
          </p:nvSpPr>
          <p:spPr>
            <a:xfrm>
              <a:off x="5284" y="664"/>
              <a:ext cx="0" cy="907"/>
            </a:xfrm>
            <a:prstGeom prst="line">
              <a:avLst/>
            </a:prstGeom>
            <a:ln w="28575" cap="flat" cmpd="sng">
              <a:solidFill>
                <a:srgbClr val="FFCC00"/>
              </a:solidFill>
              <a:prstDash val="solid"/>
              <a:headEnd type="none" w="med" len="med"/>
              <a:tailEnd type="none" w="med" len="med"/>
            </a:ln>
          </p:spPr>
        </p:sp>
        <p:sp>
          <p:nvSpPr>
            <p:cNvPr id="69666" name="Text Box 40"/>
            <p:cNvSpPr txBox="1"/>
            <p:nvPr/>
          </p:nvSpPr>
          <p:spPr>
            <a:xfrm>
              <a:off x="3379" y="1072"/>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baseline="-25000" dirty="0">
                <a:solidFill>
                  <a:schemeClr val="bg1"/>
                </a:solidFill>
                <a:latin typeface="Times New Roman" panose="02020603050405020304" pitchFamily="18" charset="0"/>
              </a:endParaRPr>
            </a:p>
          </p:txBody>
        </p:sp>
        <p:sp>
          <p:nvSpPr>
            <p:cNvPr id="69667" name="Line 41"/>
            <p:cNvSpPr/>
            <p:nvPr/>
          </p:nvSpPr>
          <p:spPr>
            <a:xfrm flipV="1">
              <a:off x="3371" y="664"/>
              <a:ext cx="0" cy="272"/>
            </a:xfrm>
            <a:prstGeom prst="line">
              <a:avLst/>
            </a:prstGeom>
            <a:ln w="38100" cap="flat" cmpd="sng">
              <a:solidFill>
                <a:srgbClr val="00FFFF"/>
              </a:solidFill>
              <a:prstDash val="solid"/>
              <a:headEnd type="none" w="med" len="med"/>
              <a:tailEnd type="triangle" w="med" len="med"/>
            </a:ln>
          </p:spPr>
        </p:sp>
        <p:sp>
          <p:nvSpPr>
            <p:cNvPr id="69668" name="Line 42"/>
            <p:cNvSpPr/>
            <p:nvPr/>
          </p:nvSpPr>
          <p:spPr>
            <a:xfrm flipV="1">
              <a:off x="5284" y="680"/>
              <a:ext cx="0" cy="272"/>
            </a:xfrm>
            <a:prstGeom prst="line">
              <a:avLst/>
            </a:prstGeom>
            <a:ln w="38100" cap="flat" cmpd="sng">
              <a:solidFill>
                <a:srgbClr val="00FFFF"/>
              </a:solidFill>
              <a:prstDash val="solid"/>
              <a:headEnd type="none" w="med" len="med"/>
              <a:tailEnd type="triangle" w="med" len="med"/>
            </a:ln>
          </p:spPr>
        </p:sp>
        <p:sp>
          <p:nvSpPr>
            <p:cNvPr id="69669" name="Text Box 43"/>
            <p:cNvSpPr txBox="1"/>
            <p:nvPr/>
          </p:nvSpPr>
          <p:spPr>
            <a:xfrm>
              <a:off x="5342" y="584"/>
              <a:ext cx="23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69670" name="Text Box 44"/>
            <p:cNvSpPr txBox="1"/>
            <p:nvPr/>
          </p:nvSpPr>
          <p:spPr>
            <a:xfrm>
              <a:off x="3111" y="591"/>
              <a:ext cx="318"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r>
                <a:rPr lang="en-US" altLang="zh-CN" sz="2400" b="1" baseline="-25000"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grpSp>
          <p:nvGrpSpPr>
            <p:cNvPr id="69671" name="Group 55"/>
            <p:cNvGrpSpPr/>
            <p:nvPr/>
          </p:nvGrpSpPr>
          <p:grpSpPr>
            <a:xfrm>
              <a:off x="3833" y="1026"/>
              <a:ext cx="272" cy="288"/>
              <a:chOff x="2160" y="2389"/>
              <a:chExt cx="255" cy="261"/>
            </a:xfrm>
          </p:grpSpPr>
          <p:sp>
            <p:nvSpPr>
              <p:cNvPr id="69674" name="Oval 56"/>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69675" name="Text Box 57"/>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69672" name="Line 58"/>
            <p:cNvSpPr/>
            <p:nvPr/>
          </p:nvSpPr>
          <p:spPr>
            <a:xfrm>
              <a:off x="3833" y="1162"/>
              <a:ext cx="272" cy="0"/>
            </a:xfrm>
            <a:prstGeom prst="line">
              <a:avLst/>
            </a:prstGeom>
            <a:ln w="38100" cap="flat" cmpd="sng">
              <a:solidFill>
                <a:srgbClr val="FF9900"/>
              </a:solidFill>
              <a:prstDash val="solid"/>
              <a:headEnd type="none" w="med" len="med"/>
              <a:tailEnd type="none" w="med" len="med"/>
            </a:ln>
          </p:spPr>
        </p:sp>
        <p:sp>
          <p:nvSpPr>
            <p:cNvPr id="69673" name="Text Box 59"/>
            <p:cNvSpPr txBox="1"/>
            <p:nvPr/>
          </p:nvSpPr>
          <p:spPr>
            <a:xfrm>
              <a:off x="3696" y="1661"/>
              <a:ext cx="1724" cy="29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a:t>
              </a:r>
              <a:r>
                <a:rPr lang="zh-CN" altLang="en-US" sz="2400" b="1" baseline="30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r>
                <a:rPr lang="zh-CN" altLang="en-US" sz="20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equivalent circuit</a:t>
              </a:r>
              <a:endParaRPr lang="zh-CN" altLang="en-US" sz="20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graphicFrame>
        <p:nvGraphicFramePr>
          <p:cNvPr id="105533" name="Object 61"/>
          <p:cNvGraphicFramePr>
            <a:graphicFrameLocks noChangeAspect="1"/>
          </p:cNvGraphicFramePr>
          <p:nvPr/>
        </p:nvGraphicFramePr>
        <p:xfrm>
          <a:off x="323850" y="2636838"/>
          <a:ext cx="3959225" cy="893762"/>
        </p:xfrm>
        <a:graphic>
          <a:graphicData uri="http://schemas.openxmlformats.org/presentationml/2006/ole">
            <mc:AlternateContent xmlns:mc="http://schemas.openxmlformats.org/markup-compatibility/2006">
              <mc:Choice xmlns:v="urn:schemas-microsoft-com:vml" Requires="v">
                <p:oleObj spid="_x0000_s61518" name="" r:id="rId13" imgW="2222500" imgH="533400" progId="Equation.3">
                  <p:embed/>
                </p:oleObj>
              </mc:Choice>
              <mc:Fallback>
                <p:oleObj name="" r:id="rId13" imgW="2222500" imgH="533400" progId="Equation.3">
                  <p:embed/>
                  <p:pic>
                    <p:nvPicPr>
                      <p:cNvPr id="0" name="图片 3300"/>
                      <p:cNvPicPr/>
                      <p:nvPr/>
                    </p:nvPicPr>
                    <p:blipFill>
                      <a:blip r:embed="rId14">
                        <a:clrChange>
                          <a:clrFrom>
                            <a:srgbClr val="000000"/>
                          </a:clrFrom>
                          <a:clrTo>
                            <a:srgbClr val="FFFFFF"/>
                          </a:clrTo>
                        </a:clrChange>
                      </a:blip>
                      <a:stretch>
                        <a:fillRect/>
                      </a:stretch>
                    </p:blipFill>
                    <p:spPr>
                      <a:xfrm>
                        <a:off x="323850" y="2636838"/>
                        <a:ext cx="3959225" cy="893762"/>
                      </a:xfrm>
                      <a:prstGeom prst="rect">
                        <a:avLst/>
                      </a:prstGeom>
                      <a:noFill/>
                      <a:ln w="38100">
                        <a:noFill/>
                        <a:miter/>
                      </a:ln>
                    </p:spPr>
                  </p:pic>
                </p:oleObj>
              </mc:Fallback>
            </mc:AlternateContent>
          </a:graphicData>
        </a:graphic>
      </p:graphicFrame>
      <p:graphicFrame>
        <p:nvGraphicFramePr>
          <p:cNvPr id="105534" name="Object 62"/>
          <p:cNvGraphicFramePr>
            <a:graphicFrameLocks noChangeAspect="1"/>
          </p:cNvGraphicFramePr>
          <p:nvPr/>
        </p:nvGraphicFramePr>
        <p:xfrm>
          <a:off x="468313" y="3573463"/>
          <a:ext cx="3849687" cy="863600"/>
        </p:xfrm>
        <a:graphic>
          <a:graphicData uri="http://schemas.openxmlformats.org/presentationml/2006/ole">
            <mc:AlternateContent xmlns:mc="http://schemas.openxmlformats.org/markup-compatibility/2006">
              <mc:Choice xmlns:v="urn:schemas-microsoft-com:vml" Requires="v">
                <p:oleObj spid="_x0000_s61519" name="" r:id="rId15" imgW="2247900" imgH="533400" progId="Equation.3">
                  <p:embed/>
                </p:oleObj>
              </mc:Choice>
              <mc:Fallback>
                <p:oleObj name="" r:id="rId15" imgW="2247900" imgH="533400" progId="Equation.3">
                  <p:embed/>
                  <p:pic>
                    <p:nvPicPr>
                      <p:cNvPr id="0" name="图片 3303"/>
                      <p:cNvPicPr/>
                      <p:nvPr/>
                    </p:nvPicPr>
                    <p:blipFill>
                      <a:blip r:embed="rId16">
                        <a:clrChange>
                          <a:clrFrom>
                            <a:srgbClr val="000000"/>
                          </a:clrFrom>
                          <a:clrTo>
                            <a:srgbClr val="FFFFFF"/>
                          </a:clrTo>
                        </a:clrChange>
                      </a:blip>
                      <a:stretch>
                        <a:fillRect/>
                      </a:stretch>
                    </p:blipFill>
                    <p:spPr>
                      <a:xfrm>
                        <a:off x="468313" y="3573463"/>
                        <a:ext cx="3849687" cy="863600"/>
                      </a:xfrm>
                      <a:prstGeom prst="rect">
                        <a:avLst/>
                      </a:prstGeom>
                      <a:noFill/>
                      <a:ln w="38100">
                        <a:noFill/>
                        <a:miter/>
                      </a:ln>
                    </p:spPr>
                  </p:pic>
                </p:oleObj>
              </mc:Fallback>
            </mc:AlternateContent>
          </a:graphicData>
        </a:graphic>
      </p:graphicFrame>
      <p:graphicFrame>
        <p:nvGraphicFramePr>
          <p:cNvPr id="105535" name="Object 63"/>
          <p:cNvGraphicFramePr>
            <a:graphicFrameLocks noChangeAspect="1"/>
          </p:cNvGraphicFramePr>
          <p:nvPr/>
        </p:nvGraphicFramePr>
        <p:xfrm>
          <a:off x="4932363" y="2924175"/>
          <a:ext cx="2965450" cy="504825"/>
        </p:xfrm>
        <a:graphic>
          <a:graphicData uri="http://schemas.openxmlformats.org/presentationml/2006/ole">
            <mc:AlternateContent xmlns:mc="http://schemas.openxmlformats.org/markup-compatibility/2006">
              <mc:Choice xmlns:v="urn:schemas-microsoft-com:vml" Requires="v">
                <p:oleObj spid="_x0000_s61520" name="" r:id="rId17" imgW="1562100" imgH="279400" progId="Equation.3">
                  <p:embed/>
                </p:oleObj>
              </mc:Choice>
              <mc:Fallback>
                <p:oleObj name="" r:id="rId17" imgW="1562100" imgH="279400" progId="Equation.3">
                  <p:embed/>
                  <p:pic>
                    <p:nvPicPr>
                      <p:cNvPr id="0" name="图片 3302"/>
                      <p:cNvPicPr/>
                      <p:nvPr/>
                    </p:nvPicPr>
                    <p:blipFill>
                      <a:blip r:embed="rId18">
                        <a:clrChange>
                          <a:clrFrom>
                            <a:srgbClr val="000000"/>
                          </a:clrFrom>
                          <a:clrTo>
                            <a:srgbClr val="FFFFFF"/>
                          </a:clrTo>
                        </a:clrChange>
                      </a:blip>
                      <a:stretch>
                        <a:fillRect/>
                      </a:stretch>
                    </p:blipFill>
                    <p:spPr>
                      <a:xfrm>
                        <a:off x="4932363" y="2924175"/>
                        <a:ext cx="2965450" cy="504825"/>
                      </a:xfrm>
                      <a:prstGeom prst="rect">
                        <a:avLst/>
                      </a:prstGeom>
                      <a:noFill/>
                      <a:ln w="38100">
                        <a:noFill/>
                        <a:miter/>
                      </a:ln>
                    </p:spPr>
                  </p:pic>
                </p:oleObj>
              </mc:Fallback>
            </mc:AlternateContent>
          </a:graphicData>
        </a:graphic>
      </p:graphicFrame>
      <p:graphicFrame>
        <p:nvGraphicFramePr>
          <p:cNvPr id="105536" name="Object 64"/>
          <p:cNvGraphicFramePr>
            <a:graphicFrameLocks noChangeAspect="1"/>
          </p:cNvGraphicFramePr>
          <p:nvPr/>
        </p:nvGraphicFramePr>
        <p:xfrm>
          <a:off x="5003800" y="3716338"/>
          <a:ext cx="2997200" cy="504825"/>
        </p:xfrm>
        <a:graphic>
          <a:graphicData uri="http://schemas.openxmlformats.org/presentationml/2006/ole">
            <mc:AlternateContent xmlns:mc="http://schemas.openxmlformats.org/markup-compatibility/2006">
              <mc:Choice xmlns:v="urn:schemas-microsoft-com:vml" Requires="v">
                <p:oleObj spid="_x0000_s61521" name="" r:id="rId19" imgW="1587500" imgH="279400" progId="Equation.3">
                  <p:embed/>
                </p:oleObj>
              </mc:Choice>
              <mc:Fallback>
                <p:oleObj name="" r:id="rId19" imgW="1587500" imgH="279400" progId="Equation.3">
                  <p:embed/>
                  <p:pic>
                    <p:nvPicPr>
                      <p:cNvPr id="0" name="图片 3301"/>
                      <p:cNvPicPr/>
                      <p:nvPr/>
                    </p:nvPicPr>
                    <p:blipFill>
                      <a:blip r:embed="rId20">
                        <a:clrChange>
                          <a:clrFrom>
                            <a:srgbClr val="000000"/>
                          </a:clrFrom>
                          <a:clrTo>
                            <a:srgbClr val="FFFFFF"/>
                          </a:clrTo>
                        </a:clrChange>
                      </a:blip>
                      <a:stretch>
                        <a:fillRect/>
                      </a:stretch>
                    </p:blipFill>
                    <p:spPr>
                      <a:xfrm>
                        <a:off x="5003800" y="3716338"/>
                        <a:ext cx="2997200" cy="504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5479"/>
                                        </p:tgtEl>
                                        <p:attrNameLst>
                                          <p:attrName>style.visibility</p:attrName>
                                        </p:attrNameLst>
                                      </p:cBhvr>
                                      <p:to>
                                        <p:strVal val="visible"/>
                                      </p:to>
                                    </p:set>
                                    <p:animEffect transition="in" filter="wipe(left)">
                                      <p:cBhvr>
                                        <p:cTn id="7" dur="1000"/>
                                        <p:tgtEl>
                                          <p:spTgt spid="1054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5517"/>
                                        </p:tgtEl>
                                        <p:attrNameLst>
                                          <p:attrName>style.visibility</p:attrName>
                                        </p:attrNameLst>
                                      </p:cBhvr>
                                      <p:to>
                                        <p:strVal val="visible"/>
                                      </p:to>
                                    </p:set>
                                    <p:animEffect transition="in" filter="wipe(left)">
                                      <p:cBhvr>
                                        <p:cTn id="12" dur="1000"/>
                                        <p:tgtEl>
                                          <p:spTgt spid="1055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5478"/>
                                        </p:tgtEl>
                                        <p:attrNameLst>
                                          <p:attrName>style.visibility</p:attrName>
                                        </p:attrNameLst>
                                      </p:cBhvr>
                                      <p:to>
                                        <p:strVal val="visible"/>
                                      </p:to>
                                    </p:set>
                                    <p:animEffect transition="in" filter="wipe(left)">
                                      <p:cBhvr>
                                        <p:cTn id="17" dur="1000"/>
                                        <p:tgtEl>
                                          <p:spTgt spid="105478"/>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edge">
                                      <p:cBhvr>
                                        <p:cTn id="22" dur="1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5533"/>
                                        </p:tgtEl>
                                        <p:attrNameLst>
                                          <p:attrName>style.visibility</p:attrName>
                                        </p:attrNameLst>
                                      </p:cBhvr>
                                      <p:to>
                                        <p:strVal val="visible"/>
                                      </p:to>
                                    </p:set>
                                    <p:animEffect transition="in" filter="wipe(left)">
                                      <p:cBhvr>
                                        <p:cTn id="27" dur="3000"/>
                                        <p:tgtEl>
                                          <p:spTgt spid="10553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5535"/>
                                        </p:tgtEl>
                                        <p:attrNameLst>
                                          <p:attrName>style.visibility</p:attrName>
                                        </p:attrNameLst>
                                      </p:cBhvr>
                                      <p:to>
                                        <p:strVal val="visible"/>
                                      </p:to>
                                    </p:set>
                                    <p:animEffect transition="in" filter="wipe(left)">
                                      <p:cBhvr>
                                        <p:cTn id="32" dur="3000"/>
                                        <p:tgtEl>
                                          <p:spTgt spid="1055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5534"/>
                                        </p:tgtEl>
                                        <p:attrNameLst>
                                          <p:attrName>style.visibility</p:attrName>
                                        </p:attrNameLst>
                                      </p:cBhvr>
                                      <p:to>
                                        <p:strVal val="visible"/>
                                      </p:to>
                                    </p:set>
                                    <p:animEffect transition="in" filter="wipe(left)">
                                      <p:cBhvr>
                                        <p:cTn id="37" dur="3000"/>
                                        <p:tgtEl>
                                          <p:spTgt spid="1055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5536"/>
                                        </p:tgtEl>
                                        <p:attrNameLst>
                                          <p:attrName>style.visibility</p:attrName>
                                        </p:attrNameLst>
                                      </p:cBhvr>
                                      <p:to>
                                        <p:strVal val="visible"/>
                                      </p:to>
                                    </p:set>
                                    <p:animEffect transition="in" filter="wipe(left)">
                                      <p:cBhvr>
                                        <p:cTn id="42" dur="3000"/>
                                        <p:tgtEl>
                                          <p:spTgt spid="1055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5521"/>
                                        </p:tgtEl>
                                        <p:attrNameLst>
                                          <p:attrName>style.visibility</p:attrName>
                                        </p:attrNameLst>
                                      </p:cBhvr>
                                      <p:to>
                                        <p:strVal val="visible"/>
                                      </p:to>
                                    </p:set>
                                    <p:animEffect transition="in" filter="wipe(left)">
                                      <p:cBhvr>
                                        <p:cTn id="47" dur="3000"/>
                                        <p:tgtEl>
                                          <p:spTgt spid="1055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5523"/>
                                        </p:tgtEl>
                                        <p:attrNameLst>
                                          <p:attrName>style.visibility</p:attrName>
                                        </p:attrNameLst>
                                      </p:cBhvr>
                                      <p:to>
                                        <p:strVal val="visible"/>
                                      </p:to>
                                    </p:set>
                                    <p:animEffect transition="in" filter="wipe(left)">
                                      <p:cBhvr>
                                        <p:cTn id="52" dur="3000"/>
                                        <p:tgtEl>
                                          <p:spTgt spid="1055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5524"/>
                                        </p:tgtEl>
                                        <p:attrNameLst>
                                          <p:attrName>style.visibility</p:attrName>
                                        </p:attrNameLst>
                                      </p:cBhvr>
                                      <p:to>
                                        <p:strVal val="visible"/>
                                      </p:to>
                                    </p:set>
                                    <p:animEffect transition="in" filter="wipe(left)">
                                      <p:cBhvr>
                                        <p:cTn id="57" dur="3000"/>
                                        <p:tgtEl>
                                          <p:spTgt spid="10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9" name="Text Box 21"/>
          <p:cNvSpPr txBox="1"/>
          <p:nvPr/>
        </p:nvSpPr>
        <p:spPr>
          <a:xfrm>
            <a:off x="75883" y="117952"/>
            <a:ext cx="1793240" cy="521970"/>
          </a:xfrm>
          <a:prstGeom prst="rect">
            <a:avLst/>
          </a:prstGeom>
          <a:solidFill>
            <a:srgbClr val="993366"/>
          </a:solid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Example 3</a:t>
            </a:r>
            <a:endParaRPr lang="en-US" altLang="zh-CN" sz="2800" b="1" dirty="0">
              <a:solidFill>
                <a:schemeClr val="bg1"/>
              </a:solidFill>
              <a:latin typeface="Times New Roman" panose="02020603050405020304" pitchFamily="18" charset="0"/>
            </a:endParaRPr>
          </a:p>
        </p:txBody>
      </p:sp>
      <p:sp>
        <p:nvSpPr>
          <p:cNvPr id="48161" name="Text Box 33"/>
          <p:cNvSpPr txBox="1"/>
          <p:nvPr/>
        </p:nvSpPr>
        <p:spPr>
          <a:xfrm>
            <a:off x="2034159" y="103822"/>
            <a:ext cx="6751315" cy="82994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=0, switch from 1→2. Find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a:t>
            </a:r>
            <a:r>
              <a:rPr lang="en-US" altLang="zh-CN" sz="2400" b="1" i="1" baseline="-250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C</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after switching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57"/>
          <p:cNvGrpSpPr/>
          <p:nvPr/>
        </p:nvGrpSpPr>
        <p:grpSpPr>
          <a:xfrm>
            <a:off x="3727133" y="1074420"/>
            <a:ext cx="4945062" cy="2016125"/>
            <a:chOff x="283" y="618"/>
            <a:chExt cx="3115" cy="1270"/>
          </a:xfrm>
        </p:grpSpPr>
        <p:sp>
          <p:nvSpPr>
            <p:cNvPr id="70690" name="Oval 49"/>
            <p:cNvSpPr/>
            <p:nvPr/>
          </p:nvSpPr>
          <p:spPr>
            <a:xfrm>
              <a:off x="2200" y="1389"/>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91" name="AutoShape 40"/>
            <p:cNvSpPr/>
            <p:nvPr/>
          </p:nvSpPr>
          <p:spPr>
            <a:xfrm>
              <a:off x="1474" y="1616"/>
              <a:ext cx="453" cy="272"/>
            </a:xfrm>
            <a:prstGeom prst="diamond">
              <a:avLst/>
            </a:prstGeom>
            <a:solidFill>
              <a:srgbClr val="33CCFF"/>
            </a:solidFill>
            <a:ln w="381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92" name="Line 38"/>
            <p:cNvSpPr/>
            <p:nvPr/>
          </p:nvSpPr>
          <p:spPr>
            <a:xfrm>
              <a:off x="1156" y="663"/>
              <a:ext cx="0" cy="1089"/>
            </a:xfrm>
            <a:prstGeom prst="line">
              <a:avLst/>
            </a:prstGeom>
            <a:ln w="9525" cap="flat" cmpd="sng">
              <a:solidFill>
                <a:srgbClr val="FFCC00"/>
              </a:solidFill>
              <a:prstDash val="solid"/>
              <a:headEnd type="oval" w="med" len="med"/>
              <a:tailEnd type="oval" w="med" len="med"/>
            </a:ln>
          </p:spPr>
        </p:sp>
        <p:grpSp>
          <p:nvGrpSpPr>
            <p:cNvPr id="70693" name="Group 3"/>
            <p:cNvGrpSpPr/>
            <p:nvPr/>
          </p:nvGrpSpPr>
          <p:grpSpPr>
            <a:xfrm>
              <a:off x="476" y="1263"/>
              <a:ext cx="240" cy="240"/>
              <a:chOff x="768" y="2928"/>
              <a:chExt cx="288" cy="288"/>
            </a:xfrm>
          </p:grpSpPr>
          <p:sp>
            <p:nvSpPr>
              <p:cNvPr id="70729" name="Oval 4"/>
              <p:cNvSpPr/>
              <p:nvPr/>
            </p:nvSpPr>
            <p:spPr>
              <a:xfrm>
                <a:off x="768" y="2928"/>
                <a:ext cx="288" cy="288"/>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730" name="Line 5"/>
              <p:cNvSpPr/>
              <p:nvPr/>
            </p:nvSpPr>
            <p:spPr>
              <a:xfrm>
                <a:off x="768" y="3072"/>
                <a:ext cx="288" cy="0"/>
              </a:xfrm>
              <a:prstGeom prst="line">
                <a:avLst/>
              </a:prstGeom>
              <a:ln w="38100" cap="flat" cmpd="sng">
                <a:solidFill>
                  <a:srgbClr val="FF9900"/>
                </a:solidFill>
                <a:prstDash val="solid"/>
                <a:headEnd type="none" w="med" len="med"/>
                <a:tailEnd type="none" w="med" len="med"/>
              </a:ln>
            </p:spPr>
          </p:sp>
        </p:grpSp>
        <p:sp>
          <p:nvSpPr>
            <p:cNvPr id="70694" name="Line 7"/>
            <p:cNvSpPr/>
            <p:nvPr/>
          </p:nvSpPr>
          <p:spPr>
            <a:xfrm flipH="1" flipV="1">
              <a:off x="604" y="981"/>
              <a:ext cx="5" cy="234"/>
            </a:xfrm>
            <a:prstGeom prst="line">
              <a:avLst/>
            </a:prstGeom>
            <a:ln w="38100" cap="flat" cmpd="sng">
              <a:solidFill>
                <a:srgbClr val="00FFFF"/>
              </a:solidFill>
              <a:prstDash val="solid"/>
              <a:headEnd type="none" w="med" len="med"/>
              <a:tailEnd type="triangle" w="med" len="med"/>
            </a:ln>
          </p:spPr>
        </p:sp>
        <p:sp>
          <p:nvSpPr>
            <p:cNvPr id="70695" name="Rectangle 8"/>
            <p:cNvSpPr/>
            <p:nvPr/>
          </p:nvSpPr>
          <p:spPr>
            <a:xfrm>
              <a:off x="1111" y="1071"/>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96" name="Line 11"/>
            <p:cNvSpPr/>
            <p:nvPr/>
          </p:nvSpPr>
          <p:spPr>
            <a:xfrm>
              <a:off x="2855" y="663"/>
              <a:ext cx="0" cy="336"/>
            </a:xfrm>
            <a:prstGeom prst="line">
              <a:avLst/>
            </a:prstGeom>
            <a:ln w="28575" cap="flat" cmpd="sng">
              <a:solidFill>
                <a:srgbClr val="FFCC00"/>
              </a:solidFill>
              <a:prstDash val="solid"/>
              <a:headEnd type="none" w="med" len="med"/>
              <a:tailEnd type="none" w="med" len="med"/>
            </a:ln>
          </p:spPr>
        </p:sp>
        <p:sp>
          <p:nvSpPr>
            <p:cNvPr id="70697" name="Line 13"/>
            <p:cNvSpPr/>
            <p:nvPr/>
          </p:nvSpPr>
          <p:spPr>
            <a:xfrm>
              <a:off x="612" y="1752"/>
              <a:ext cx="2313" cy="0"/>
            </a:xfrm>
            <a:prstGeom prst="line">
              <a:avLst/>
            </a:prstGeom>
            <a:ln w="28575" cap="flat" cmpd="sng">
              <a:solidFill>
                <a:srgbClr val="FFCC00"/>
              </a:solidFill>
              <a:prstDash val="solid"/>
              <a:headEnd type="none" w="med" len="med"/>
              <a:tailEnd type="none" w="med" len="med"/>
            </a:ln>
          </p:spPr>
        </p:sp>
        <p:sp>
          <p:nvSpPr>
            <p:cNvPr id="70698" name="Line 16"/>
            <p:cNvSpPr/>
            <p:nvPr/>
          </p:nvSpPr>
          <p:spPr>
            <a:xfrm flipV="1">
              <a:off x="620" y="1503"/>
              <a:ext cx="0" cy="240"/>
            </a:xfrm>
            <a:prstGeom prst="line">
              <a:avLst/>
            </a:prstGeom>
            <a:ln w="28575" cap="flat" cmpd="sng">
              <a:solidFill>
                <a:srgbClr val="FFCC00"/>
              </a:solidFill>
              <a:prstDash val="solid"/>
              <a:headEnd type="none" w="med" len="med"/>
              <a:tailEnd type="none" w="med" len="med"/>
            </a:ln>
          </p:spPr>
        </p:sp>
        <p:sp>
          <p:nvSpPr>
            <p:cNvPr id="70699" name="Text Box 17"/>
            <p:cNvSpPr txBox="1"/>
            <p:nvPr/>
          </p:nvSpPr>
          <p:spPr>
            <a:xfrm>
              <a:off x="283" y="969"/>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2A</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70700" name="Text Box 18"/>
            <p:cNvSpPr txBox="1"/>
            <p:nvPr/>
          </p:nvSpPr>
          <p:spPr>
            <a:xfrm>
              <a:off x="1474" y="663"/>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70701" name="Line 19"/>
            <p:cNvSpPr/>
            <p:nvPr/>
          </p:nvSpPr>
          <p:spPr>
            <a:xfrm>
              <a:off x="2759" y="1095"/>
              <a:ext cx="240" cy="0"/>
            </a:xfrm>
            <a:prstGeom prst="line">
              <a:avLst/>
            </a:prstGeom>
            <a:ln w="38100" cap="flat" cmpd="sng">
              <a:solidFill>
                <a:srgbClr val="FF9900"/>
              </a:solidFill>
              <a:prstDash val="solid"/>
              <a:headEnd type="none" w="med" len="med"/>
              <a:tailEnd type="none" w="med" len="med"/>
            </a:ln>
          </p:spPr>
        </p:sp>
        <p:sp>
          <p:nvSpPr>
            <p:cNvPr id="70702" name="Line 20"/>
            <p:cNvSpPr/>
            <p:nvPr/>
          </p:nvSpPr>
          <p:spPr>
            <a:xfrm>
              <a:off x="2759" y="999"/>
              <a:ext cx="240" cy="0"/>
            </a:xfrm>
            <a:prstGeom prst="line">
              <a:avLst/>
            </a:prstGeom>
            <a:ln w="57150" cap="flat" cmpd="sng">
              <a:solidFill>
                <a:srgbClr val="FF9900"/>
              </a:solidFill>
              <a:prstDash val="solid"/>
              <a:headEnd type="none" w="med" len="med"/>
              <a:tailEnd type="none" w="med" len="med"/>
            </a:ln>
          </p:spPr>
        </p:sp>
        <p:sp>
          <p:nvSpPr>
            <p:cNvPr id="70703" name="Line 23"/>
            <p:cNvSpPr/>
            <p:nvPr/>
          </p:nvSpPr>
          <p:spPr>
            <a:xfrm flipV="1">
              <a:off x="2200" y="655"/>
              <a:ext cx="104" cy="280"/>
            </a:xfrm>
            <a:prstGeom prst="line">
              <a:avLst/>
            </a:prstGeom>
            <a:ln w="38100" cap="flat" cmpd="sng">
              <a:solidFill>
                <a:srgbClr val="FFCC00"/>
              </a:solidFill>
              <a:prstDash val="solid"/>
              <a:headEnd type="none" w="med" len="med"/>
              <a:tailEnd type="none" w="med" len="med"/>
            </a:ln>
          </p:spPr>
        </p:sp>
        <p:sp>
          <p:nvSpPr>
            <p:cNvPr id="70704" name="Line 26"/>
            <p:cNvSpPr/>
            <p:nvPr/>
          </p:nvSpPr>
          <p:spPr>
            <a:xfrm flipV="1">
              <a:off x="2336" y="831"/>
              <a:ext cx="0" cy="240"/>
            </a:xfrm>
            <a:prstGeom prst="line">
              <a:avLst/>
            </a:prstGeom>
            <a:ln w="28575" cap="flat" cmpd="sng">
              <a:solidFill>
                <a:srgbClr val="FFCC00"/>
              </a:solidFill>
              <a:prstDash val="solid"/>
              <a:headEnd type="none" w="med" len="med"/>
              <a:tailEnd type="oval" w="med" len="med"/>
            </a:ln>
          </p:spPr>
        </p:sp>
        <p:sp>
          <p:nvSpPr>
            <p:cNvPr id="70705" name="Line 27"/>
            <p:cNvSpPr/>
            <p:nvPr/>
          </p:nvSpPr>
          <p:spPr>
            <a:xfrm>
              <a:off x="2336" y="1207"/>
              <a:ext cx="0" cy="545"/>
            </a:xfrm>
            <a:prstGeom prst="line">
              <a:avLst/>
            </a:prstGeom>
            <a:ln w="28575" cap="flat" cmpd="sng">
              <a:solidFill>
                <a:srgbClr val="FFCC00"/>
              </a:solidFill>
              <a:prstDash val="solid"/>
              <a:headEnd type="none" w="med" len="med"/>
              <a:tailEnd type="oval" w="med" len="med"/>
            </a:ln>
          </p:spPr>
        </p:sp>
        <p:sp>
          <p:nvSpPr>
            <p:cNvPr id="70706" name="Line 28"/>
            <p:cNvSpPr/>
            <p:nvPr/>
          </p:nvSpPr>
          <p:spPr>
            <a:xfrm>
              <a:off x="2109" y="663"/>
              <a:ext cx="144" cy="144"/>
            </a:xfrm>
            <a:prstGeom prst="line">
              <a:avLst/>
            </a:prstGeom>
            <a:ln w="38100" cap="flat" cmpd="sng">
              <a:solidFill>
                <a:srgbClr val="FF3300"/>
              </a:solidFill>
              <a:prstDash val="solid"/>
              <a:headEnd type="triangle" w="med" len="med"/>
              <a:tailEnd type="none" w="med" len="med"/>
            </a:ln>
          </p:spPr>
        </p:sp>
        <p:sp>
          <p:nvSpPr>
            <p:cNvPr id="70707" name="Text Box 29"/>
            <p:cNvSpPr txBox="1"/>
            <p:nvPr/>
          </p:nvSpPr>
          <p:spPr>
            <a:xfrm>
              <a:off x="1927" y="981"/>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1</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sym typeface="Symbol" panose="05050102010706020507" pitchFamily="18" charset="2"/>
              </a:endParaRPr>
            </a:p>
          </p:txBody>
        </p:sp>
        <p:sp>
          <p:nvSpPr>
            <p:cNvPr id="70708" name="Text Box 30"/>
            <p:cNvSpPr txBox="1"/>
            <p:nvPr/>
          </p:nvSpPr>
          <p:spPr>
            <a:xfrm>
              <a:off x="2925" y="1389"/>
              <a:ext cx="47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0.1F</a:t>
              </a:r>
              <a:endParaRPr lang="en-US" altLang="zh-CN" sz="2400" b="1" dirty="0">
                <a:solidFill>
                  <a:schemeClr val="bg1"/>
                </a:solidFill>
                <a:latin typeface="Times New Roman" panose="02020603050405020304" pitchFamily="18" charset="0"/>
              </a:endParaRPr>
            </a:p>
          </p:txBody>
        </p:sp>
        <p:sp>
          <p:nvSpPr>
            <p:cNvPr id="70709" name="Text Box 31"/>
            <p:cNvSpPr txBox="1"/>
            <p:nvPr/>
          </p:nvSpPr>
          <p:spPr>
            <a:xfrm>
              <a:off x="1292" y="1434"/>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0710" name="Text Box 32"/>
            <p:cNvSpPr txBox="1"/>
            <p:nvPr/>
          </p:nvSpPr>
          <p:spPr>
            <a:xfrm>
              <a:off x="2971" y="845"/>
              <a:ext cx="308"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r>
                <a:rPr lang="en-US" altLang="zh-CN" sz="2400" b="1" i="1" baseline="-25000" dirty="0">
                  <a:solidFill>
                    <a:schemeClr val="bg1"/>
                  </a:solidFill>
                  <a:latin typeface="Times New Roman" panose="02020603050405020304" pitchFamily="18" charset="0"/>
                </a:rPr>
                <a:t>C</a:t>
              </a:r>
              <a:endParaRPr lang="en-US" altLang="zh-CN" sz="2400" b="1" dirty="0">
                <a:solidFill>
                  <a:schemeClr val="bg1"/>
                </a:solidFill>
                <a:latin typeface="Times New Roman" panose="02020603050405020304" pitchFamily="18" charset="0"/>
              </a:endParaRPr>
            </a:p>
          </p:txBody>
        </p:sp>
        <p:sp>
          <p:nvSpPr>
            <p:cNvPr id="70711" name="Line 34"/>
            <p:cNvSpPr/>
            <p:nvPr/>
          </p:nvSpPr>
          <p:spPr>
            <a:xfrm>
              <a:off x="612" y="663"/>
              <a:ext cx="0" cy="590"/>
            </a:xfrm>
            <a:prstGeom prst="line">
              <a:avLst/>
            </a:prstGeom>
            <a:ln w="28575" cap="flat" cmpd="sng">
              <a:solidFill>
                <a:srgbClr val="FFCC00"/>
              </a:solidFill>
              <a:prstDash val="solid"/>
              <a:headEnd type="none" w="med" len="med"/>
              <a:tailEnd type="none" w="med" len="med"/>
            </a:ln>
          </p:spPr>
        </p:sp>
        <p:sp>
          <p:nvSpPr>
            <p:cNvPr id="70712" name="Line 35"/>
            <p:cNvSpPr/>
            <p:nvPr/>
          </p:nvSpPr>
          <p:spPr>
            <a:xfrm>
              <a:off x="612" y="663"/>
              <a:ext cx="1452" cy="0"/>
            </a:xfrm>
            <a:prstGeom prst="line">
              <a:avLst/>
            </a:prstGeom>
            <a:ln w="28575" cap="flat" cmpd="sng">
              <a:solidFill>
                <a:srgbClr val="FFCC00"/>
              </a:solidFill>
              <a:prstDash val="solid"/>
              <a:headEnd type="none" w="med" len="med"/>
              <a:tailEnd type="oval" w="med" len="med"/>
            </a:ln>
          </p:spPr>
        </p:sp>
        <p:sp>
          <p:nvSpPr>
            <p:cNvPr id="70713" name="Line 36"/>
            <p:cNvSpPr/>
            <p:nvPr/>
          </p:nvSpPr>
          <p:spPr>
            <a:xfrm>
              <a:off x="2336" y="663"/>
              <a:ext cx="544" cy="0"/>
            </a:xfrm>
            <a:prstGeom prst="line">
              <a:avLst/>
            </a:prstGeom>
            <a:ln w="28575" cap="flat" cmpd="sng">
              <a:solidFill>
                <a:srgbClr val="FFCC00"/>
              </a:solidFill>
              <a:prstDash val="solid"/>
              <a:headEnd type="oval" w="med" len="med"/>
              <a:tailEnd type="none" w="med" len="med"/>
            </a:ln>
          </p:spPr>
        </p:sp>
        <p:sp>
          <p:nvSpPr>
            <p:cNvPr id="70714" name="Line 37"/>
            <p:cNvSpPr/>
            <p:nvPr/>
          </p:nvSpPr>
          <p:spPr>
            <a:xfrm>
              <a:off x="2880" y="1117"/>
              <a:ext cx="0" cy="635"/>
            </a:xfrm>
            <a:prstGeom prst="line">
              <a:avLst/>
            </a:prstGeom>
            <a:ln w="28575" cap="flat" cmpd="sng">
              <a:solidFill>
                <a:srgbClr val="FFCC00"/>
              </a:solidFill>
              <a:prstDash val="solid"/>
              <a:headEnd type="none" w="med" len="med"/>
              <a:tailEnd type="none" w="med" len="med"/>
            </a:ln>
          </p:spPr>
        </p:sp>
        <p:sp>
          <p:nvSpPr>
            <p:cNvPr id="70715" name="Rectangle 39"/>
            <p:cNvSpPr/>
            <p:nvPr/>
          </p:nvSpPr>
          <p:spPr>
            <a:xfrm>
              <a:off x="1519" y="618"/>
              <a:ext cx="272"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716" name="Text Box 41"/>
            <p:cNvSpPr txBox="1"/>
            <p:nvPr/>
          </p:nvSpPr>
          <p:spPr>
            <a:xfrm>
              <a:off x="1853" y="1453"/>
              <a:ext cx="277"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70717" name="Text Box 42"/>
            <p:cNvSpPr txBox="1"/>
            <p:nvPr/>
          </p:nvSpPr>
          <p:spPr>
            <a:xfrm>
              <a:off x="2971" y="663"/>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0718" name="Text Box 43"/>
            <p:cNvSpPr txBox="1"/>
            <p:nvPr/>
          </p:nvSpPr>
          <p:spPr>
            <a:xfrm>
              <a:off x="2925" y="1117"/>
              <a:ext cx="277"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70719" name="Text Box 44"/>
            <p:cNvSpPr txBox="1"/>
            <p:nvPr/>
          </p:nvSpPr>
          <p:spPr>
            <a:xfrm>
              <a:off x="1156" y="1026"/>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70720" name="Line 45"/>
            <p:cNvSpPr/>
            <p:nvPr/>
          </p:nvSpPr>
          <p:spPr>
            <a:xfrm>
              <a:off x="1111" y="709"/>
              <a:ext cx="0" cy="272"/>
            </a:xfrm>
            <a:prstGeom prst="line">
              <a:avLst/>
            </a:prstGeom>
            <a:ln w="38100" cap="flat" cmpd="sng">
              <a:solidFill>
                <a:srgbClr val="00FFFF"/>
              </a:solidFill>
              <a:prstDash val="solid"/>
              <a:headEnd type="none" w="med" len="med"/>
              <a:tailEnd type="triangle" w="med" len="med"/>
            </a:ln>
          </p:spPr>
        </p:sp>
        <p:sp>
          <p:nvSpPr>
            <p:cNvPr id="70721" name="Text Box 46"/>
            <p:cNvSpPr txBox="1"/>
            <p:nvPr/>
          </p:nvSpPr>
          <p:spPr>
            <a:xfrm>
              <a:off x="792" y="663"/>
              <a:ext cx="364" cy="327"/>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endParaRPr lang="en-US" altLang="zh-CN" sz="2800" b="1" baseline="-25000" dirty="0">
                <a:solidFill>
                  <a:schemeClr val="bg1"/>
                </a:solidFill>
                <a:latin typeface="Times New Roman" panose="02020603050405020304" pitchFamily="18" charset="0"/>
              </a:endParaRPr>
            </a:p>
          </p:txBody>
        </p:sp>
        <p:sp>
          <p:nvSpPr>
            <p:cNvPr id="70722" name="Text Box 47"/>
            <p:cNvSpPr txBox="1"/>
            <p:nvPr/>
          </p:nvSpPr>
          <p:spPr>
            <a:xfrm>
              <a:off x="1474" y="1344"/>
              <a:ext cx="545" cy="327"/>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2i</a:t>
              </a:r>
              <a:r>
                <a:rPr lang="en-US" altLang="zh-CN" sz="2800" b="1" baseline="-25000" dirty="0">
                  <a:solidFill>
                    <a:schemeClr val="bg1"/>
                  </a:solidFill>
                  <a:latin typeface="Times New Roman" panose="02020603050405020304" pitchFamily="18" charset="0"/>
                </a:rPr>
                <a:t>1</a:t>
              </a:r>
              <a:endParaRPr lang="en-US" altLang="zh-CN" sz="2800" b="1" baseline="-25000" dirty="0">
                <a:solidFill>
                  <a:schemeClr val="bg1"/>
                </a:solidFill>
                <a:latin typeface="Times New Roman" panose="02020603050405020304" pitchFamily="18" charset="0"/>
              </a:endParaRPr>
            </a:p>
          </p:txBody>
        </p:sp>
        <p:sp>
          <p:nvSpPr>
            <p:cNvPr id="70723" name="Rectangle 25"/>
            <p:cNvSpPr/>
            <p:nvPr/>
          </p:nvSpPr>
          <p:spPr>
            <a:xfrm>
              <a:off x="2288" y="981"/>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724" name="Text Box 52"/>
            <p:cNvSpPr txBox="1"/>
            <p:nvPr/>
          </p:nvSpPr>
          <p:spPr>
            <a:xfrm>
              <a:off x="2426" y="1344"/>
              <a:ext cx="351"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8V</a:t>
              </a:r>
              <a:endParaRPr lang="en-US" altLang="zh-CN" sz="2400" b="1" dirty="0">
                <a:solidFill>
                  <a:schemeClr val="bg1"/>
                </a:solidFill>
                <a:latin typeface="Times New Roman" panose="02020603050405020304" pitchFamily="18" charset="0"/>
              </a:endParaRPr>
            </a:p>
          </p:txBody>
        </p:sp>
        <p:sp>
          <p:nvSpPr>
            <p:cNvPr id="70725" name="Text Box 53"/>
            <p:cNvSpPr txBox="1"/>
            <p:nvPr/>
          </p:nvSpPr>
          <p:spPr>
            <a:xfrm>
              <a:off x="2426" y="1525"/>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0726" name="Text Box 54"/>
            <p:cNvSpPr txBox="1"/>
            <p:nvPr/>
          </p:nvSpPr>
          <p:spPr>
            <a:xfrm>
              <a:off x="2426" y="1162"/>
              <a:ext cx="277"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000" b="1" dirty="0">
                <a:solidFill>
                  <a:schemeClr val="bg1"/>
                </a:solidFill>
                <a:latin typeface="Times New Roman" panose="02020603050405020304" pitchFamily="18" charset="0"/>
              </a:endParaRPr>
            </a:p>
          </p:txBody>
        </p:sp>
        <p:sp>
          <p:nvSpPr>
            <p:cNvPr id="70727" name="Text Box 55"/>
            <p:cNvSpPr txBox="1"/>
            <p:nvPr/>
          </p:nvSpPr>
          <p:spPr>
            <a:xfrm>
              <a:off x="2426" y="709"/>
              <a:ext cx="22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FFF00"/>
                  </a:solidFill>
                  <a:latin typeface="Times New Roman" panose="02020603050405020304" pitchFamily="18" charset="0"/>
                  <a:ea typeface="仿宋_GB2312" panose="02010609030101010101" pitchFamily="49" charset="-122"/>
                </a:rPr>
                <a:t>1</a:t>
              </a:r>
              <a:endParaRPr lang="en-US" altLang="zh-CN" sz="2400" b="1" dirty="0">
                <a:solidFill>
                  <a:srgbClr val="FFFF00"/>
                </a:solidFill>
                <a:latin typeface="Times New Roman" panose="02020603050405020304" pitchFamily="18" charset="0"/>
                <a:ea typeface="仿宋_GB2312" panose="02010609030101010101" pitchFamily="49" charset="-122"/>
              </a:endParaRPr>
            </a:p>
          </p:txBody>
        </p:sp>
        <p:sp>
          <p:nvSpPr>
            <p:cNvPr id="70728" name="Text Box 56"/>
            <p:cNvSpPr txBox="1"/>
            <p:nvPr/>
          </p:nvSpPr>
          <p:spPr>
            <a:xfrm>
              <a:off x="1882" y="618"/>
              <a:ext cx="227"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rgbClr val="FFFF00"/>
                  </a:solidFill>
                  <a:latin typeface="Times New Roman" panose="02020603050405020304" pitchFamily="18" charset="0"/>
                  <a:ea typeface="仿宋_GB2312" panose="02010609030101010101" pitchFamily="49" charset="-122"/>
                </a:rPr>
                <a:t>2</a:t>
              </a:r>
              <a:endParaRPr lang="en-US" altLang="zh-CN" sz="2400" b="1" dirty="0">
                <a:solidFill>
                  <a:srgbClr val="FFFF00"/>
                </a:solidFill>
                <a:latin typeface="Times New Roman" panose="02020603050405020304" pitchFamily="18" charset="0"/>
                <a:ea typeface="仿宋_GB2312" panose="02010609030101010101" pitchFamily="49" charset="-122"/>
              </a:endParaRPr>
            </a:p>
          </p:txBody>
        </p:sp>
      </p:grpSp>
      <p:sp>
        <p:nvSpPr>
          <p:cNvPr id="48186" name="Text Box 58"/>
          <p:cNvSpPr txBox="1"/>
          <p:nvPr/>
        </p:nvSpPr>
        <p:spPr>
          <a:xfrm>
            <a:off x="207645" y="1050925"/>
            <a:ext cx="126873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48187" name="Text Box 59"/>
          <p:cNvSpPr txBox="1"/>
          <p:nvPr/>
        </p:nvSpPr>
        <p:spPr>
          <a:xfrm>
            <a:off x="75883" y="1843405"/>
            <a:ext cx="3451542"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The </a:t>
            </a:r>
            <a:r>
              <a:rPr lang="en-US" altLang="zh-CN" sz="24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three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elements are</a:t>
            </a:r>
            <a:r>
              <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a:t>
            </a:r>
            <a:endParaRPr lang="zh-CN" altLang="en-US"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graphicFrame>
        <p:nvGraphicFramePr>
          <p:cNvPr id="48188" name="Object 60"/>
          <p:cNvGraphicFramePr>
            <a:graphicFrameLocks noChangeAspect="1"/>
          </p:cNvGraphicFramePr>
          <p:nvPr/>
        </p:nvGraphicFramePr>
        <p:xfrm>
          <a:off x="5795963" y="5300663"/>
          <a:ext cx="2808287" cy="1008062"/>
        </p:xfrm>
        <a:graphic>
          <a:graphicData uri="http://schemas.openxmlformats.org/presentationml/2006/ole">
            <mc:AlternateContent xmlns:mc="http://schemas.openxmlformats.org/markup-compatibility/2006">
              <mc:Choice xmlns:v="urn:schemas-microsoft-com:vml" Requires="v">
                <p:oleObj spid="_x0000_s62508" name="" r:id="rId1" imgW="1485900" imgH="571500" progId="Equation.3">
                  <p:embed/>
                </p:oleObj>
              </mc:Choice>
              <mc:Fallback>
                <p:oleObj name="" r:id="rId1" imgW="1485900" imgH="571500" progId="Equation.3">
                  <p:embed/>
                  <p:pic>
                    <p:nvPicPr>
                      <p:cNvPr id="0" name="图片 3304"/>
                      <p:cNvPicPr/>
                      <p:nvPr/>
                    </p:nvPicPr>
                    <p:blipFill>
                      <a:blip r:embed="rId2">
                        <a:clrChange>
                          <a:clrFrom>
                            <a:srgbClr val="000000"/>
                          </a:clrFrom>
                          <a:clrTo>
                            <a:srgbClr val="FFFFFF"/>
                          </a:clrTo>
                        </a:clrChange>
                      </a:blip>
                      <a:stretch>
                        <a:fillRect/>
                      </a:stretch>
                    </p:blipFill>
                    <p:spPr>
                      <a:xfrm>
                        <a:off x="5795963" y="5300663"/>
                        <a:ext cx="2808287" cy="1008062"/>
                      </a:xfrm>
                      <a:prstGeom prst="rect">
                        <a:avLst/>
                      </a:prstGeom>
                      <a:noFill/>
                      <a:ln w="38100">
                        <a:noFill/>
                        <a:miter/>
                      </a:ln>
                    </p:spPr>
                  </p:pic>
                </p:oleObj>
              </mc:Fallback>
            </mc:AlternateContent>
          </a:graphicData>
        </a:graphic>
      </p:graphicFrame>
      <p:graphicFrame>
        <p:nvGraphicFramePr>
          <p:cNvPr id="48189" name="Object 61"/>
          <p:cNvGraphicFramePr>
            <a:graphicFrameLocks noChangeAspect="1"/>
          </p:cNvGraphicFramePr>
          <p:nvPr/>
        </p:nvGraphicFramePr>
        <p:xfrm>
          <a:off x="323850" y="3325813"/>
          <a:ext cx="4592638" cy="534987"/>
        </p:xfrm>
        <a:graphic>
          <a:graphicData uri="http://schemas.openxmlformats.org/presentationml/2006/ole">
            <mc:AlternateContent xmlns:mc="http://schemas.openxmlformats.org/markup-compatibility/2006">
              <mc:Choice xmlns:v="urn:schemas-microsoft-com:vml" Requires="v">
                <p:oleObj spid="_x0000_s62509" name="" r:id="rId3" imgW="2425700" imgH="292100" progId="Equation.3">
                  <p:embed/>
                </p:oleObj>
              </mc:Choice>
              <mc:Fallback>
                <p:oleObj name="" r:id="rId3" imgW="2425700" imgH="292100" progId="Equation.3">
                  <p:embed/>
                  <p:pic>
                    <p:nvPicPr>
                      <p:cNvPr id="0" name="图片 3305"/>
                      <p:cNvPicPr/>
                      <p:nvPr/>
                    </p:nvPicPr>
                    <p:blipFill>
                      <a:blip r:embed="rId4">
                        <a:clrChange>
                          <a:clrFrom>
                            <a:srgbClr val="000000"/>
                          </a:clrFrom>
                          <a:clrTo>
                            <a:srgbClr val="FFFFFF"/>
                          </a:clrTo>
                        </a:clrChange>
                      </a:blip>
                      <a:stretch>
                        <a:fillRect/>
                      </a:stretch>
                    </p:blipFill>
                    <p:spPr>
                      <a:xfrm>
                        <a:off x="323850" y="3325813"/>
                        <a:ext cx="4592638" cy="534987"/>
                      </a:xfrm>
                      <a:prstGeom prst="rect">
                        <a:avLst/>
                      </a:prstGeom>
                      <a:noFill/>
                      <a:ln w="38100">
                        <a:noFill/>
                        <a:miter/>
                      </a:ln>
                    </p:spPr>
                  </p:pic>
                </p:oleObj>
              </mc:Fallback>
            </mc:AlternateContent>
          </a:graphicData>
        </a:graphic>
      </p:graphicFrame>
      <p:grpSp>
        <p:nvGrpSpPr>
          <p:cNvPr id="4" name="Group 105"/>
          <p:cNvGrpSpPr/>
          <p:nvPr/>
        </p:nvGrpSpPr>
        <p:grpSpPr>
          <a:xfrm>
            <a:off x="5795963" y="3213100"/>
            <a:ext cx="3017837" cy="2016125"/>
            <a:chOff x="3515" y="2069"/>
            <a:chExt cx="1901" cy="1270"/>
          </a:xfrm>
        </p:grpSpPr>
        <p:sp>
          <p:nvSpPr>
            <p:cNvPr id="70672" name="Oval 63"/>
            <p:cNvSpPr/>
            <p:nvPr/>
          </p:nvSpPr>
          <p:spPr>
            <a:xfrm>
              <a:off x="4923" y="2462"/>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73" name="AutoShape 64"/>
            <p:cNvSpPr/>
            <p:nvPr/>
          </p:nvSpPr>
          <p:spPr>
            <a:xfrm>
              <a:off x="4197" y="3067"/>
              <a:ext cx="453" cy="272"/>
            </a:xfrm>
            <a:prstGeom prst="diamond">
              <a:avLst/>
            </a:prstGeom>
            <a:solidFill>
              <a:srgbClr val="33CCFF"/>
            </a:solidFill>
            <a:ln w="38100"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74" name="Line 65"/>
            <p:cNvSpPr/>
            <p:nvPr/>
          </p:nvSpPr>
          <p:spPr>
            <a:xfrm>
              <a:off x="3879" y="2114"/>
              <a:ext cx="0" cy="1089"/>
            </a:xfrm>
            <a:prstGeom prst="line">
              <a:avLst/>
            </a:prstGeom>
            <a:ln w="9525" cap="flat" cmpd="sng">
              <a:solidFill>
                <a:srgbClr val="FFCC00"/>
              </a:solidFill>
              <a:prstDash val="solid"/>
              <a:headEnd type="none" w="med" len="med"/>
              <a:tailEnd type="none" w="med" len="med"/>
            </a:ln>
          </p:spPr>
        </p:sp>
        <p:sp>
          <p:nvSpPr>
            <p:cNvPr id="70675" name="Rectangle 70"/>
            <p:cNvSpPr/>
            <p:nvPr/>
          </p:nvSpPr>
          <p:spPr>
            <a:xfrm>
              <a:off x="3834" y="2522"/>
              <a:ext cx="96" cy="240"/>
            </a:xfrm>
            <a:prstGeom prst="rect">
              <a:avLst/>
            </a:prstGeom>
            <a:solidFill>
              <a:srgbClr val="FF9900"/>
            </a:solidFill>
            <a:ln w="2857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76" name="Line 72"/>
            <p:cNvSpPr/>
            <p:nvPr/>
          </p:nvSpPr>
          <p:spPr>
            <a:xfrm>
              <a:off x="3879" y="3203"/>
              <a:ext cx="1179" cy="0"/>
            </a:xfrm>
            <a:prstGeom prst="line">
              <a:avLst/>
            </a:prstGeom>
            <a:ln w="28575" cap="flat" cmpd="sng">
              <a:solidFill>
                <a:srgbClr val="FFCC00"/>
              </a:solidFill>
              <a:prstDash val="solid"/>
              <a:headEnd type="none" w="med" len="med"/>
              <a:tailEnd type="none" w="med" len="med"/>
            </a:ln>
          </p:spPr>
        </p:sp>
        <p:sp>
          <p:nvSpPr>
            <p:cNvPr id="70677" name="Text Box 75"/>
            <p:cNvSpPr txBox="1"/>
            <p:nvPr/>
          </p:nvSpPr>
          <p:spPr>
            <a:xfrm>
              <a:off x="4197" y="2114"/>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rgbClr val="FFFF00"/>
                </a:solidFill>
                <a:ea typeface="仿宋_GB2312" panose="02010609030101010101" pitchFamily="49" charset="-122"/>
              </a:endParaRPr>
            </a:p>
          </p:txBody>
        </p:sp>
        <p:sp>
          <p:nvSpPr>
            <p:cNvPr id="70678" name="Line 80"/>
            <p:cNvSpPr/>
            <p:nvPr/>
          </p:nvSpPr>
          <p:spPr>
            <a:xfrm>
              <a:off x="5058" y="2115"/>
              <a:ext cx="1" cy="1088"/>
            </a:xfrm>
            <a:prstGeom prst="line">
              <a:avLst/>
            </a:prstGeom>
            <a:ln w="28575" cap="flat" cmpd="sng">
              <a:solidFill>
                <a:srgbClr val="FFCC00"/>
              </a:solidFill>
              <a:prstDash val="solid"/>
              <a:headEnd type="none" w="med" len="med"/>
              <a:tailEnd type="oval" w="med" len="med"/>
            </a:ln>
          </p:spPr>
        </p:sp>
        <p:sp>
          <p:nvSpPr>
            <p:cNvPr id="70679" name="Text Box 84"/>
            <p:cNvSpPr txBox="1"/>
            <p:nvPr/>
          </p:nvSpPr>
          <p:spPr>
            <a:xfrm>
              <a:off x="4015" y="2885"/>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rgbClr val="FFFF00"/>
                </a:solidFill>
                <a:ea typeface="仿宋_GB2312" panose="02010609030101010101" pitchFamily="49" charset="-122"/>
              </a:endParaRPr>
            </a:p>
          </p:txBody>
        </p:sp>
        <p:sp>
          <p:nvSpPr>
            <p:cNvPr id="70680" name="Line 87"/>
            <p:cNvSpPr/>
            <p:nvPr/>
          </p:nvSpPr>
          <p:spPr>
            <a:xfrm flipV="1">
              <a:off x="3834" y="2115"/>
              <a:ext cx="1224" cy="0"/>
            </a:xfrm>
            <a:prstGeom prst="line">
              <a:avLst/>
            </a:prstGeom>
            <a:ln w="28575" cap="flat" cmpd="sng">
              <a:solidFill>
                <a:srgbClr val="FFCC00"/>
              </a:solidFill>
              <a:prstDash val="solid"/>
              <a:headEnd type="none" w="med" len="med"/>
              <a:tailEnd type="none" w="med" len="med"/>
            </a:ln>
          </p:spPr>
        </p:sp>
        <p:sp>
          <p:nvSpPr>
            <p:cNvPr id="70681" name="Rectangle 90"/>
            <p:cNvSpPr/>
            <p:nvPr/>
          </p:nvSpPr>
          <p:spPr>
            <a:xfrm>
              <a:off x="4242" y="2069"/>
              <a:ext cx="272"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0682" name="Text Box 91"/>
            <p:cNvSpPr txBox="1"/>
            <p:nvPr/>
          </p:nvSpPr>
          <p:spPr>
            <a:xfrm>
              <a:off x="4576" y="2904"/>
              <a:ext cx="277"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400" b="1" dirty="0">
                <a:solidFill>
                  <a:srgbClr val="FFFF00"/>
                </a:solidFill>
                <a:ea typeface="仿宋_GB2312" panose="02010609030101010101" pitchFamily="49" charset="-122"/>
              </a:endParaRPr>
            </a:p>
          </p:txBody>
        </p:sp>
        <p:sp>
          <p:nvSpPr>
            <p:cNvPr id="70683" name="Text Box 94"/>
            <p:cNvSpPr txBox="1"/>
            <p:nvPr/>
          </p:nvSpPr>
          <p:spPr>
            <a:xfrm>
              <a:off x="3879" y="2477"/>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4</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rgbClr val="FFFF00"/>
                </a:solidFill>
                <a:ea typeface="仿宋_GB2312" panose="02010609030101010101" pitchFamily="49" charset="-122"/>
              </a:endParaRPr>
            </a:p>
          </p:txBody>
        </p:sp>
        <p:sp>
          <p:nvSpPr>
            <p:cNvPr id="70684" name="Line 95"/>
            <p:cNvSpPr/>
            <p:nvPr/>
          </p:nvSpPr>
          <p:spPr>
            <a:xfrm>
              <a:off x="3834" y="2160"/>
              <a:ext cx="0" cy="272"/>
            </a:xfrm>
            <a:prstGeom prst="line">
              <a:avLst/>
            </a:prstGeom>
            <a:ln w="38100" cap="flat" cmpd="sng">
              <a:solidFill>
                <a:srgbClr val="00FFFF"/>
              </a:solidFill>
              <a:prstDash val="solid"/>
              <a:headEnd type="none" w="med" len="med"/>
              <a:tailEnd type="triangle" w="med" len="med"/>
            </a:ln>
          </p:spPr>
        </p:sp>
        <p:sp>
          <p:nvSpPr>
            <p:cNvPr id="70685" name="Text Box 96"/>
            <p:cNvSpPr txBox="1"/>
            <p:nvPr/>
          </p:nvSpPr>
          <p:spPr>
            <a:xfrm>
              <a:off x="3515" y="2114"/>
              <a:ext cx="364" cy="327"/>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i</a:t>
              </a:r>
              <a:r>
                <a:rPr lang="en-US" altLang="zh-CN" sz="2800" b="1" baseline="-25000" dirty="0">
                  <a:solidFill>
                    <a:schemeClr val="bg1"/>
                  </a:solidFill>
                  <a:latin typeface="Times New Roman" panose="02020603050405020304" pitchFamily="18" charset="0"/>
                </a:rPr>
                <a:t>1</a:t>
              </a:r>
              <a:endParaRPr lang="en-US" altLang="zh-CN" sz="2400" b="1" dirty="0">
                <a:solidFill>
                  <a:srgbClr val="FFFF00"/>
                </a:solidFill>
                <a:ea typeface="仿宋_GB2312" panose="02010609030101010101" pitchFamily="49" charset="-122"/>
              </a:endParaRPr>
            </a:p>
          </p:txBody>
        </p:sp>
        <p:sp>
          <p:nvSpPr>
            <p:cNvPr id="70686" name="Text Box 97"/>
            <p:cNvSpPr txBox="1"/>
            <p:nvPr/>
          </p:nvSpPr>
          <p:spPr>
            <a:xfrm>
              <a:off x="4197" y="2795"/>
              <a:ext cx="545" cy="327"/>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i="1" dirty="0">
                  <a:solidFill>
                    <a:schemeClr val="bg1"/>
                  </a:solidFill>
                  <a:latin typeface="Times New Roman" panose="02020603050405020304" pitchFamily="18" charset="0"/>
                </a:rPr>
                <a:t>2i</a:t>
              </a:r>
              <a:r>
                <a:rPr lang="en-US" altLang="zh-CN" sz="2800" b="1" baseline="-25000" dirty="0">
                  <a:solidFill>
                    <a:schemeClr val="bg1"/>
                  </a:solidFill>
                  <a:latin typeface="Times New Roman" panose="02020603050405020304" pitchFamily="18" charset="0"/>
                </a:rPr>
                <a:t>1</a:t>
              </a:r>
              <a:endParaRPr lang="en-US" altLang="zh-CN" sz="2400" b="1" dirty="0">
                <a:solidFill>
                  <a:srgbClr val="FFFF00"/>
                </a:solidFill>
                <a:ea typeface="仿宋_GB2312" panose="02010609030101010101" pitchFamily="49" charset="-122"/>
              </a:endParaRPr>
            </a:p>
          </p:txBody>
        </p:sp>
        <p:sp>
          <p:nvSpPr>
            <p:cNvPr id="70687" name="Text Box 99"/>
            <p:cNvSpPr txBox="1"/>
            <p:nvPr/>
          </p:nvSpPr>
          <p:spPr>
            <a:xfrm>
              <a:off x="5193" y="2432"/>
              <a:ext cx="223"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i="1" dirty="0">
                  <a:solidFill>
                    <a:schemeClr val="bg1"/>
                  </a:solidFill>
                  <a:latin typeface="Times New Roman" panose="02020603050405020304" pitchFamily="18" charset="0"/>
                </a:rPr>
                <a:t>u</a:t>
              </a:r>
              <a:endParaRPr lang="en-US" altLang="zh-CN" sz="2400" b="1" i="1" dirty="0">
                <a:solidFill>
                  <a:srgbClr val="FFFF00"/>
                </a:solidFill>
                <a:ea typeface="仿宋_GB2312" panose="02010609030101010101" pitchFamily="49" charset="-122"/>
              </a:endParaRPr>
            </a:p>
          </p:txBody>
        </p:sp>
        <p:sp>
          <p:nvSpPr>
            <p:cNvPr id="70688" name="Text Box 100"/>
            <p:cNvSpPr txBox="1"/>
            <p:nvPr/>
          </p:nvSpPr>
          <p:spPr>
            <a:xfrm>
              <a:off x="5103" y="2160"/>
              <a:ext cx="225"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a:t>
              </a:r>
              <a:endParaRPr lang="en-US" altLang="zh-CN" sz="2400" b="1" dirty="0">
                <a:solidFill>
                  <a:srgbClr val="FFFF00"/>
                </a:solidFill>
                <a:ea typeface="仿宋_GB2312" panose="02010609030101010101" pitchFamily="49" charset="-122"/>
              </a:endParaRPr>
            </a:p>
          </p:txBody>
        </p:sp>
        <p:sp>
          <p:nvSpPr>
            <p:cNvPr id="70689" name="Text Box 101"/>
            <p:cNvSpPr txBox="1"/>
            <p:nvPr/>
          </p:nvSpPr>
          <p:spPr>
            <a:xfrm>
              <a:off x="5103" y="2795"/>
              <a:ext cx="277" cy="250"/>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000" b="1" dirty="0">
                  <a:solidFill>
                    <a:schemeClr val="bg1"/>
                  </a:solidFill>
                  <a:latin typeface="Times New Roman" panose="02020603050405020304" pitchFamily="18" charset="0"/>
                </a:rPr>
                <a:t>－</a:t>
              </a:r>
              <a:endParaRPr lang="zh-CN" altLang="en-US" sz="2400" b="1" dirty="0">
                <a:solidFill>
                  <a:srgbClr val="FFFF00"/>
                </a:solidFill>
                <a:ea typeface="仿宋_GB2312" panose="02010609030101010101" pitchFamily="49" charset="-122"/>
              </a:endParaRPr>
            </a:p>
          </p:txBody>
        </p:sp>
      </p:grpSp>
      <p:graphicFrame>
        <p:nvGraphicFramePr>
          <p:cNvPr id="48234" name="Object 106"/>
          <p:cNvGraphicFramePr>
            <a:graphicFrameLocks noChangeAspect="1"/>
          </p:cNvGraphicFramePr>
          <p:nvPr/>
        </p:nvGraphicFramePr>
        <p:xfrm>
          <a:off x="604997" y="2749392"/>
          <a:ext cx="3294380" cy="535305"/>
        </p:xfrm>
        <a:graphic>
          <a:graphicData uri="http://schemas.openxmlformats.org/presentationml/2006/ole">
            <mc:AlternateContent xmlns:mc="http://schemas.openxmlformats.org/markup-compatibility/2006">
              <mc:Choice xmlns:v="urn:schemas-microsoft-com:vml" Requires="v">
                <p:oleObj spid="_x0000_s62510" name="" r:id="rId5" imgW="1435100" imgH="241300" progId="Equation.DSMT4">
                  <p:embed/>
                </p:oleObj>
              </mc:Choice>
              <mc:Fallback>
                <p:oleObj name="" r:id="rId5" imgW="1435100" imgH="241300" progId="Equation.DSMT4">
                  <p:embed/>
                  <p:pic>
                    <p:nvPicPr>
                      <p:cNvPr id="0" name="图片 3309"/>
                      <p:cNvPicPr/>
                      <p:nvPr/>
                    </p:nvPicPr>
                    <p:blipFill>
                      <a:blip r:embed="rId6">
                        <a:clrChange>
                          <a:clrFrom>
                            <a:srgbClr val="000000"/>
                          </a:clrFrom>
                          <a:clrTo>
                            <a:srgbClr val="FFFFFF"/>
                          </a:clrTo>
                        </a:clrChange>
                      </a:blip>
                      <a:stretch>
                        <a:fillRect/>
                      </a:stretch>
                    </p:blipFill>
                    <p:spPr>
                      <a:xfrm>
                        <a:off x="604997" y="2749392"/>
                        <a:ext cx="3294380" cy="535305"/>
                      </a:xfrm>
                      <a:prstGeom prst="rect">
                        <a:avLst/>
                      </a:prstGeom>
                      <a:noFill/>
                      <a:ln w="38100">
                        <a:noFill/>
                        <a:miter/>
                      </a:ln>
                    </p:spPr>
                  </p:pic>
                </p:oleObj>
              </mc:Fallback>
            </mc:AlternateContent>
          </a:graphicData>
        </a:graphic>
      </p:graphicFrame>
      <p:graphicFrame>
        <p:nvGraphicFramePr>
          <p:cNvPr id="48235" name="Object 107"/>
          <p:cNvGraphicFramePr>
            <a:graphicFrameLocks noChangeAspect="1"/>
          </p:cNvGraphicFramePr>
          <p:nvPr/>
        </p:nvGraphicFramePr>
        <p:xfrm>
          <a:off x="465773" y="3868103"/>
          <a:ext cx="3730625" cy="563562"/>
        </p:xfrm>
        <a:graphic>
          <a:graphicData uri="http://schemas.openxmlformats.org/presentationml/2006/ole">
            <mc:AlternateContent xmlns:mc="http://schemas.openxmlformats.org/markup-compatibility/2006">
              <mc:Choice xmlns:v="urn:schemas-microsoft-com:vml" Requires="v">
                <p:oleObj spid="_x0000_s62511" name="" r:id="rId7" imgW="1968500" imgH="317500" progId="Equation.3">
                  <p:embed/>
                </p:oleObj>
              </mc:Choice>
              <mc:Fallback>
                <p:oleObj name="" r:id="rId7" imgW="1968500" imgH="317500" progId="Equation.3">
                  <p:embed/>
                  <p:pic>
                    <p:nvPicPr>
                      <p:cNvPr id="0" name="图片 3306"/>
                      <p:cNvPicPr/>
                      <p:nvPr/>
                    </p:nvPicPr>
                    <p:blipFill>
                      <a:blip r:embed="rId8">
                        <a:clrChange>
                          <a:clrFrom>
                            <a:srgbClr val="000000"/>
                          </a:clrFrom>
                          <a:clrTo>
                            <a:srgbClr val="FFFFFF"/>
                          </a:clrTo>
                        </a:clrChange>
                      </a:blip>
                      <a:stretch>
                        <a:fillRect/>
                      </a:stretch>
                    </p:blipFill>
                    <p:spPr>
                      <a:xfrm>
                        <a:off x="465773" y="3868103"/>
                        <a:ext cx="3730625" cy="563562"/>
                      </a:xfrm>
                      <a:prstGeom prst="rect">
                        <a:avLst/>
                      </a:prstGeom>
                      <a:noFill/>
                      <a:ln w="38100">
                        <a:noFill/>
                        <a:miter/>
                      </a:ln>
                    </p:spPr>
                  </p:pic>
                </p:oleObj>
              </mc:Fallback>
            </mc:AlternateContent>
          </a:graphicData>
        </a:graphic>
      </p:graphicFrame>
      <p:graphicFrame>
        <p:nvGraphicFramePr>
          <p:cNvPr id="48236" name="Object 108"/>
          <p:cNvGraphicFramePr>
            <a:graphicFrameLocks noChangeAspect="1"/>
          </p:cNvGraphicFramePr>
          <p:nvPr/>
        </p:nvGraphicFramePr>
        <p:xfrm>
          <a:off x="468313" y="4218305"/>
          <a:ext cx="5389562" cy="868363"/>
        </p:xfrm>
        <a:graphic>
          <a:graphicData uri="http://schemas.openxmlformats.org/presentationml/2006/ole">
            <mc:AlternateContent xmlns:mc="http://schemas.openxmlformats.org/markup-compatibility/2006">
              <mc:Choice xmlns:v="urn:schemas-microsoft-com:vml" Requires="v">
                <p:oleObj spid="_x0000_s62512" name="" r:id="rId9" imgW="2921000" imgH="469900" progId="Equation.3">
                  <p:embed/>
                </p:oleObj>
              </mc:Choice>
              <mc:Fallback>
                <p:oleObj name="" r:id="rId9" imgW="2921000" imgH="469900" progId="Equation.3">
                  <p:embed/>
                  <p:pic>
                    <p:nvPicPr>
                      <p:cNvPr id="0" name="图片 3308"/>
                      <p:cNvPicPr/>
                      <p:nvPr/>
                    </p:nvPicPr>
                    <p:blipFill>
                      <a:blip r:embed="rId10">
                        <a:clrChange>
                          <a:clrFrom>
                            <a:srgbClr val="000000"/>
                          </a:clrFrom>
                          <a:clrTo>
                            <a:srgbClr val="FFFFFF"/>
                          </a:clrTo>
                        </a:clrChange>
                      </a:blip>
                      <a:stretch>
                        <a:fillRect/>
                      </a:stretch>
                    </p:blipFill>
                    <p:spPr>
                      <a:xfrm>
                        <a:off x="468313" y="4218305"/>
                        <a:ext cx="5389562" cy="868363"/>
                      </a:xfrm>
                      <a:prstGeom prst="rect">
                        <a:avLst/>
                      </a:prstGeom>
                      <a:noFill/>
                      <a:ln w="38100">
                        <a:noFill/>
                        <a:miter/>
                      </a:ln>
                    </p:spPr>
                  </p:pic>
                </p:oleObj>
              </mc:Fallback>
            </mc:AlternateContent>
          </a:graphicData>
        </a:graphic>
      </p:graphicFrame>
      <p:sp>
        <p:nvSpPr>
          <p:cNvPr id="48237" name="AutoShape 109"/>
          <p:cNvSpPr/>
          <p:nvPr/>
        </p:nvSpPr>
        <p:spPr>
          <a:xfrm>
            <a:off x="323850" y="5445125"/>
            <a:ext cx="935038" cy="288925"/>
          </a:xfrm>
          <a:prstGeom prst="rightArrow">
            <a:avLst>
              <a:gd name="adj1" fmla="val 50000"/>
              <a:gd name="adj2" fmla="val 80906"/>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aphicFrame>
        <p:nvGraphicFramePr>
          <p:cNvPr id="48238" name="Object 110"/>
          <p:cNvGraphicFramePr>
            <a:graphicFrameLocks noChangeAspect="1"/>
          </p:cNvGraphicFramePr>
          <p:nvPr/>
        </p:nvGraphicFramePr>
        <p:xfrm>
          <a:off x="1331913" y="5157788"/>
          <a:ext cx="3676650" cy="990600"/>
        </p:xfrm>
        <a:graphic>
          <a:graphicData uri="http://schemas.openxmlformats.org/presentationml/2006/ole">
            <mc:AlternateContent xmlns:mc="http://schemas.openxmlformats.org/markup-compatibility/2006">
              <mc:Choice xmlns:v="urn:schemas-microsoft-com:vml" Requires="v">
                <p:oleObj spid="_x0000_s62513" name="" r:id="rId11" imgW="1993900" imgH="533400" progId="Equation.3">
                  <p:embed/>
                </p:oleObj>
              </mc:Choice>
              <mc:Fallback>
                <p:oleObj name="" r:id="rId11" imgW="1993900" imgH="533400" progId="Equation.3">
                  <p:embed/>
                  <p:pic>
                    <p:nvPicPr>
                      <p:cNvPr id="0" name="图片 3307"/>
                      <p:cNvPicPr/>
                      <p:nvPr/>
                    </p:nvPicPr>
                    <p:blipFill>
                      <a:blip r:embed="rId12">
                        <a:clrChange>
                          <a:clrFrom>
                            <a:srgbClr val="000000"/>
                          </a:clrFrom>
                          <a:clrTo>
                            <a:srgbClr val="FFFFFF"/>
                          </a:clrTo>
                        </a:clrChange>
                      </a:blip>
                      <a:stretch>
                        <a:fillRect/>
                      </a:stretch>
                    </p:blipFill>
                    <p:spPr>
                      <a:xfrm>
                        <a:off x="1331913" y="5157788"/>
                        <a:ext cx="3676650" cy="990600"/>
                      </a:xfrm>
                      <a:prstGeom prst="rect">
                        <a:avLst/>
                      </a:prstGeom>
                      <a:noFill/>
                      <a:ln w="38100">
                        <a:noFill/>
                        <a:miter/>
                      </a:ln>
                    </p:spPr>
                  </p:pic>
                </p:oleObj>
              </mc:Fallback>
            </mc:AlternateContent>
          </a:graphicData>
        </a:graphic>
      </p:graphicFrame>
      <p:sp>
        <p:nvSpPr>
          <p:cNvPr id="48241" name="Rectangle 113"/>
          <p:cNvSpPr/>
          <p:nvPr/>
        </p:nvSpPr>
        <p:spPr>
          <a:xfrm>
            <a:off x="6877050" y="908050"/>
            <a:ext cx="2266950" cy="2160588"/>
          </a:xfrm>
          <a:prstGeom prst="rect">
            <a:avLst/>
          </a:prstGeom>
          <a:solidFill>
            <a:srgbClr val="1111FF"/>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48161"/>
                                        </p:tgtEl>
                                        <p:attrNameLst>
                                          <p:attrName>style.visibility</p:attrName>
                                        </p:attrNameLst>
                                      </p:cBhvr>
                                      <p:to>
                                        <p:strVal val="visible"/>
                                      </p:to>
                                    </p:set>
                                    <p:animEffect transition="in" filter="wipe(up)">
                                      <p:cBhvr>
                                        <p:cTn id="12" dur="500"/>
                                        <p:tgtEl>
                                          <p:spTgt spid="48161"/>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48186"/>
                                        </p:tgtEl>
                                        <p:attrNameLst>
                                          <p:attrName>style.visibility</p:attrName>
                                        </p:attrNameLst>
                                      </p:cBhvr>
                                      <p:to>
                                        <p:strVal val="visible"/>
                                      </p:to>
                                    </p:set>
                                    <p:anim calcmode="lin" valueType="num">
                                      <p:cBhvr>
                                        <p:cTn id="17" dur="1000" fill="hold"/>
                                        <p:tgtEl>
                                          <p:spTgt spid="48186"/>
                                        </p:tgtEl>
                                        <p:attrNameLst>
                                          <p:attrName>ppt_w</p:attrName>
                                        </p:attrNameLst>
                                      </p:cBhvr>
                                      <p:tavLst>
                                        <p:tav tm="0">
                                          <p:val>
                                            <p:fltVal val="0"/>
                                          </p:val>
                                        </p:tav>
                                        <p:tav tm="100000">
                                          <p:val>
                                            <p:strVal val="#ppt_w"/>
                                          </p:val>
                                        </p:tav>
                                      </p:tavLst>
                                    </p:anim>
                                    <p:anim calcmode="lin" valueType="num">
                                      <p:cBhvr>
                                        <p:cTn id="18" dur="1000" fill="hold"/>
                                        <p:tgtEl>
                                          <p:spTgt spid="48186"/>
                                        </p:tgtEl>
                                        <p:attrNameLst>
                                          <p:attrName>ppt_h</p:attrName>
                                        </p:attrNameLst>
                                      </p:cBhvr>
                                      <p:tavLst>
                                        <p:tav tm="0">
                                          <p:val>
                                            <p:fltVal val="0"/>
                                          </p:val>
                                        </p:tav>
                                        <p:tav tm="100000">
                                          <p:val>
                                            <p:strVal val="#ppt_h"/>
                                          </p:val>
                                        </p:tav>
                                      </p:tavLst>
                                    </p:anim>
                                    <p:anim calcmode="lin" valueType="num">
                                      <p:cBhvr>
                                        <p:cTn id="19" dur="1000" fill="hold"/>
                                        <p:tgtEl>
                                          <p:spTgt spid="4818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48186"/>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48187"/>
                                        </p:tgtEl>
                                        <p:attrNameLst>
                                          <p:attrName>style.visibility</p:attrName>
                                        </p:attrNameLst>
                                      </p:cBhvr>
                                      <p:to>
                                        <p:strVal val="visible"/>
                                      </p:to>
                                    </p:set>
                                    <p:anim calcmode="lin" valueType="num">
                                      <p:cBhvr>
                                        <p:cTn id="24" dur="1000" fill="hold"/>
                                        <p:tgtEl>
                                          <p:spTgt spid="48187"/>
                                        </p:tgtEl>
                                        <p:attrNameLst>
                                          <p:attrName>ppt_w</p:attrName>
                                        </p:attrNameLst>
                                      </p:cBhvr>
                                      <p:tavLst>
                                        <p:tav tm="0">
                                          <p:val>
                                            <p:strVal val="#ppt_w*0.70"/>
                                          </p:val>
                                        </p:tav>
                                        <p:tav tm="100000">
                                          <p:val>
                                            <p:strVal val="#ppt_w"/>
                                          </p:val>
                                        </p:tav>
                                      </p:tavLst>
                                    </p:anim>
                                    <p:anim calcmode="lin" valueType="num">
                                      <p:cBhvr>
                                        <p:cTn id="25" dur="1000" fill="hold"/>
                                        <p:tgtEl>
                                          <p:spTgt spid="48187"/>
                                        </p:tgtEl>
                                        <p:attrNameLst>
                                          <p:attrName>ppt_h</p:attrName>
                                        </p:attrNameLst>
                                      </p:cBhvr>
                                      <p:tavLst>
                                        <p:tav tm="0">
                                          <p:val>
                                            <p:strVal val="#ppt_h"/>
                                          </p:val>
                                        </p:tav>
                                        <p:tav tm="100000">
                                          <p:val>
                                            <p:strVal val="#ppt_h"/>
                                          </p:val>
                                        </p:tav>
                                      </p:tavLst>
                                    </p:anim>
                                    <p:animEffect transition="in" filter="fade">
                                      <p:cBhvr>
                                        <p:cTn id="26" dur="1000"/>
                                        <p:tgtEl>
                                          <p:spTgt spid="481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8234"/>
                                        </p:tgtEl>
                                        <p:attrNameLst>
                                          <p:attrName>style.visibility</p:attrName>
                                        </p:attrNameLst>
                                      </p:cBhvr>
                                      <p:to>
                                        <p:strVal val="visible"/>
                                      </p:to>
                                    </p:set>
                                    <p:animEffect transition="in" filter="wipe(left)">
                                      <p:cBhvr>
                                        <p:cTn id="31" dur="3000"/>
                                        <p:tgtEl>
                                          <p:spTgt spid="482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48241"/>
                                        </p:tgtEl>
                                        <p:attrNameLst>
                                          <p:attrName>style.visibility</p:attrName>
                                        </p:attrNameLst>
                                      </p:cBhvr>
                                      <p:to>
                                        <p:strVal val="visible"/>
                                      </p:to>
                                    </p:set>
                                    <p:animEffect transition="in" filter="wipe(up)">
                                      <p:cBhvr>
                                        <p:cTn id="36" dur="500"/>
                                        <p:tgtEl>
                                          <p:spTgt spid="482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8189"/>
                                        </p:tgtEl>
                                        <p:attrNameLst>
                                          <p:attrName>style.visibility</p:attrName>
                                        </p:attrNameLst>
                                      </p:cBhvr>
                                      <p:to>
                                        <p:strVal val="visible"/>
                                      </p:to>
                                    </p:set>
                                    <p:animEffect transition="in" filter="wipe(left)">
                                      <p:cBhvr>
                                        <p:cTn id="41" dur="3000"/>
                                        <p:tgtEl>
                                          <p:spTgt spid="4818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1+#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8188"/>
                                        </p:tgtEl>
                                        <p:attrNameLst>
                                          <p:attrName>style.visibility</p:attrName>
                                        </p:attrNameLst>
                                      </p:cBhvr>
                                      <p:to>
                                        <p:strVal val="visible"/>
                                      </p:to>
                                    </p:set>
                                    <p:animEffect transition="in" filter="wipe(up)">
                                      <p:cBhvr>
                                        <p:cTn id="52" dur="3000"/>
                                        <p:tgtEl>
                                          <p:spTgt spid="4818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8235"/>
                                        </p:tgtEl>
                                        <p:attrNameLst>
                                          <p:attrName>style.visibility</p:attrName>
                                        </p:attrNameLst>
                                      </p:cBhvr>
                                      <p:to>
                                        <p:strVal val="visible"/>
                                      </p:to>
                                    </p:set>
                                    <p:animEffect transition="in" filter="wipe(left)">
                                      <p:cBhvr>
                                        <p:cTn id="57" dur="3000"/>
                                        <p:tgtEl>
                                          <p:spTgt spid="4823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48236"/>
                                        </p:tgtEl>
                                        <p:attrNameLst>
                                          <p:attrName>style.visibility</p:attrName>
                                        </p:attrNameLst>
                                      </p:cBhvr>
                                      <p:to>
                                        <p:strVal val="visible"/>
                                      </p:to>
                                    </p:set>
                                    <p:animEffect transition="in" filter="blinds(horizontal)">
                                      <p:cBhvr>
                                        <p:cTn id="62" dur="500"/>
                                        <p:tgtEl>
                                          <p:spTgt spid="48236"/>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48237"/>
                                        </p:tgtEl>
                                        <p:attrNameLst>
                                          <p:attrName>style.visibility</p:attrName>
                                        </p:attrNameLst>
                                      </p:cBhvr>
                                      <p:to>
                                        <p:strVal val="visible"/>
                                      </p:to>
                                    </p:set>
                                    <p:animEffect transition="in" filter="slide(fromLeft)">
                                      <p:cBhvr>
                                        <p:cTn id="67" dur="500"/>
                                        <p:tgtEl>
                                          <p:spTgt spid="48237"/>
                                        </p:tgtEl>
                                      </p:cBhvr>
                                    </p:animEffect>
                                  </p:childTnLst>
                                </p:cTn>
                              </p:par>
                            </p:childTnLst>
                          </p:cTn>
                        </p:par>
                        <p:par>
                          <p:cTn id="68" fill="hold">
                            <p:stCondLst>
                              <p:cond delay="500"/>
                            </p:stCondLst>
                            <p:childTnLst>
                              <p:par>
                                <p:cTn id="69" presetID="3" presetClass="entr" presetSubtype="10" fill="hold" nodeType="afterEffect">
                                  <p:stCondLst>
                                    <p:cond delay="0"/>
                                  </p:stCondLst>
                                  <p:childTnLst>
                                    <p:set>
                                      <p:cBhvr>
                                        <p:cTn id="70" dur="1" fill="hold">
                                          <p:stCondLst>
                                            <p:cond delay="0"/>
                                          </p:stCondLst>
                                        </p:cTn>
                                        <p:tgtEl>
                                          <p:spTgt spid="48238"/>
                                        </p:tgtEl>
                                        <p:attrNameLst>
                                          <p:attrName>style.visibility</p:attrName>
                                        </p:attrNameLst>
                                      </p:cBhvr>
                                      <p:to>
                                        <p:strVal val="visible"/>
                                      </p:to>
                                    </p:set>
                                    <p:animEffect transition="in" filter="blinds(horizontal)">
                                      <p:cBhvr>
                                        <p:cTn id="71" dur="1000"/>
                                        <p:tgtEl>
                                          <p:spTgt spid="4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1" grpId="0"/>
      <p:bldP spid="48186" grpId="0" bldLvl="0" animBg="1"/>
      <p:bldP spid="48187" grpId="0"/>
      <p:bldP spid="48237" grpId="0" animBg="1"/>
      <p:bldP spid="4824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6" name="Text Box 70"/>
          <p:cNvSpPr txBox="1"/>
          <p:nvPr/>
        </p:nvSpPr>
        <p:spPr>
          <a:xfrm>
            <a:off x="147638" y="128747"/>
            <a:ext cx="1793240" cy="521970"/>
          </a:xfrm>
          <a:prstGeom prst="rect">
            <a:avLst/>
          </a:prstGeom>
          <a:solidFill>
            <a:srgbClr val="993366"/>
          </a:solid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b="1" dirty="0">
                <a:solidFill>
                  <a:schemeClr val="bg1"/>
                </a:solidFill>
                <a:latin typeface="Times New Roman" panose="02020603050405020304" pitchFamily="18" charset="0"/>
              </a:rPr>
              <a:t>Example 4</a:t>
            </a:r>
            <a:endParaRPr lang="en-US" altLang="zh-CN" sz="2800" b="1" dirty="0">
              <a:solidFill>
                <a:schemeClr val="bg1"/>
              </a:solidFill>
              <a:latin typeface="Times New Roman" panose="02020603050405020304" pitchFamily="18" charset="0"/>
            </a:endParaRPr>
          </a:p>
        </p:txBody>
      </p:sp>
      <p:sp>
        <p:nvSpPr>
          <p:cNvPr id="9287" name="Text Box 71"/>
          <p:cNvSpPr txBox="1"/>
          <p:nvPr/>
        </p:nvSpPr>
        <p:spPr>
          <a:xfrm>
            <a:off x="2102484" y="237490"/>
            <a:ext cx="6893877" cy="829945"/>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When</a:t>
            </a:r>
            <a:r>
              <a:rPr lang="en-US"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t</a:t>
            </a:r>
            <a:r>
              <a:rPr lang="en-US" altLang="zh-CN" sz="2400" b="1" dirty="0">
                <a:solidFill>
                  <a:schemeClr val="bg1"/>
                </a:solidFill>
                <a:latin typeface="Times New Roman" panose="02020603050405020304" pitchFamily="18" charset="0"/>
                <a:ea typeface="仿宋_GB2312" panose="02010609030101010101" pitchFamily="49" charset="-122"/>
              </a:rPr>
              <a:t>=0 switch is closed</a:t>
            </a:r>
            <a:r>
              <a:rPr lang="en-US"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Find</a:t>
            </a:r>
            <a:r>
              <a:rPr lang="en-US"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i="1" dirty="0">
                <a:solidFill>
                  <a:schemeClr val="bg1"/>
                </a:solidFill>
                <a:latin typeface="Times New Roman" panose="02020603050405020304" pitchFamily="18" charset="0"/>
                <a:ea typeface="仿宋_GB2312" panose="02010609030101010101" pitchFamily="49" charset="-122"/>
              </a:rPr>
              <a:t>i</a:t>
            </a:r>
            <a:r>
              <a:rPr lang="en-US" altLang="zh-CN" sz="2400" b="1" dirty="0">
                <a:solidFill>
                  <a:schemeClr val="bg1"/>
                </a:solidFill>
                <a:latin typeface="Times New Roman" panose="02020603050405020304" pitchFamily="18" charset="0"/>
                <a:ea typeface="仿宋_GB2312" panose="02010609030101010101" pitchFamily="49" charset="-122"/>
              </a:rPr>
              <a:t>(</a:t>
            </a:r>
            <a:r>
              <a:rPr lang="en-US" altLang="zh-CN" sz="2400" b="1" i="1" dirty="0">
                <a:solidFill>
                  <a:schemeClr val="bg1"/>
                </a:solidFill>
                <a:latin typeface="Times New Roman" panose="02020603050405020304" pitchFamily="18" charset="0"/>
                <a:ea typeface="仿宋_GB2312" panose="02010609030101010101" pitchFamily="49" charset="-122"/>
              </a:rPr>
              <a:t>t</a:t>
            </a:r>
            <a:r>
              <a:rPr lang="en-US" altLang="zh-CN" sz="2400" b="1" dirty="0">
                <a:solidFill>
                  <a:schemeClr val="bg1"/>
                </a:solidFill>
                <a:latin typeface="Times New Roman" panose="02020603050405020304" pitchFamily="18" charset="0"/>
                <a:ea typeface="仿宋_GB2312" panose="02010609030101010101" pitchFamily="49" charset="-122"/>
              </a:rPr>
              <a:t>)</a:t>
            </a:r>
            <a:r>
              <a:rPr lang="en-US" altLang="zh-CN" sz="2400" b="1" dirty="0">
                <a:solidFill>
                  <a:schemeClr val="bg1"/>
                </a:solidFill>
                <a:latin typeface="仿宋_GB2312" panose="02010609030101010101" pitchFamily="49" charset="-122"/>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after switching circuit.</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9288" name="Text Box 72"/>
          <p:cNvSpPr txBox="1"/>
          <p:nvPr/>
        </p:nvSpPr>
        <p:spPr>
          <a:xfrm>
            <a:off x="321310" y="1167130"/>
            <a:ext cx="1446530" cy="461645"/>
          </a:xfrm>
          <a:prstGeom prst="rect">
            <a:avLst/>
          </a:prstGeom>
          <a:solidFill>
            <a:srgbClr val="993366"/>
          </a:solidFill>
          <a:ln w="9525">
            <a:noFill/>
          </a:ln>
        </p:spPr>
        <p:txBody>
          <a:bodyPr wrap="square" lIns="90000" tIns="46800" rIns="90000" bIns="46800"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chemeClr val="bg1"/>
                </a:solidFill>
                <a:latin typeface="Times New Roman" panose="02020603050405020304" pitchFamily="18" charset="0"/>
              </a:rPr>
              <a:t>Solution:</a:t>
            </a:r>
            <a:endParaRPr lang="en-US" altLang="zh-CN" b="1" i="1" dirty="0">
              <a:solidFill>
                <a:schemeClr val="bg1"/>
              </a:solidFill>
              <a:latin typeface="Times New Roman" panose="02020603050405020304" pitchFamily="18" charset="0"/>
            </a:endParaRPr>
          </a:p>
        </p:txBody>
      </p:sp>
      <p:sp>
        <p:nvSpPr>
          <p:cNvPr id="9289" name="Text Box 73"/>
          <p:cNvSpPr txBox="1"/>
          <p:nvPr/>
        </p:nvSpPr>
        <p:spPr>
          <a:xfrm>
            <a:off x="1767840" y="1222375"/>
            <a:ext cx="280860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The Three-element is</a:t>
            </a:r>
            <a:r>
              <a:rPr lang="zh-CN" altLang="en-US"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zh-CN" altLang="en-US" sz="2400"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nvGrpSpPr>
          <p:cNvPr id="2" name="Group 116"/>
          <p:cNvGrpSpPr/>
          <p:nvPr/>
        </p:nvGrpSpPr>
        <p:grpSpPr>
          <a:xfrm>
            <a:off x="4861878" y="1248728"/>
            <a:ext cx="3887787" cy="1871662"/>
            <a:chOff x="2881" y="663"/>
            <a:chExt cx="2449" cy="1179"/>
          </a:xfrm>
        </p:grpSpPr>
        <p:sp>
          <p:nvSpPr>
            <p:cNvPr id="71696" name="Line 75"/>
            <p:cNvSpPr/>
            <p:nvPr/>
          </p:nvSpPr>
          <p:spPr>
            <a:xfrm>
              <a:off x="5103" y="754"/>
              <a:ext cx="0" cy="453"/>
            </a:xfrm>
            <a:prstGeom prst="line">
              <a:avLst/>
            </a:prstGeom>
            <a:ln w="28575" cap="flat" cmpd="sng">
              <a:solidFill>
                <a:srgbClr val="FFCC00"/>
              </a:solidFill>
              <a:prstDash val="solid"/>
              <a:headEnd type="none" w="med" len="med"/>
              <a:tailEnd type="oval" w="med" len="med"/>
            </a:ln>
          </p:spPr>
        </p:sp>
        <p:sp>
          <p:nvSpPr>
            <p:cNvPr id="71697" name="Line 79"/>
            <p:cNvSpPr/>
            <p:nvPr/>
          </p:nvSpPr>
          <p:spPr>
            <a:xfrm>
              <a:off x="5012" y="799"/>
              <a:ext cx="0" cy="317"/>
            </a:xfrm>
            <a:prstGeom prst="line">
              <a:avLst/>
            </a:prstGeom>
            <a:ln w="38100" cap="flat" cmpd="sng">
              <a:solidFill>
                <a:srgbClr val="00FFFF"/>
              </a:solidFill>
              <a:prstDash val="solid"/>
              <a:headEnd type="none" w="med" len="med"/>
              <a:tailEnd type="triangle" w="med" len="med"/>
            </a:ln>
          </p:spPr>
        </p:sp>
        <p:sp>
          <p:nvSpPr>
            <p:cNvPr id="71698" name="Text Box 81"/>
            <p:cNvSpPr txBox="1"/>
            <p:nvPr/>
          </p:nvSpPr>
          <p:spPr>
            <a:xfrm>
              <a:off x="3062" y="996"/>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1699" name="Text Box 82"/>
            <p:cNvSpPr txBox="1"/>
            <p:nvPr/>
          </p:nvSpPr>
          <p:spPr>
            <a:xfrm>
              <a:off x="3107" y="1389"/>
              <a:ext cx="243"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a:t>
              </a:r>
              <a:endParaRPr lang="en-US" altLang="zh-CN" sz="2400" b="1" dirty="0">
                <a:solidFill>
                  <a:schemeClr val="bg1"/>
                </a:solidFill>
                <a:latin typeface="Times New Roman" panose="02020603050405020304" pitchFamily="18" charset="0"/>
              </a:endParaRPr>
            </a:p>
          </p:txBody>
        </p:sp>
        <p:sp>
          <p:nvSpPr>
            <p:cNvPr id="71700" name="Text Box 83"/>
            <p:cNvSpPr txBox="1"/>
            <p:nvPr/>
          </p:nvSpPr>
          <p:spPr>
            <a:xfrm>
              <a:off x="3243" y="709"/>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1H</a:t>
              </a:r>
              <a:endParaRPr lang="en-US" altLang="zh-CN" sz="2400" b="1" baseline="-25000" dirty="0">
                <a:solidFill>
                  <a:schemeClr val="bg1"/>
                </a:solidFill>
                <a:latin typeface="Times New Roman" panose="02020603050405020304" pitchFamily="18" charset="0"/>
              </a:endParaRPr>
            </a:p>
          </p:txBody>
        </p:sp>
        <p:sp>
          <p:nvSpPr>
            <p:cNvPr id="71701" name="Text Box 84"/>
            <p:cNvSpPr txBox="1"/>
            <p:nvPr/>
          </p:nvSpPr>
          <p:spPr>
            <a:xfrm>
              <a:off x="3878" y="1389"/>
              <a:ext cx="569"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0.25F</a:t>
              </a:r>
              <a:endParaRPr lang="en-US" altLang="zh-CN" sz="2400" b="1" dirty="0">
                <a:solidFill>
                  <a:schemeClr val="bg1"/>
                </a:solidFill>
                <a:latin typeface="Times New Roman" panose="02020603050405020304" pitchFamily="18" charset="0"/>
              </a:endParaRPr>
            </a:p>
          </p:txBody>
        </p:sp>
        <p:grpSp>
          <p:nvGrpSpPr>
            <p:cNvPr id="71702" name="Group 85"/>
            <p:cNvGrpSpPr/>
            <p:nvPr/>
          </p:nvGrpSpPr>
          <p:grpSpPr>
            <a:xfrm rot="5400000">
              <a:off x="3446" y="459"/>
              <a:ext cx="91" cy="498"/>
              <a:chOff x="2586" y="847"/>
              <a:chExt cx="71" cy="654"/>
            </a:xfrm>
          </p:grpSpPr>
          <p:sp>
            <p:nvSpPr>
              <p:cNvPr id="71724" name="Line 86"/>
              <p:cNvSpPr/>
              <p:nvPr/>
            </p:nvSpPr>
            <p:spPr>
              <a:xfrm flipV="1">
                <a:off x="2656" y="847"/>
                <a:ext cx="1" cy="69"/>
              </a:xfrm>
              <a:prstGeom prst="line">
                <a:avLst/>
              </a:prstGeom>
              <a:ln w="28575" cap="flat" cmpd="sng">
                <a:solidFill>
                  <a:srgbClr val="FFCC00"/>
                </a:solidFill>
                <a:prstDash val="solid"/>
                <a:headEnd type="none" w="med" len="med"/>
                <a:tailEnd type="none" w="med" len="med"/>
              </a:ln>
            </p:spPr>
          </p:sp>
          <p:sp>
            <p:nvSpPr>
              <p:cNvPr id="71725" name="Line 87"/>
              <p:cNvSpPr/>
              <p:nvPr/>
            </p:nvSpPr>
            <p:spPr>
              <a:xfrm flipV="1">
                <a:off x="2656" y="1418"/>
                <a:ext cx="1" cy="83"/>
              </a:xfrm>
              <a:prstGeom prst="line">
                <a:avLst/>
              </a:prstGeom>
              <a:ln w="28575" cap="flat" cmpd="sng">
                <a:solidFill>
                  <a:srgbClr val="FFCC00"/>
                </a:solidFill>
                <a:prstDash val="solid"/>
                <a:headEnd type="none" w="med" len="med"/>
                <a:tailEnd type="none" w="med" len="med"/>
              </a:ln>
            </p:spPr>
          </p:sp>
          <p:sp>
            <p:nvSpPr>
              <p:cNvPr id="71726" name="Freeform 88"/>
              <p:cNvSpPr/>
              <p:nvPr/>
            </p:nvSpPr>
            <p:spPr>
              <a:xfrm>
                <a:off x="2586" y="916"/>
                <a:ext cx="70" cy="502"/>
              </a:xfrm>
              <a:custGeom>
                <a:avLst/>
                <a:gdLst>
                  <a:gd name="txL" fmla="*/ 0 w 70"/>
                  <a:gd name="txT" fmla="*/ 0 h 502"/>
                  <a:gd name="txR" fmla="*/ 70 w 70"/>
                  <a:gd name="txB" fmla="*/ 502 h 502"/>
                </a:gdLst>
                <a:ahLst/>
                <a:cxnLst>
                  <a:cxn ang="0">
                    <a:pos x="70" y="502"/>
                  </a:cxn>
                  <a:cxn ang="0">
                    <a:pos x="28" y="488"/>
                  </a:cxn>
                  <a:cxn ang="0">
                    <a:pos x="0" y="446"/>
                  </a:cxn>
                  <a:cxn ang="0">
                    <a:pos x="28" y="404"/>
                  </a:cxn>
                  <a:cxn ang="0">
                    <a:pos x="70" y="376"/>
                  </a:cxn>
                  <a:cxn ang="0">
                    <a:pos x="28" y="362"/>
                  </a:cxn>
                  <a:cxn ang="0">
                    <a:pos x="0" y="321"/>
                  </a:cxn>
                  <a:cxn ang="0">
                    <a:pos x="28" y="279"/>
                  </a:cxn>
                  <a:cxn ang="0">
                    <a:pos x="70" y="251"/>
                  </a:cxn>
                  <a:cxn ang="0">
                    <a:pos x="28" y="237"/>
                  </a:cxn>
                  <a:cxn ang="0">
                    <a:pos x="0" y="195"/>
                  </a:cxn>
                  <a:cxn ang="0">
                    <a:pos x="28" y="154"/>
                  </a:cxn>
                  <a:cxn ang="0">
                    <a:pos x="70" y="126"/>
                  </a:cxn>
                  <a:cxn ang="0">
                    <a:pos x="28" y="112"/>
                  </a:cxn>
                  <a:cxn ang="0">
                    <a:pos x="0" y="70"/>
                  </a:cxn>
                  <a:cxn ang="0">
                    <a:pos x="28" y="28"/>
                  </a:cxn>
                  <a:cxn ang="0">
                    <a:pos x="70" y="0"/>
                  </a:cxn>
                </a:cxnLst>
                <a:rect l="txL" t="txT" r="txR" b="txB"/>
                <a:pathLst>
                  <a:path w="70" h="502">
                    <a:moveTo>
                      <a:pt x="70" y="502"/>
                    </a:moveTo>
                    <a:lnTo>
                      <a:pt x="28" y="488"/>
                    </a:lnTo>
                    <a:lnTo>
                      <a:pt x="0" y="446"/>
                    </a:lnTo>
                    <a:lnTo>
                      <a:pt x="28" y="404"/>
                    </a:lnTo>
                    <a:lnTo>
                      <a:pt x="70" y="376"/>
                    </a:lnTo>
                    <a:lnTo>
                      <a:pt x="28" y="362"/>
                    </a:lnTo>
                    <a:lnTo>
                      <a:pt x="0" y="321"/>
                    </a:lnTo>
                    <a:lnTo>
                      <a:pt x="28" y="279"/>
                    </a:lnTo>
                    <a:lnTo>
                      <a:pt x="70" y="251"/>
                    </a:lnTo>
                    <a:lnTo>
                      <a:pt x="28" y="237"/>
                    </a:lnTo>
                    <a:lnTo>
                      <a:pt x="0" y="195"/>
                    </a:lnTo>
                    <a:lnTo>
                      <a:pt x="28" y="154"/>
                    </a:lnTo>
                    <a:lnTo>
                      <a:pt x="70" y="126"/>
                    </a:lnTo>
                    <a:lnTo>
                      <a:pt x="28" y="112"/>
                    </a:lnTo>
                    <a:lnTo>
                      <a:pt x="0" y="70"/>
                    </a:lnTo>
                    <a:lnTo>
                      <a:pt x="28" y="28"/>
                    </a:lnTo>
                    <a:lnTo>
                      <a:pt x="70" y="0"/>
                    </a:lnTo>
                  </a:path>
                </a:pathLst>
              </a:custGeom>
              <a:noFill/>
              <a:ln w="38100" cap="flat" cmpd="sng">
                <a:solidFill>
                  <a:srgbClr val="FF9900">
                    <a:alpha val="100000"/>
                  </a:srgbClr>
                </a:solidFill>
                <a:prstDash val="solid"/>
                <a:round/>
                <a:headEnd type="none" w="med" len="med"/>
                <a:tailEnd type="none" w="med" len="med"/>
              </a:ln>
            </p:spPr>
            <p:txBody>
              <a:bodyPr/>
              <a:lstStyle/>
              <a:p>
                <a:endParaRPr lang="zh-CN" altLang="en-US"/>
              </a:p>
            </p:txBody>
          </p:sp>
        </p:grpSp>
        <p:sp>
          <p:nvSpPr>
            <p:cNvPr id="71703" name="Line 89"/>
            <p:cNvSpPr/>
            <p:nvPr/>
          </p:nvSpPr>
          <p:spPr>
            <a:xfrm>
              <a:off x="3016" y="1797"/>
              <a:ext cx="2087" cy="0"/>
            </a:xfrm>
            <a:prstGeom prst="line">
              <a:avLst/>
            </a:prstGeom>
            <a:ln w="28575" cap="flat" cmpd="sng">
              <a:solidFill>
                <a:srgbClr val="FFCC00"/>
              </a:solidFill>
              <a:prstDash val="solid"/>
              <a:headEnd type="none" w="med" len="med"/>
              <a:tailEnd type="none" w="med" len="med"/>
            </a:ln>
          </p:spPr>
        </p:sp>
        <p:sp>
          <p:nvSpPr>
            <p:cNvPr id="71704" name="Line 90"/>
            <p:cNvSpPr/>
            <p:nvPr/>
          </p:nvSpPr>
          <p:spPr>
            <a:xfrm flipH="1" flipV="1">
              <a:off x="4558" y="1570"/>
              <a:ext cx="0" cy="226"/>
            </a:xfrm>
            <a:prstGeom prst="line">
              <a:avLst/>
            </a:prstGeom>
            <a:ln w="28575" cap="flat" cmpd="sng">
              <a:solidFill>
                <a:srgbClr val="FFCC00"/>
              </a:solidFill>
              <a:prstDash val="solid"/>
              <a:headEnd type="oval" w="med" len="med"/>
              <a:tailEnd type="none" w="med" len="med"/>
            </a:ln>
          </p:spPr>
        </p:sp>
        <p:grpSp>
          <p:nvGrpSpPr>
            <p:cNvPr id="71705" name="Group 92"/>
            <p:cNvGrpSpPr/>
            <p:nvPr/>
          </p:nvGrpSpPr>
          <p:grpSpPr>
            <a:xfrm>
              <a:off x="2881" y="1131"/>
              <a:ext cx="272" cy="288"/>
              <a:chOff x="2160" y="2389"/>
              <a:chExt cx="255" cy="261"/>
            </a:xfrm>
          </p:grpSpPr>
          <p:sp>
            <p:nvSpPr>
              <p:cNvPr id="71722" name="Oval 93"/>
              <p:cNvSpPr/>
              <p:nvPr/>
            </p:nvSpPr>
            <p:spPr>
              <a:xfrm>
                <a:off x="2160" y="2400"/>
                <a:ext cx="240" cy="240"/>
              </a:xfrm>
              <a:prstGeom prst="ellipse">
                <a:avLst/>
              </a:prstGeom>
              <a:solidFill>
                <a:srgbClr val="33CCFF"/>
              </a:solidFill>
              <a:ln w="38100" cap="flat" cmpd="sng">
                <a:solidFill>
                  <a:srgbClr val="FF99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endParaRPr lang="zh-CN" altLang="zh-CN" sz="2400" b="1" dirty="0">
                  <a:ea typeface="仿宋_GB2312" panose="02010609030101010101" pitchFamily="49" charset="-122"/>
                </a:endParaRPr>
              </a:p>
            </p:txBody>
          </p:sp>
          <p:sp>
            <p:nvSpPr>
              <p:cNvPr id="71723" name="Text Box 94"/>
              <p:cNvSpPr txBox="1"/>
              <p:nvPr/>
            </p:nvSpPr>
            <p:spPr>
              <a:xfrm>
                <a:off x="2160" y="2389"/>
                <a:ext cx="255" cy="261"/>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endParaRPr lang="zh-CN" altLang="zh-CN" sz="2400" b="1" dirty="0">
                  <a:latin typeface="Times New Roman" panose="02020603050405020304" pitchFamily="18" charset="0"/>
                </a:endParaRPr>
              </a:p>
            </p:txBody>
          </p:sp>
        </p:grpSp>
        <p:sp>
          <p:nvSpPr>
            <p:cNvPr id="71706" name="Line 95"/>
            <p:cNvSpPr/>
            <p:nvPr/>
          </p:nvSpPr>
          <p:spPr>
            <a:xfrm flipV="1">
              <a:off x="5103" y="1207"/>
              <a:ext cx="227" cy="338"/>
            </a:xfrm>
            <a:prstGeom prst="line">
              <a:avLst/>
            </a:prstGeom>
            <a:ln w="38100" cap="flat" cmpd="sng">
              <a:solidFill>
                <a:srgbClr val="FFCC00"/>
              </a:solidFill>
              <a:prstDash val="solid"/>
              <a:headEnd type="none" w="med" len="med"/>
              <a:tailEnd type="none" w="med" len="med"/>
            </a:ln>
          </p:spPr>
        </p:sp>
        <p:sp>
          <p:nvSpPr>
            <p:cNvPr id="71707" name="Line 96"/>
            <p:cNvSpPr/>
            <p:nvPr/>
          </p:nvSpPr>
          <p:spPr>
            <a:xfrm flipH="1" flipV="1">
              <a:off x="5103" y="1253"/>
              <a:ext cx="181" cy="227"/>
            </a:xfrm>
            <a:prstGeom prst="line">
              <a:avLst/>
            </a:prstGeom>
            <a:ln w="38100" cap="flat" cmpd="sng">
              <a:solidFill>
                <a:srgbClr val="FF3300"/>
              </a:solidFill>
              <a:prstDash val="solid"/>
              <a:headEnd type="none" w="med" len="med"/>
              <a:tailEnd type="triangle" w="med" len="med"/>
            </a:ln>
          </p:spPr>
        </p:sp>
        <p:sp>
          <p:nvSpPr>
            <p:cNvPr id="71708" name="Line 97"/>
            <p:cNvSpPr/>
            <p:nvPr/>
          </p:nvSpPr>
          <p:spPr>
            <a:xfrm flipH="1">
              <a:off x="3016" y="770"/>
              <a:ext cx="1" cy="1072"/>
            </a:xfrm>
            <a:prstGeom prst="line">
              <a:avLst/>
            </a:prstGeom>
            <a:ln w="28575" cap="flat" cmpd="sng">
              <a:solidFill>
                <a:srgbClr val="FFCC00"/>
              </a:solidFill>
              <a:prstDash val="solid"/>
              <a:headEnd type="none" w="med" len="med"/>
              <a:tailEnd type="none" w="med" len="med"/>
            </a:ln>
          </p:spPr>
        </p:sp>
        <p:sp>
          <p:nvSpPr>
            <p:cNvPr id="71709" name="Text Box 98"/>
            <p:cNvSpPr txBox="1"/>
            <p:nvPr/>
          </p:nvSpPr>
          <p:spPr>
            <a:xfrm>
              <a:off x="3923" y="754"/>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5</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71710" name="Text Box 100"/>
            <p:cNvSpPr txBox="1"/>
            <p:nvPr/>
          </p:nvSpPr>
          <p:spPr>
            <a:xfrm>
              <a:off x="4150" y="981"/>
              <a:ext cx="360"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2</a:t>
              </a:r>
              <a:r>
                <a:rPr lang="en-US" altLang="zh-CN" sz="2400" b="1" dirty="0">
                  <a:solidFill>
                    <a:schemeClr val="bg1"/>
                  </a:solidFill>
                  <a:latin typeface="Times New Roman" panose="02020603050405020304" pitchFamily="18" charset="0"/>
                  <a:sym typeface="Symbol" panose="05050102010706020507" pitchFamily="18" charset="2"/>
                </a:rPr>
                <a:t></a:t>
              </a:r>
              <a:endParaRPr lang="en-US" altLang="zh-CN" sz="2400" b="1" dirty="0">
                <a:solidFill>
                  <a:schemeClr val="bg1"/>
                </a:solidFill>
                <a:latin typeface="Times New Roman" panose="02020603050405020304" pitchFamily="18" charset="0"/>
              </a:endParaRPr>
            </a:p>
          </p:txBody>
        </p:sp>
        <p:sp>
          <p:nvSpPr>
            <p:cNvPr id="71711" name="Line 101"/>
            <p:cNvSpPr/>
            <p:nvPr/>
          </p:nvSpPr>
          <p:spPr>
            <a:xfrm>
              <a:off x="5103" y="1525"/>
              <a:ext cx="1" cy="272"/>
            </a:xfrm>
            <a:prstGeom prst="line">
              <a:avLst/>
            </a:prstGeom>
            <a:ln w="28575" cap="flat" cmpd="sng">
              <a:solidFill>
                <a:srgbClr val="FFCC00"/>
              </a:solidFill>
              <a:prstDash val="solid"/>
              <a:headEnd type="oval" w="med" len="med"/>
              <a:tailEnd type="none" w="med" len="med"/>
            </a:ln>
          </p:spPr>
        </p:sp>
        <p:sp>
          <p:nvSpPr>
            <p:cNvPr id="71712" name="Text Box 103"/>
            <p:cNvSpPr txBox="1"/>
            <p:nvPr/>
          </p:nvSpPr>
          <p:spPr>
            <a:xfrm>
              <a:off x="4921" y="1253"/>
              <a:ext cx="257"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S</a:t>
              </a:r>
              <a:endParaRPr lang="en-US" altLang="zh-CN" sz="2400" b="1" dirty="0">
                <a:solidFill>
                  <a:schemeClr val="bg1"/>
                </a:solidFill>
                <a:latin typeface="Times New Roman" panose="02020603050405020304" pitchFamily="18" charset="0"/>
              </a:endParaRPr>
            </a:p>
          </p:txBody>
        </p:sp>
        <p:sp>
          <p:nvSpPr>
            <p:cNvPr id="71713" name="Line 105"/>
            <p:cNvSpPr/>
            <p:nvPr/>
          </p:nvSpPr>
          <p:spPr>
            <a:xfrm>
              <a:off x="4558" y="754"/>
              <a:ext cx="0" cy="726"/>
            </a:xfrm>
            <a:prstGeom prst="line">
              <a:avLst/>
            </a:prstGeom>
            <a:ln w="28575" cap="flat" cmpd="sng">
              <a:solidFill>
                <a:srgbClr val="FFCC00"/>
              </a:solidFill>
              <a:prstDash val="solid"/>
              <a:headEnd type="oval" w="med" len="med"/>
              <a:tailEnd type="none" w="med" len="med"/>
            </a:ln>
          </p:spPr>
        </p:sp>
        <p:sp>
          <p:nvSpPr>
            <p:cNvPr id="71714" name="Text Box 106"/>
            <p:cNvSpPr txBox="1"/>
            <p:nvPr/>
          </p:nvSpPr>
          <p:spPr>
            <a:xfrm>
              <a:off x="3017" y="1207"/>
              <a:ext cx="590" cy="288"/>
            </a:xfrm>
            <a:prstGeom prst="rect">
              <a:avLst/>
            </a:prstGeom>
            <a:noFill/>
            <a:ln w="2857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dirty="0">
                  <a:solidFill>
                    <a:schemeClr val="bg1"/>
                  </a:solidFill>
                  <a:latin typeface="Times New Roman" panose="02020603050405020304" pitchFamily="18" charset="0"/>
                </a:rPr>
                <a:t>10V</a:t>
              </a:r>
              <a:endParaRPr lang="en-US" altLang="zh-CN" sz="2400" b="1" baseline="-25000" dirty="0">
                <a:solidFill>
                  <a:schemeClr val="bg1"/>
                </a:solidFill>
                <a:latin typeface="Times New Roman" panose="02020603050405020304" pitchFamily="18" charset="0"/>
              </a:endParaRPr>
            </a:p>
          </p:txBody>
        </p:sp>
        <p:sp>
          <p:nvSpPr>
            <p:cNvPr id="71715" name="Text Box 109"/>
            <p:cNvSpPr txBox="1"/>
            <p:nvPr/>
          </p:nvSpPr>
          <p:spPr>
            <a:xfrm>
              <a:off x="4817" y="799"/>
              <a:ext cx="169" cy="288"/>
            </a:xfrm>
            <a:prstGeom prst="rect">
              <a:avLst/>
            </a:prstGeom>
            <a:noFill/>
            <a:ln w="2857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50000"/>
                </a:spcBef>
                <a:buNone/>
              </a:pPr>
              <a:r>
                <a:rPr lang="en-US" altLang="zh-CN" sz="2400" b="1" i="1" dirty="0">
                  <a:solidFill>
                    <a:schemeClr val="bg1"/>
                  </a:solidFill>
                  <a:latin typeface="Times New Roman" panose="02020603050405020304" pitchFamily="18" charset="0"/>
                </a:rPr>
                <a:t>i</a:t>
              </a:r>
              <a:endParaRPr lang="en-US" altLang="zh-CN" sz="2400" b="1" dirty="0">
                <a:solidFill>
                  <a:schemeClr val="bg1"/>
                </a:solidFill>
                <a:latin typeface="Times New Roman" panose="02020603050405020304" pitchFamily="18" charset="0"/>
              </a:endParaRPr>
            </a:p>
          </p:txBody>
        </p:sp>
        <p:sp>
          <p:nvSpPr>
            <p:cNvPr id="71716" name="Line 111"/>
            <p:cNvSpPr/>
            <p:nvPr/>
          </p:nvSpPr>
          <p:spPr>
            <a:xfrm>
              <a:off x="3696" y="754"/>
              <a:ext cx="1407" cy="0"/>
            </a:xfrm>
            <a:prstGeom prst="line">
              <a:avLst/>
            </a:prstGeom>
            <a:ln w="28575" cap="flat" cmpd="sng">
              <a:solidFill>
                <a:srgbClr val="FFCC00"/>
              </a:solidFill>
              <a:prstDash val="solid"/>
              <a:headEnd type="none" w="med" len="med"/>
              <a:tailEnd type="none" w="med" len="med"/>
            </a:ln>
          </p:spPr>
        </p:sp>
        <p:sp>
          <p:nvSpPr>
            <p:cNvPr id="71717" name="Line 112"/>
            <p:cNvSpPr/>
            <p:nvPr/>
          </p:nvSpPr>
          <p:spPr>
            <a:xfrm>
              <a:off x="4468" y="1570"/>
              <a:ext cx="181" cy="0"/>
            </a:xfrm>
            <a:prstGeom prst="line">
              <a:avLst/>
            </a:prstGeom>
            <a:ln w="57150" cap="flat" cmpd="sng">
              <a:solidFill>
                <a:srgbClr val="FF9900"/>
              </a:solidFill>
              <a:prstDash val="solid"/>
              <a:headEnd type="none" w="med" len="med"/>
              <a:tailEnd type="none" w="med" len="med"/>
            </a:ln>
          </p:spPr>
        </p:sp>
        <p:sp>
          <p:nvSpPr>
            <p:cNvPr id="71718" name="Line 113"/>
            <p:cNvSpPr/>
            <p:nvPr/>
          </p:nvSpPr>
          <p:spPr>
            <a:xfrm>
              <a:off x="4468" y="1480"/>
              <a:ext cx="181" cy="0"/>
            </a:xfrm>
            <a:prstGeom prst="line">
              <a:avLst/>
            </a:prstGeom>
            <a:ln w="57150" cap="flat" cmpd="sng">
              <a:solidFill>
                <a:srgbClr val="FF9900"/>
              </a:solidFill>
              <a:prstDash val="solid"/>
              <a:headEnd type="none" w="med" len="med"/>
              <a:tailEnd type="none" w="med" len="med"/>
            </a:ln>
          </p:spPr>
        </p:sp>
        <p:sp>
          <p:nvSpPr>
            <p:cNvPr id="71719" name="Rectangle 114"/>
            <p:cNvSpPr/>
            <p:nvPr/>
          </p:nvSpPr>
          <p:spPr>
            <a:xfrm>
              <a:off x="4513" y="981"/>
              <a:ext cx="91" cy="317"/>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1720" name="Rectangle 102"/>
            <p:cNvSpPr/>
            <p:nvPr/>
          </p:nvSpPr>
          <p:spPr>
            <a:xfrm>
              <a:off x="3969" y="709"/>
              <a:ext cx="318" cy="91"/>
            </a:xfrm>
            <a:prstGeom prst="rect">
              <a:avLst/>
            </a:prstGeom>
            <a:solidFill>
              <a:srgbClr val="FF9900"/>
            </a:solidFill>
            <a:ln w="9525" cap="flat" cmpd="sng">
              <a:solidFill>
                <a:srgbClr val="FF99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sp>
          <p:nvSpPr>
            <p:cNvPr id="71721" name="Line 115"/>
            <p:cNvSpPr/>
            <p:nvPr/>
          </p:nvSpPr>
          <p:spPr>
            <a:xfrm>
              <a:off x="3016" y="754"/>
              <a:ext cx="273" cy="0"/>
            </a:xfrm>
            <a:prstGeom prst="line">
              <a:avLst/>
            </a:prstGeom>
            <a:ln w="28575" cap="flat" cmpd="sng">
              <a:solidFill>
                <a:srgbClr val="FFCC00"/>
              </a:solidFill>
              <a:prstDash val="solid"/>
              <a:headEnd type="none" w="med" len="med"/>
              <a:tailEnd type="none" w="med" len="med"/>
            </a:ln>
          </p:spPr>
        </p:sp>
      </p:grpSp>
      <p:graphicFrame>
        <p:nvGraphicFramePr>
          <p:cNvPr id="9333" name="Object 117"/>
          <p:cNvGraphicFramePr>
            <a:graphicFrameLocks noChangeAspect="1"/>
          </p:cNvGraphicFramePr>
          <p:nvPr/>
        </p:nvGraphicFramePr>
        <p:xfrm>
          <a:off x="755650" y="2781300"/>
          <a:ext cx="1657350" cy="534988"/>
        </p:xfrm>
        <a:graphic>
          <a:graphicData uri="http://schemas.openxmlformats.org/presentationml/2006/ole">
            <mc:AlternateContent xmlns:mc="http://schemas.openxmlformats.org/markup-compatibility/2006">
              <mc:Choice xmlns:v="urn:schemas-microsoft-com:vml" Requires="v">
                <p:oleObj spid="_x0000_s63544" name="" r:id="rId1" imgW="876300" imgH="292100" progId="Equation.3">
                  <p:embed/>
                </p:oleObj>
              </mc:Choice>
              <mc:Fallback>
                <p:oleObj name="" r:id="rId1" imgW="876300" imgH="292100" progId="Equation.3">
                  <p:embed/>
                  <p:pic>
                    <p:nvPicPr>
                      <p:cNvPr id="0" name="图片 3310"/>
                      <p:cNvPicPr/>
                      <p:nvPr/>
                    </p:nvPicPr>
                    <p:blipFill>
                      <a:blip r:embed="rId2">
                        <a:clrChange>
                          <a:clrFrom>
                            <a:srgbClr val="000000"/>
                          </a:clrFrom>
                          <a:clrTo>
                            <a:srgbClr val="FFFFFF"/>
                          </a:clrTo>
                        </a:clrChange>
                      </a:blip>
                      <a:stretch>
                        <a:fillRect/>
                      </a:stretch>
                    </p:blipFill>
                    <p:spPr>
                      <a:xfrm>
                        <a:off x="755650" y="2781300"/>
                        <a:ext cx="1657350" cy="534988"/>
                      </a:xfrm>
                      <a:prstGeom prst="rect">
                        <a:avLst/>
                      </a:prstGeom>
                      <a:noFill/>
                      <a:ln w="38100">
                        <a:noFill/>
                        <a:miter/>
                      </a:ln>
                    </p:spPr>
                  </p:pic>
                </p:oleObj>
              </mc:Fallback>
            </mc:AlternateContent>
          </a:graphicData>
        </a:graphic>
      </p:graphicFrame>
      <p:graphicFrame>
        <p:nvGraphicFramePr>
          <p:cNvPr id="9334" name="Object 118"/>
          <p:cNvGraphicFramePr>
            <a:graphicFrameLocks noChangeAspect="1"/>
          </p:cNvGraphicFramePr>
          <p:nvPr/>
        </p:nvGraphicFramePr>
        <p:xfrm>
          <a:off x="800100" y="1628775"/>
          <a:ext cx="3294063" cy="520700"/>
        </p:xfrm>
        <a:graphic>
          <a:graphicData uri="http://schemas.openxmlformats.org/presentationml/2006/ole">
            <mc:AlternateContent xmlns:mc="http://schemas.openxmlformats.org/markup-compatibility/2006">
              <mc:Choice xmlns:v="urn:schemas-microsoft-com:vml" Requires="v">
                <p:oleObj spid="_x0000_s63545" name="" r:id="rId3" imgW="1892300" imgH="317500" progId="Equation.DSMT4">
                  <p:embed/>
                </p:oleObj>
              </mc:Choice>
              <mc:Fallback>
                <p:oleObj name="" r:id="rId3" imgW="1892300" imgH="317500" progId="Equation.DSMT4">
                  <p:embed/>
                  <p:pic>
                    <p:nvPicPr>
                      <p:cNvPr id="0" name="图片 3311"/>
                      <p:cNvPicPr/>
                      <p:nvPr/>
                    </p:nvPicPr>
                    <p:blipFill>
                      <a:blip r:embed="rId4">
                        <a:clrChange>
                          <a:clrFrom>
                            <a:srgbClr val="000000"/>
                          </a:clrFrom>
                          <a:clrTo>
                            <a:srgbClr val="FFFFFF"/>
                          </a:clrTo>
                        </a:clrChange>
                      </a:blip>
                      <a:stretch>
                        <a:fillRect/>
                      </a:stretch>
                    </p:blipFill>
                    <p:spPr>
                      <a:xfrm>
                        <a:off x="800100" y="1628775"/>
                        <a:ext cx="3294063" cy="520700"/>
                      </a:xfrm>
                      <a:prstGeom prst="rect">
                        <a:avLst/>
                      </a:prstGeom>
                      <a:noFill/>
                      <a:ln w="38100">
                        <a:noFill/>
                        <a:miter/>
                      </a:ln>
                    </p:spPr>
                  </p:pic>
                </p:oleObj>
              </mc:Fallback>
            </mc:AlternateContent>
          </a:graphicData>
        </a:graphic>
      </p:graphicFrame>
      <p:graphicFrame>
        <p:nvGraphicFramePr>
          <p:cNvPr id="9335" name="Object 119"/>
          <p:cNvGraphicFramePr>
            <a:graphicFrameLocks noChangeAspect="1"/>
          </p:cNvGraphicFramePr>
          <p:nvPr/>
        </p:nvGraphicFramePr>
        <p:xfrm>
          <a:off x="757238" y="2276475"/>
          <a:ext cx="3743325" cy="501650"/>
        </p:xfrm>
        <a:graphic>
          <a:graphicData uri="http://schemas.openxmlformats.org/presentationml/2006/ole">
            <mc:AlternateContent xmlns:mc="http://schemas.openxmlformats.org/markup-compatibility/2006">
              <mc:Choice xmlns:v="urn:schemas-microsoft-com:vml" Requires="v">
                <p:oleObj spid="_x0000_s63546" name="" r:id="rId5" imgW="2222500" imgH="317500" progId="Equation.3">
                  <p:embed/>
                </p:oleObj>
              </mc:Choice>
              <mc:Fallback>
                <p:oleObj name="" r:id="rId5" imgW="2222500" imgH="317500" progId="Equation.3">
                  <p:embed/>
                  <p:pic>
                    <p:nvPicPr>
                      <p:cNvPr id="0" name="图片 3312"/>
                      <p:cNvPicPr/>
                      <p:nvPr/>
                    </p:nvPicPr>
                    <p:blipFill>
                      <a:blip r:embed="rId6">
                        <a:clrChange>
                          <a:clrFrom>
                            <a:srgbClr val="000000"/>
                          </a:clrFrom>
                          <a:clrTo>
                            <a:srgbClr val="FFFFFF"/>
                          </a:clrTo>
                        </a:clrChange>
                      </a:blip>
                      <a:stretch>
                        <a:fillRect/>
                      </a:stretch>
                    </p:blipFill>
                    <p:spPr>
                      <a:xfrm>
                        <a:off x="757238" y="2276475"/>
                        <a:ext cx="3743325" cy="501650"/>
                      </a:xfrm>
                      <a:prstGeom prst="rect">
                        <a:avLst/>
                      </a:prstGeom>
                      <a:noFill/>
                      <a:ln w="38100">
                        <a:noFill/>
                        <a:miter/>
                      </a:ln>
                    </p:spPr>
                  </p:pic>
                </p:oleObj>
              </mc:Fallback>
            </mc:AlternateContent>
          </a:graphicData>
        </a:graphic>
      </p:graphicFrame>
      <p:graphicFrame>
        <p:nvGraphicFramePr>
          <p:cNvPr id="9336" name="Object 120"/>
          <p:cNvGraphicFramePr>
            <a:graphicFrameLocks noChangeAspect="1"/>
          </p:cNvGraphicFramePr>
          <p:nvPr/>
        </p:nvGraphicFramePr>
        <p:xfrm>
          <a:off x="684213" y="4149725"/>
          <a:ext cx="6978650" cy="868363"/>
        </p:xfrm>
        <a:graphic>
          <a:graphicData uri="http://schemas.openxmlformats.org/presentationml/2006/ole">
            <mc:AlternateContent xmlns:mc="http://schemas.openxmlformats.org/markup-compatibility/2006">
              <mc:Choice xmlns:v="urn:schemas-microsoft-com:vml" Requires="v">
                <p:oleObj spid="_x0000_s63547" name="" r:id="rId7" imgW="3784600" imgH="469900" progId="Equation.3">
                  <p:embed/>
                </p:oleObj>
              </mc:Choice>
              <mc:Fallback>
                <p:oleObj name="" r:id="rId7" imgW="3784600" imgH="469900" progId="Equation.3">
                  <p:embed/>
                  <p:pic>
                    <p:nvPicPr>
                      <p:cNvPr id="0" name="图片 3315"/>
                      <p:cNvPicPr/>
                      <p:nvPr/>
                    </p:nvPicPr>
                    <p:blipFill>
                      <a:blip r:embed="rId8">
                        <a:clrChange>
                          <a:clrFrom>
                            <a:srgbClr val="000000"/>
                          </a:clrFrom>
                          <a:clrTo>
                            <a:srgbClr val="FFFFFF"/>
                          </a:clrTo>
                        </a:clrChange>
                      </a:blip>
                      <a:stretch>
                        <a:fillRect/>
                      </a:stretch>
                    </p:blipFill>
                    <p:spPr>
                      <a:xfrm>
                        <a:off x="684213" y="4149725"/>
                        <a:ext cx="6978650" cy="868363"/>
                      </a:xfrm>
                      <a:prstGeom prst="rect">
                        <a:avLst/>
                      </a:prstGeom>
                      <a:noFill/>
                      <a:ln w="38100">
                        <a:noFill/>
                        <a:miter/>
                      </a:ln>
                    </p:spPr>
                  </p:pic>
                </p:oleObj>
              </mc:Fallback>
            </mc:AlternateContent>
          </a:graphicData>
        </a:graphic>
      </p:graphicFrame>
      <p:graphicFrame>
        <p:nvGraphicFramePr>
          <p:cNvPr id="9339" name="Object 123"/>
          <p:cNvGraphicFramePr>
            <a:graphicFrameLocks noChangeAspect="1"/>
          </p:cNvGraphicFramePr>
          <p:nvPr/>
        </p:nvGraphicFramePr>
        <p:xfrm>
          <a:off x="785813" y="3344863"/>
          <a:ext cx="2646362" cy="519112"/>
        </p:xfrm>
        <a:graphic>
          <a:graphicData uri="http://schemas.openxmlformats.org/presentationml/2006/ole">
            <mc:AlternateContent xmlns:mc="http://schemas.openxmlformats.org/markup-compatibility/2006">
              <mc:Choice xmlns:v="urn:schemas-microsoft-com:vml" Requires="v">
                <p:oleObj spid="_x0000_s63548" name="" r:id="rId9" imgW="1524000" imgH="317500" progId="Equation.DSMT4">
                  <p:embed/>
                </p:oleObj>
              </mc:Choice>
              <mc:Fallback>
                <p:oleObj name="" r:id="rId9" imgW="1524000" imgH="317500" progId="Equation.DSMT4">
                  <p:embed/>
                  <p:pic>
                    <p:nvPicPr>
                      <p:cNvPr id="0" name="图片 3317"/>
                      <p:cNvPicPr/>
                      <p:nvPr/>
                    </p:nvPicPr>
                    <p:blipFill>
                      <a:blip r:embed="rId10">
                        <a:clrChange>
                          <a:clrFrom>
                            <a:srgbClr val="000000"/>
                          </a:clrFrom>
                          <a:clrTo>
                            <a:srgbClr val="FFFFFF"/>
                          </a:clrTo>
                        </a:clrChange>
                      </a:blip>
                      <a:stretch>
                        <a:fillRect/>
                      </a:stretch>
                    </p:blipFill>
                    <p:spPr>
                      <a:xfrm>
                        <a:off x="785813" y="3344863"/>
                        <a:ext cx="2646362" cy="519112"/>
                      </a:xfrm>
                      <a:prstGeom prst="rect">
                        <a:avLst/>
                      </a:prstGeom>
                      <a:noFill/>
                      <a:ln w="38100">
                        <a:noFill/>
                        <a:miter/>
                      </a:ln>
                    </p:spPr>
                  </p:pic>
                </p:oleObj>
              </mc:Fallback>
            </mc:AlternateContent>
          </a:graphicData>
        </a:graphic>
      </p:graphicFrame>
      <p:graphicFrame>
        <p:nvGraphicFramePr>
          <p:cNvPr id="9340" name="Object 124"/>
          <p:cNvGraphicFramePr>
            <a:graphicFrameLocks noChangeAspect="1"/>
          </p:cNvGraphicFramePr>
          <p:nvPr/>
        </p:nvGraphicFramePr>
        <p:xfrm>
          <a:off x="3995738" y="3357563"/>
          <a:ext cx="2808287" cy="468312"/>
        </p:xfrm>
        <a:graphic>
          <a:graphicData uri="http://schemas.openxmlformats.org/presentationml/2006/ole">
            <mc:AlternateContent xmlns:mc="http://schemas.openxmlformats.org/markup-compatibility/2006">
              <mc:Choice xmlns:v="urn:schemas-microsoft-com:vml" Requires="v">
                <p:oleObj spid="_x0000_s63549" name="" r:id="rId11" imgW="1600200" imgH="279400" progId="Equation.3">
                  <p:embed/>
                </p:oleObj>
              </mc:Choice>
              <mc:Fallback>
                <p:oleObj name="" r:id="rId11" imgW="1600200" imgH="279400" progId="Equation.3">
                  <p:embed/>
                  <p:pic>
                    <p:nvPicPr>
                      <p:cNvPr id="0" name="图片 3318"/>
                      <p:cNvPicPr/>
                      <p:nvPr/>
                    </p:nvPicPr>
                    <p:blipFill>
                      <a:blip r:embed="rId12">
                        <a:clrChange>
                          <a:clrFrom>
                            <a:srgbClr val="000000"/>
                          </a:clrFrom>
                          <a:clrTo>
                            <a:srgbClr val="FFFFFF"/>
                          </a:clrTo>
                        </a:clrChange>
                      </a:blip>
                      <a:stretch>
                        <a:fillRect/>
                      </a:stretch>
                    </p:blipFill>
                    <p:spPr>
                      <a:xfrm>
                        <a:off x="3995738" y="3357563"/>
                        <a:ext cx="2808287" cy="468312"/>
                      </a:xfrm>
                      <a:prstGeom prst="rect">
                        <a:avLst/>
                      </a:prstGeom>
                      <a:noFill/>
                      <a:ln w="38100">
                        <a:noFill/>
                        <a:miter/>
                      </a:ln>
                    </p:spPr>
                  </p:pic>
                </p:oleObj>
              </mc:Fallback>
            </mc:AlternateContent>
          </a:graphicData>
        </a:graphic>
      </p:graphicFrame>
      <p:graphicFrame>
        <p:nvGraphicFramePr>
          <p:cNvPr id="9341" name="Object 125"/>
          <p:cNvGraphicFramePr>
            <a:graphicFrameLocks noChangeAspect="1"/>
          </p:cNvGraphicFramePr>
          <p:nvPr/>
        </p:nvGraphicFramePr>
        <p:xfrm>
          <a:off x="709613" y="3933825"/>
          <a:ext cx="3430587" cy="501650"/>
        </p:xfrm>
        <a:graphic>
          <a:graphicData uri="http://schemas.openxmlformats.org/presentationml/2006/ole">
            <mc:AlternateContent xmlns:mc="http://schemas.openxmlformats.org/markup-compatibility/2006">
              <mc:Choice xmlns:v="urn:schemas-microsoft-com:vml" Requires="v">
                <p:oleObj spid="_x0000_s63550" name="" r:id="rId13" imgW="2044700" imgH="317500" progId="Equation.3">
                  <p:embed/>
                </p:oleObj>
              </mc:Choice>
              <mc:Fallback>
                <p:oleObj name="" r:id="rId13" imgW="2044700" imgH="317500" progId="Equation.3">
                  <p:embed/>
                  <p:pic>
                    <p:nvPicPr>
                      <p:cNvPr id="0" name="图片 3313"/>
                      <p:cNvPicPr/>
                      <p:nvPr/>
                    </p:nvPicPr>
                    <p:blipFill>
                      <a:blip r:embed="rId14">
                        <a:clrChange>
                          <a:clrFrom>
                            <a:srgbClr val="000000"/>
                          </a:clrFrom>
                          <a:clrTo>
                            <a:srgbClr val="FFFFFF"/>
                          </a:clrTo>
                        </a:clrChange>
                      </a:blip>
                      <a:stretch>
                        <a:fillRect/>
                      </a:stretch>
                    </p:blipFill>
                    <p:spPr>
                      <a:xfrm>
                        <a:off x="709613" y="3933825"/>
                        <a:ext cx="3430587" cy="501650"/>
                      </a:xfrm>
                      <a:prstGeom prst="rect">
                        <a:avLst/>
                      </a:prstGeom>
                      <a:noFill/>
                      <a:ln w="38100">
                        <a:noFill/>
                        <a:miter/>
                      </a:ln>
                    </p:spPr>
                  </p:pic>
                </p:oleObj>
              </mc:Fallback>
            </mc:AlternateContent>
          </a:graphicData>
        </a:graphic>
      </p:graphicFrame>
      <p:graphicFrame>
        <p:nvGraphicFramePr>
          <p:cNvPr id="9342" name="Object 126"/>
          <p:cNvGraphicFramePr>
            <a:graphicFrameLocks noChangeAspect="1"/>
          </p:cNvGraphicFramePr>
          <p:nvPr/>
        </p:nvGraphicFramePr>
        <p:xfrm>
          <a:off x="684213" y="4797425"/>
          <a:ext cx="7383462" cy="838200"/>
        </p:xfrm>
        <a:graphic>
          <a:graphicData uri="http://schemas.openxmlformats.org/presentationml/2006/ole">
            <mc:AlternateContent xmlns:mc="http://schemas.openxmlformats.org/markup-compatibility/2006">
              <mc:Choice xmlns:v="urn:schemas-microsoft-com:vml" Requires="v">
                <p:oleObj spid="_x0000_s63551" name="" r:id="rId15" imgW="4000500" imgH="444500" progId="Equation.3">
                  <p:embed/>
                </p:oleObj>
              </mc:Choice>
              <mc:Fallback>
                <p:oleObj name="" r:id="rId15" imgW="4000500" imgH="444500" progId="Equation.3">
                  <p:embed/>
                  <p:pic>
                    <p:nvPicPr>
                      <p:cNvPr id="0" name="图片 3316"/>
                      <p:cNvPicPr/>
                      <p:nvPr/>
                    </p:nvPicPr>
                    <p:blipFill>
                      <a:blip r:embed="rId16">
                        <a:clrChange>
                          <a:clrFrom>
                            <a:srgbClr val="000000"/>
                          </a:clrFrom>
                          <a:clrTo>
                            <a:srgbClr val="FFFFFF"/>
                          </a:clrTo>
                        </a:clrChange>
                      </a:blip>
                      <a:stretch>
                        <a:fillRect/>
                      </a:stretch>
                    </p:blipFill>
                    <p:spPr>
                      <a:xfrm>
                        <a:off x="684213" y="4797425"/>
                        <a:ext cx="7383462" cy="838200"/>
                      </a:xfrm>
                      <a:prstGeom prst="rect">
                        <a:avLst/>
                      </a:prstGeom>
                      <a:noFill/>
                      <a:ln w="38100">
                        <a:noFill/>
                        <a:miter/>
                      </a:ln>
                    </p:spPr>
                  </p:pic>
                </p:oleObj>
              </mc:Fallback>
            </mc:AlternateContent>
          </a:graphicData>
        </a:graphic>
      </p:graphicFrame>
      <p:graphicFrame>
        <p:nvGraphicFramePr>
          <p:cNvPr id="9343" name="Object 127"/>
          <p:cNvGraphicFramePr>
            <a:graphicFrameLocks noChangeAspect="1"/>
          </p:cNvGraphicFramePr>
          <p:nvPr/>
        </p:nvGraphicFramePr>
        <p:xfrm>
          <a:off x="668338" y="5516563"/>
          <a:ext cx="6200775" cy="993775"/>
        </p:xfrm>
        <a:graphic>
          <a:graphicData uri="http://schemas.openxmlformats.org/presentationml/2006/ole">
            <mc:AlternateContent xmlns:mc="http://schemas.openxmlformats.org/markup-compatibility/2006">
              <mc:Choice xmlns:v="urn:schemas-microsoft-com:vml" Requires="v">
                <p:oleObj spid="_x0000_s63552" name="" r:id="rId17" imgW="3365500" imgH="533400" progId="Equation.3">
                  <p:embed/>
                </p:oleObj>
              </mc:Choice>
              <mc:Fallback>
                <p:oleObj name="" r:id="rId17" imgW="3365500" imgH="533400" progId="Equation.3">
                  <p:embed/>
                  <p:pic>
                    <p:nvPicPr>
                      <p:cNvPr id="0" name="图片 3314"/>
                      <p:cNvPicPr/>
                      <p:nvPr/>
                    </p:nvPicPr>
                    <p:blipFill>
                      <a:blip r:embed="rId18">
                        <a:clrChange>
                          <a:clrFrom>
                            <a:srgbClr val="000000"/>
                          </a:clrFrom>
                          <a:clrTo>
                            <a:srgbClr val="FFFFFF"/>
                          </a:clrTo>
                        </a:clrChange>
                      </a:blip>
                      <a:stretch>
                        <a:fillRect/>
                      </a:stretch>
                    </p:blipFill>
                    <p:spPr>
                      <a:xfrm>
                        <a:off x="668338" y="5516563"/>
                        <a:ext cx="6200775" cy="9937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2" presetClass="entr" presetSubtype="1" fill="hold" grpId="0" nodeType="afterEffect">
                                  <p:stCondLst>
                                    <p:cond delay="0"/>
                                  </p:stCondLst>
                                  <p:childTnLst>
                                    <p:set>
                                      <p:cBhvr>
                                        <p:cTn id="11" dur="1" fill="hold">
                                          <p:stCondLst>
                                            <p:cond delay="0"/>
                                          </p:stCondLst>
                                        </p:cTn>
                                        <p:tgtEl>
                                          <p:spTgt spid="9287"/>
                                        </p:tgtEl>
                                        <p:attrNameLst>
                                          <p:attrName>style.visibility</p:attrName>
                                        </p:attrNameLst>
                                      </p:cBhvr>
                                      <p:to>
                                        <p:strVal val="visible"/>
                                      </p:to>
                                    </p:set>
                                    <p:animEffect transition="in" filter="wipe(up)">
                                      <p:cBhvr>
                                        <p:cTn id="12" dur="500"/>
                                        <p:tgtEl>
                                          <p:spTgt spid="9287"/>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9288"/>
                                        </p:tgtEl>
                                        <p:attrNameLst>
                                          <p:attrName>style.visibility</p:attrName>
                                        </p:attrNameLst>
                                      </p:cBhvr>
                                      <p:to>
                                        <p:strVal val="visible"/>
                                      </p:to>
                                    </p:set>
                                    <p:anim calcmode="lin" valueType="num">
                                      <p:cBhvr>
                                        <p:cTn id="17" dur="1000" fill="hold"/>
                                        <p:tgtEl>
                                          <p:spTgt spid="9288"/>
                                        </p:tgtEl>
                                        <p:attrNameLst>
                                          <p:attrName>ppt_w</p:attrName>
                                        </p:attrNameLst>
                                      </p:cBhvr>
                                      <p:tavLst>
                                        <p:tav tm="0">
                                          <p:val>
                                            <p:fltVal val="0"/>
                                          </p:val>
                                        </p:tav>
                                        <p:tav tm="100000">
                                          <p:val>
                                            <p:strVal val="#ppt_w"/>
                                          </p:val>
                                        </p:tav>
                                      </p:tavLst>
                                    </p:anim>
                                    <p:anim calcmode="lin" valueType="num">
                                      <p:cBhvr>
                                        <p:cTn id="18" dur="1000" fill="hold"/>
                                        <p:tgtEl>
                                          <p:spTgt spid="9288"/>
                                        </p:tgtEl>
                                        <p:attrNameLst>
                                          <p:attrName>ppt_h</p:attrName>
                                        </p:attrNameLst>
                                      </p:cBhvr>
                                      <p:tavLst>
                                        <p:tav tm="0">
                                          <p:val>
                                            <p:fltVal val="0"/>
                                          </p:val>
                                        </p:tav>
                                        <p:tav tm="100000">
                                          <p:val>
                                            <p:strVal val="#ppt_h"/>
                                          </p:val>
                                        </p:tav>
                                      </p:tavLst>
                                    </p:anim>
                                    <p:anim calcmode="lin" valueType="num">
                                      <p:cBhvr>
                                        <p:cTn id="19" dur="1000" fill="hold"/>
                                        <p:tgtEl>
                                          <p:spTgt spid="9288"/>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9288"/>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000"/>
                            </p:stCondLst>
                            <p:childTnLst>
                              <p:par>
                                <p:cTn id="22" presetID="55" presetClass="entr" presetSubtype="0" fill="hold" grpId="0" nodeType="afterEffect">
                                  <p:stCondLst>
                                    <p:cond delay="0"/>
                                  </p:stCondLst>
                                  <p:childTnLst>
                                    <p:set>
                                      <p:cBhvr>
                                        <p:cTn id="23" dur="1" fill="hold">
                                          <p:stCondLst>
                                            <p:cond delay="0"/>
                                          </p:stCondLst>
                                        </p:cTn>
                                        <p:tgtEl>
                                          <p:spTgt spid="9289"/>
                                        </p:tgtEl>
                                        <p:attrNameLst>
                                          <p:attrName>style.visibility</p:attrName>
                                        </p:attrNameLst>
                                      </p:cBhvr>
                                      <p:to>
                                        <p:strVal val="visible"/>
                                      </p:to>
                                    </p:set>
                                    <p:anim calcmode="lin" valueType="num">
                                      <p:cBhvr>
                                        <p:cTn id="24" dur="1000" fill="hold"/>
                                        <p:tgtEl>
                                          <p:spTgt spid="9289"/>
                                        </p:tgtEl>
                                        <p:attrNameLst>
                                          <p:attrName>ppt_w</p:attrName>
                                        </p:attrNameLst>
                                      </p:cBhvr>
                                      <p:tavLst>
                                        <p:tav tm="0">
                                          <p:val>
                                            <p:strVal val="#ppt_w*0.70"/>
                                          </p:val>
                                        </p:tav>
                                        <p:tav tm="100000">
                                          <p:val>
                                            <p:strVal val="#ppt_w"/>
                                          </p:val>
                                        </p:tav>
                                      </p:tavLst>
                                    </p:anim>
                                    <p:anim calcmode="lin" valueType="num">
                                      <p:cBhvr>
                                        <p:cTn id="25" dur="1000" fill="hold"/>
                                        <p:tgtEl>
                                          <p:spTgt spid="9289"/>
                                        </p:tgtEl>
                                        <p:attrNameLst>
                                          <p:attrName>ppt_h</p:attrName>
                                        </p:attrNameLst>
                                      </p:cBhvr>
                                      <p:tavLst>
                                        <p:tav tm="0">
                                          <p:val>
                                            <p:strVal val="#ppt_h"/>
                                          </p:val>
                                        </p:tav>
                                        <p:tav tm="100000">
                                          <p:val>
                                            <p:strVal val="#ppt_h"/>
                                          </p:val>
                                        </p:tav>
                                      </p:tavLst>
                                    </p:anim>
                                    <p:animEffect transition="in" filter="fade">
                                      <p:cBhvr>
                                        <p:cTn id="26" dur="1000"/>
                                        <p:tgtEl>
                                          <p:spTgt spid="928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334"/>
                                        </p:tgtEl>
                                        <p:attrNameLst>
                                          <p:attrName>style.visibility</p:attrName>
                                        </p:attrNameLst>
                                      </p:cBhvr>
                                      <p:to>
                                        <p:strVal val="visible"/>
                                      </p:to>
                                    </p:set>
                                    <p:animEffect transition="in" filter="wipe(left)">
                                      <p:cBhvr>
                                        <p:cTn id="31" dur="2000"/>
                                        <p:tgtEl>
                                          <p:spTgt spid="933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9335"/>
                                        </p:tgtEl>
                                        <p:attrNameLst>
                                          <p:attrName>style.visibility</p:attrName>
                                        </p:attrNameLst>
                                      </p:cBhvr>
                                      <p:to>
                                        <p:strVal val="visible"/>
                                      </p:to>
                                    </p:set>
                                    <p:animEffect transition="in" filter="wipe(left)">
                                      <p:cBhvr>
                                        <p:cTn id="36" dur="2000"/>
                                        <p:tgtEl>
                                          <p:spTgt spid="93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333"/>
                                        </p:tgtEl>
                                        <p:attrNameLst>
                                          <p:attrName>style.visibility</p:attrName>
                                        </p:attrNameLst>
                                      </p:cBhvr>
                                      <p:to>
                                        <p:strVal val="visible"/>
                                      </p:to>
                                    </p:set>
                                    <p:animEffect transition="in" filter="wipe(left)">
                                      <p:cBhvr>
                                        <p:cTn id="41" dur="2000"/>
                                        <p:tgtEl>
                                          <p:spTgt spid="93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9339"/>
                                        </p:tgtEl>
                                        <p:attrNameLst>
                                          <p:attrName>style.visibility</p:attrName>
                                        </p:attrNameLst>
                                      </p:cBhvr>
                                      <p:to>
                                        <p:strVal val="visible"/>
                                      </p:to>
                                    </p:set>
                                    <p:animEffect transition="in" filter="wipe(left)">
                                      <p:cBhvr>
                                        <p:cTn id="46" dur="2000"/>
                                        <p:tgtEl>
                                          <p:spTgt spid="933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9340"/>
                                        </p:tgtEl>
                                        <p:attrNameLst>
                                          <p:attrName>style.visibility</p:attrName>
                                        </p:attrNameLst>
                                      </p:cBhvr>
                                      <p:to>
                                        <p:strVal val="visible"/>
                                      </p:to>
                                    </p:set>
                                    <p:animEffect transition="in" filter="wipe(left)">
                                      <p:cBhvr>
                                        <p:cTn id="51" dur="2000"/>
                                        <p:tgtEl>
                                          <p:spTgt spid="934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9341"/>
                                        </p:tgtEl>
                                        <p:attrNameLst>
                                          <p:attrName>style.visibility</p:attrName>
                                        </p:attrNameLst>
                                      </p:cBhvr>
                                      <p:to>
                                        <p:strVal val="visible"/>
                                      </p:to>
                                    </p:set>
                                    <p:animEffect transition="in" filter="wipe(left)">
                                      <p:cBhvr>
                                        <p:cTn id="56" dur="2000"/>
                                        <p:tgtEl>
                                          <p:spTgt spid="934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9336"/>
                                        </p:tgtEl>
                                        <p:attrNameLst>
                                          <p:attrName>style.visibility</p:attrName>
                                        </p:attrNameLst>
                                      </p:cBhvr>
                                      <p:to>
                                        <p:strVal val="visible"/>
                                      </p:to>
                                    </p:set>
                                    <p:animEffect transition="in" filter="wipe(left)">
                                      <p:cBhvr>
                                        <p:cTn id="61" dur="2000"/>
                                        <p:tgtEl>
                                          <p:spTgt spid="93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9342"/>
                                        </p:tgtEl>
                                        <p:attrNameLst>
                                          <p:attrName>style.visibility</p:attrName>
                                        </p:attrNameLst>
                                      </p:cBhvr>
                                      <p:to>
                                        <p:strVal val="visible"/>
                                      </p:to>
                                    </p:set>
                                    <p:animEffect transition="in" filter="wipe(left)">
                                      <p:cBhvr>
                                        <p:cTn id="66" dur="2000"/>
                                        <p:tgtEl>
                                          <p:spTgt spid="9342"/>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9343"/>
                                        </p:tgtEl>
                                        <p:attrNameLst>
                                          <p:attrName>style.visibility</p:attrName>
                                        </p:attrNameLst>
                                      </p:cBhvr>
                                      <p:to>
                                        <p:strVal val="visible"/>
                                      </p:to>
                                    </p:set>
                                    <p:animEffect transition="in" filter="wipe(left)">
                                      <p:cBhvr>
                                        <p:cTn id="71" dur="2000"/>
                                        <p:tgtEl>
                                          <p:spTgt spid="9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 grpId="0"/>
      <p:bldP spid="9288" grpId="0" bldLvl="0" animBg="1"/>
      <p:bldP spid="928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Text Box 4"/>
          <p:cNvSpPr txBox="1"/>
          <p:nvPr/>
        </p:nvSpPr>
        <p:spPr>
          <a:xfrm>
            <a:off x="143238" y="5565338"/>
            <a:ext cx="8892479" cy="830997"/>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sym typeface="+mn-ea"/>
              </a:rPr>
              <a:t>  E</a:t>
            </a:r>
            <a:r>
              <a:rPr lang="zh-CN" altLang="en-US" sz="2400" b="1" dirty="0">
                <a:solidFill>
                  <a:schemeClr val="bg1"/>
                </a:solidFill>
                <a:latin typeface="Times New Roman" panose="02020603050405020304" pitchFamily="18" charset="0"/>
                <a:ea typeface="仿宋_GB2312" panose="02010609030101010101" pitchFamily="49" charset="-122"/>
                <a:sym typeface="+mn-ea"/>
              </a:rPr>
              <a:t>nergy storage </a:t>
            </a:r>
            <a:r>
              <a:rPr lang="en-US" altLang="zh-CN" sz="2400" b="1" dirty="0">
                <a:solidFill>
                  <a:schemeClr val="bg1"/>
                </a:solidFill>
                <a:latin typeface="Times New Roman" panose="02020603050405020304" pitchFamily="18" charset="0"/>
                <a:ea typeface="仿宋_GB2312" panose="02010609030101010101" pitchFamily="49" charset="-122"/>
                <a:sym typeface="+mn-ea"/>
              </a:rPr>
              <a:t>by</a:t>
            </a:r>
            <a:r>
              <a:rPr lang="zh-CN" altLang="en-US" sz="2400" b="1" dirty="0">
                <a:solidFill>
                  <a:schemeClr val="bg1"/>
                </a:solidFill>
                <a:latin typeface="Times New Roman" panose="02020603050405020304" pitchFamily="18" charset="0"/>
                <a:ea typeface="仿宋_GB2312" panose="02010609030101010101" pitchFamily="49" charset="-122"/>
                <a:sym typeface="+mn-ea"/>
              </a:rPr>
              <a:t> capacitors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is only dependent on voltage, and the voltage of a capacitor cannot change abruptly.</a:t>
            </a:r>
            <a:endParaRPr lang="zh-CN" altLang="en-US" sz="2400" b="1" dirty="0">
              <a:solidFill>
                <a:schemeClr val="bg1"/>
              </a:solidFill>
              <a:ea typeface="仿宋_GB2312" panose="02010609030101010101" pitchFamily="49" charset="-122"/>
            </a:endParaRPr>
          </a:p>
        </p:txBody>
      </p:sp>
      <p:sp>
        <p:nvSpPr>
          <p:cNvPr id="222213" name="Text Box 5"/>
          <p:cNvSpPr txBox="1"/>
          <p:nvPr/>
        </p:nvSpPr>
        <p:spPr>
          <a:xfrm>
            <a:off x="426800" y="3741488"/>
            <a:ext cx="8166100" cy="460375"/>
          </a:xfrm>
          <a:prstGeom prst="rect">
            <a:avLst/>
          </a:prstGeom>
          <a:solidFill>
            <a:srgbClr val="FFCC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 </a:t>
            </a:r>
            <a:r>
              <a:rPr lang="zh-CN" altLang="en-US" sz="2400" b="1" dirty="0">
                <a:solidFill>
                  <a:schemeClr val="tx1"/>
                </a:solidFill>
                <a:latin typeface="Times New Roman" panose="02020603050405020304" pitchFamily="18" charset="0"/>
                <a:cs typeface="Times New Roman" panose="02020603050405020304" pitchFamily="18" charset="0"/>
              </a:rPr>
              <a:t>The change of energy stored by capacitor </a:t>
            </a:r>
            <a:r>
              <a:rPr lang="en-US" altLang="zh-CN" sz="2400" b="1" dirty="0">
                <a:solidFill>
                  <a:schemeClr val="tx1"/>
                </a:solidFill>
                <a:latin typeface="Times New Roman" panose="02020603050405020304" pitchFamily="18" charset="0"/>
                <a:cs typeface="Times New Roman" panose="02020603050405020304" pitchFamily="18" charset="0"/>
              </a:rPr>
              <a:t>from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t</a:t>
            </a:r>
            <a:r>
              <a:rPr lang="en-US" altLang="zh-CN" sz="2400" b="1" baseline="-25000" dirty="0">
                <a:solidFill>
                  <a:schemeClr val="tx1"/>
                </a:solidFill>
                <a:latin typeface="Times New Roman" panose="02020603050405020304" pitchFamily="18" charset="0"/>
                <a:cs typeface="Times New Roman" panose="02020603050405020304" pitchFamily="18" charset="0"/>
                <a:sym typeface="+mn-ea"/>
              </a:rPr>
              <a:t>0  </a:t>
            </a:r>
            <a:r>
              <a:rPr lang="en-US" altLang="zh-CN" sz="2400" b="1" dirty="0">
                <a:solidFill>
                  <a:schemeClr val="tx1"/>
                </a:solidFill>
                <a:latin typeface="Times New Roman" panose="02020603050405020304" pitchFamily="18" charset="0"/>
                <a:cs typeface="Times New Roman" panose="02020603050405020304" pitchFamily="18" charset="0"/>
                <a:sym typeface="+mn-ea"/>
              </a:rPr>
              <a:t>to </a:t>
            </a:r>
            <a:r>
              <a:rPr lang="en-US" altLang="zh-CN" sz="2400" b="1" i="1" dirty="0">
                <a:solidFill>
                  <a:schemeClr val="tx1"/>
                </a:solidFill>
                <a:latin typeface="Times New Roman" panose="02020603050405020304" pitchFamily="18" charset="0"/>
                <a:cs typeface="Times New Roman" panose="02020603050405020304" pitchFamily="18" charset="0"/>
                <a:sym typeface="+mn-ea"/>
              </a:rPr>
              <a:t>t</a:t>
            </a:r>
            <a:r>
              <a:rPr lang="en-US" altLang="zh-CN" sz="2400" b="1" dirty="0">
                <a:solidFill>
                  <a:schemeClr val="tx1"/>
                </a:solidFill>
                <a:latin typeface="Times New Roman" panose="02020603050405020304" pitchFamily="18" charset="0"/>
                <a:cs typeface="Times New Roman" panose="02020603050405020304" pitchFamily="18" charset="0"/>
                <a:sym typeface="+mn-ea"/>
              </a:rPr>
              <a:t> </a:t>
            </a:r>
            <a:r>
              <a:rPr lang="zh-CN" altLang="en-US" sz="2400" b="1" dirty="0">
                <a:solidFill>
                  <a:schemeClr val="tx1"/>
                </a:solidFill>
                <a:latin typeface="Times New Roman" panose="02020603050405020304" pitchFamily="18" charset="0"/>
                <a:cs typeface="Times New Roman" panose="02020603050405020304" pitchFamily="18" charset="0"/>
              </a:rPr>
              <a:t>：</a:t>
            </a:r>
            <a:endParaRPr lang="zh-CN" altLang="en-US" sz="2400" b="1" dirty="0">
              <a:solidFill>
                <a:schemeClr val="tx1"/>
              </a:solidFill>
              <a:latin typeface="Times New Roman" panose="02020603050405020304" pitchFamily="18" charset="0"/>
              <a:cs typeface="Times New Roman" panose="02020603050405020304" pitchFamily="18" charset="0"/>
            </a:endParaRPr>
          </a:p>
        </p:txBody>
      </p:sp>
      <p:sp>
        <p:nvSpPr>
          <p:cNvPr id="222216" name="Text Box 8"/>
          <p:cNvSpPr txBox="1"/>
          <p:nvPr/>
        </p:nvSpPr>
        <p:spPr>
          <a:xfrm>
            <a:off x="321484" y="218199"/>
            <a:ext cx="5615538" cy="46166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rPr>
              <a:t> The e</a:t>
            </a:r>
            <a:r>
              <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nergy </a:t>
            </a:r>
            <a:r>
              <a:rPr lang="en-US" altLang="zh-CN"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sym typeface="+mn-ea"/>
              </a:rPr>
              <a:t>stored in the capacitor</a:t>
            </a: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aphicFrame>
        <p:nvGraphicFramePr>
          <p:cNvPr id="3" name="Object 8"/>
          <p:cNvGraphicFramePr>
            <a:graphicFrameLocks noChangeAspect="1"/>
          </p:cNvGraphicFramePr>
          <p:nvPr/>
        </p:nvGraphicFramePr>
        <p:xfrm>
          <a:off x="302970" y="4358819"/>
          <a:ext cx="8156575" cy="1065212"/>
        </p:xfrm>
        <a:graphic>
          <a:graphicData uri="http://schemas.openxmlformats.org/presentationml/2006/ole">
            <mc:AlternateContent xmlns:mc="http://schemas.openxmlformats.org/markup-compatibility/2006">
              <mc:Choice xmlns:v="urn:schemas-microsoft-com:vml" Requires="v">
                <p:oleObj spid="_x0000_s6158" name="" r:id="rId1" imgW="4000500" imgH="520700" progId="Equation.DSMT4">
                  <p:embed/>
                </p:oleObj>
              </mc:Choice>
              <mc:Fallback>
                <p:oleObj name="" r:id="rId1" imgW="4000500" imgH="520700" progId="Equation.DSMT4">
                  <p:embed/>
                  <p:pic>
                    <p:nvPicPr>
                      <p:cNvPr id="0" name="图片 3078"/>
                      <p:cNvPicPr/>
                      <p:nvPr/>
                    </p:nvPicPr>
                    <p:blipFill>
                      <a:blip r:embed="rId2">
                        <a:clrChange>
                          <a:clrFrom>
                            <a:srgbClr val="000000"/>
                          </a:clrFrom>
                          <a:clrTo>
                            <a:srgbClr val="000000"/>
                          </a:clrTo>
                        </a:clrChange>
                      </a:blip>
                      <a:stretch>
                        <a:fillRect/>
                      </a:stretch>
                    </p:blipFill>
                    <p:spPr>
                      <a:xfrm>
                        <a:off x="302970" y="4358819"/>
                        <a:ext cx="8156575" cy="1065212"/>
                      </a:xfrm>
                      <a:prstGeom prst="rect">
                        <a:avLst/>
                      </a:prstGeom>
                      <a:noFill/>
                      <a:ln w="38100">
                        <a:noFill/>
                        <a:miter/>
                      </a:ln>
                    </p:spPr>
                  </p:pic>
                </p:oleObj>
              </mc:Fallback>
            </mc:AlternateContent>
          </a:graphicData>
        </a:graphic>
      </p:graphicFrame>
      <p:grpSp>
        <p:nvGrpSpPr>
          <p:cNvPr id="5" name="组合 4"/>
          <p:cNvGrpSpPr/>
          <p:nvPr/>
        </p:nvGrpSpPr>
        <p:grpSpPr>
          <a:xfrm>
            <a:off x="193214" y="691985"/>
            <a:ext cx="8788400" cy="2256790"/>
            <a:chOff x="223" y="1283"/>
            <a:chExt cx="13840" cy="3554"/>
          </a:xfrm>
        </p:grpSpPr>
        <p:graphicFrame>
          <p:nvGraphicFramePr>
            <p:cNvPr id="2" name="Object 9"/>
            <p:cNvGraphicFramePr>
              <a:graphicFrameLocks noChangeAspect="1"/>
            </p:cNvGraphicFramePr>
            <p:nvPr/>
          </p:nvGraphicFramePr>
          <p:xfrm>
            <a:off x="223" y="1283"/>
            <a:ext cx="13840" cy="3555"/>
          </p:xfrm>
          <a:graphic>
            <a:graphicData uri="http://schemas.openxmlformats.org/presentationml/2006/ole">
              <mc:AlternateContent xmlns:mc="http://schemas.openxmlformats.org/markup-compatibility/2006">
                <mc:Choice xmlns:v="urn:schemas-microsoft-com:vml" Requires="v">
                  <p:oleObj spid="_x0000_s6159" name="" r:id="rId3" imgW="4597400" imgH="1181100" progId="Equation.DSMT4">
                    <p:embed/>
                  </p:oleObj>
                </mc:Choice>
                <mc:Fallback>
                  <p:oleObj name="" r:id="rId3" imgW="4597400" imgH="1181100" progId="Equation.DSMT4">
                    <p:embed/>
                    <p:pic>
                      <p:nvPicPr>
                        <p:cNvPr id="0" name="图片 3077"/>
                        <p:cNvPicPr/>
                        <p:nvPr/>
                      </p:nvPicPr>
                      <p:blipFill>
                        <a:blip r:embed="rId4">
                          <a:clrChange>
                            <a:clrFrom>
                              <a:srgbClr val="000000"/>
                            </a:clrFrom>
                            <a:clrTo>
                              <a:srgbClr val="000000"/>
                            </a:clrTo>
                          </a:clrChange>
                        </a:blip>
                        <a:stretch>
                          <a:fillRect/>
                        </a:stretch>
                      </p:blipFill>
                      <p:spPr>
                        <a:xfrm>
                          <a:off x="223" y="1283"/>
                          <a:ext cx="13840" cy="3555"/>
                        </a:xfrm>
                        <a:prstGeom prst="rect">
                          <a:avLst/>
                        </a:prstGeom>
                        <a:noFill/>
                        <a:ln w="38100">
                          <a:noFill/>
                          <a:miter/>
                        </a:ln>
                      </p:spPr>
                    </p:pic>
                  </p:oleObj>
                </mc:Fallback>
              </mc:AlternateContent>
            </a:graphicData>
          </a:graphic>
        </p:graphicFrame>
        <p:sp>
          <p:nvSpPr>
            <p:cNvPr id="4" name="文本框 3"/>
            <p:cNvSpPr txBox="1"/>
            <p:nvPr/>
          </p:nvSpPr>
          <p:spPr>
            <a:xfrm>
              <a:off x="223" y="3180"/>
              <a:ext cx="776" cy="628"/>
            </a:xfrm>
            <a:prstGeom prst="rect">
              <a:avLst/>
            </a:prstGeom>
            <a:solidFill>
              <a:srgbClr val="2121FF"/>
            </a:solidFill>
          </p:spPr>
          <p:txBody>
            <a:bodyPr wrap="square" rtlCol="0">
              <a:spAutoFit/>
            </a:bodyPr>
            <a:lstStyle/>
            <a:p>
              <a:r>
                <a:rPr lang="zh-CN" altLang="en-US" sz="2000" b="0" dirty="0">
                  <a:solidFill>
                    <a:schemeClr val="bg1"/>
                  </a:solidFill>
                  <a:latin typeface="Times New Roman" panose="02020603050405020304" pitchFamily="18" charset="0"/>
                </a:rPr>
                <a:t>if</a:t>
              </a:r>
              <a:endParaRPr lang="zh-CN" altLang="en-US" sz="2000" b="0" dirty="0">
                <a:solidFill>
                  <a:schemeClr val="bg1"/>
                </a:solidFill>
                <a:latin typeface="Times New Roman" panose="02020603050405020304" pitchFamily="18" charset="0"/>
              </a:endParaRPr>
            </a:p>
          </p:txBody>
        </p:sp>
      </p:grpSp>
      <p:pic>
        <p:nvPicPr>
          <p:cNvPr id="7" name="图片 6"/>
          <p:cNvPicPr>
            <a:picLocks noChangeAspect="1"/>
          </p:cNvPicPr>
          <p:nvPr/>
        </p:nvPicPr>
        <p:blipFill>
          <a:blip r:embed="rId5"/>
          <a:stretch>
            <a:fillRect/>
          </a:stretch>
        </p:blipFill>
        <p:spPr>
          <a:xfrm>
            <a:off x="539552" y="2048502"/>
            <a:ext cx="806491" cy="298465"/>
          </a:xfrm>
          <a:prstGeom prst="rect">
            <a:avLst/>
          </a:prstGeom>
        </p:spPr>
      </p:pic>
      <p:grpSp>
        <p:nvGrpSpPr>
          <p:cNvPr id="6" name="组合 5"/>
          <p:cNvGrpSpPr/>
          <p:nvPr/>
        </p:nvGrpSpPr>
        <p:grpSpPr>
          <a:xfrm>
            <a:off x="0" y="2944805"/>
            <a:ext cx="9035717" cy="461665"/>
            <a:chOff x="0" y="2944805"/>
            <a:chExt cx="9035717" cy="461665"/>
          </a:xfrm>
        </p:grpSpPr>
        <p:pic>
          <p:nvPicPr>
            <p:cNvPr id="10" name="图片 9"/>
            <p:cNvPicPr>
              <a:picLocks noChangeAspect="1"/>
            </p:cNvPicPr>
            <p:nvPr/>
          </p:nvPicPr>
          <p:blipFill>
            <a:blip r:embed="rId5"/>
            <a:stretch>
              <a:fillRect/>
            </a:stretch>
          </p:blipFill>
          <p:spPr>
            <a:xfrm>
              <a:off x="1907704" y="2944805"/>
              <a:ext cx="1019854" cy="377426"/>
            </a:xfrm>
            <a:prstGeom prst="rect">
              <a:avLst/>
            </a:prstGeom>
          </p:spPr>
        </p:pic>
        <p:sp>
          <p:nvSpPr>
            <p:cNvPr id="11" name="Text Box 4"/>
            <p:cNvSpPr txBox="1"/>
            <p:nvPr/>
          </p:nvSpPr>
          <p:spPr>
            <a:xfrm>
              <a:off x="0" y="2944805"/>
              <a:ext cx="9035717" cy="461665"/>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We note that                ,because the capacitor was uncharged at </a:t>
              </a:r>
              <a:r>
                <a:rPr lang="en-US" altLang="zh-CN" sz="24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 </a:t>
              </a:r>
              <a:r>
                <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 </a:t>
              </a:r>
              <a:endParaRPr lang="en-US" altLang="zh-CN" sz="24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222213"/>
                                        </p:tgtEl>
                                        <p:attrNameLst>
                                          <p:attrName>style.visibility</p:attrName>
                                        </p:attrNameLst>
                                      </p:cBhvr>
                                      <p:to>
                                        <p:strVal val="visible"/>
                                      </p:to>
                                    </p:set>
                                    <p:anim calcmode="lin" valueType="num">
                                      <p:cBhvr>
                                        <p:cTn id="11" dur="500" fill="hold"/>
                                        <p:tgtEl>
                                          <p:spTgt spid="222213"/>
                                        </p:tgtEl>
                                        <p:attrNameLst>
                                          <p:attrName>ppt_w</p:attrName>
                                        </p:attrNameLst>
                                      </p:cBhvr>
                                      <p:tavLst>
                                        <p:tav tm="0">
                                          <p:val>
                                            <p:fltVal val="0"/>
                                          </p:val>
                                        </p:tav>
                                        <p:tav tm="100000">
                                          <p:val>
                                            <p:strVal val="#ppt_w"/>
                                          </p:val>
                                        </p:tav>
                                      </p:tavLst>
                                    </p:anim>
                                    <p:anim calcmode="lin" valueType="num">
                                      <p:cBhvr>
                                        <p:cTn id="12" dur="500" fill="hold"/>
                                        <p:tgtEl>
                                          <p:spTgt spid="22221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2000"/>
                                        <p:tgtEl>
                                          <p:spTgt spid="3"/>
                                        </p:tgtEl>
                                      </p:cBhvr>
                                    </p:animEffect>
                                  </p:childTnLst>
                                </p:cTn>
                              </p:par>
                            </p:childTnLst>
                          </p:cTn>
                        </p:par>
                        <p:par>
                          <p:cTn id="18" fill="hold">
                            <p:stCondLst>
                              <p:cond delay="2000"/>
                            </p:stCondLst>
                            <p:childTnLst>
                              <p:par>
                                <p:cTn id="19" presetID="17" presetClass="entr" presetSubtype="8" fill="hold" grpId="0" nodeType="afterEffect">
                                  <p:stCondLst>
                                    <p:cond delay="0"/>
                                  </p:stCondLst>
                                  <p:iterate type="wd">
                                    <p:tmPct val="100000"/>
                                  </p:iterate>
                                  <p:childTnLst>
                                    <p:set>
                                      <p:cBhvr>
                                        <p:cTn id="20" dur="1" fill="hold">
                                          <p:stCondLst>
                                            <p:cond delay="0"/>
                                          </p:stCondLst>
                                        </p:cTn>
                                        <p:tgtEl>
                                          <p:spTgt spid="222212"/>
                                        </p:tgtEl>
                                        <p:attrNameLst>
                                          <p:attrName>style.visibility</p:attrName>
                                        </p:attrNameLst>
                                      </p:cBhvr>
                                      <p:to>
                                        <p:strVal val="visible"/>
                                      </p:to>
                                    </p:set>
                                    <p:anim calcmode="lin" valueType="num">
                                      <p:cBhvr>
                                        <p:cTn id="21" dur="300" fill="hold"/>
                                        <p:tgtEl>
                                          <p:spTgt spid="222212"/>
                                        </p:tgtEl>
                                        <p:attrNameLst>
                                          <p:attrName>ppt_x</p:attrName>
                                        </p:attrNameLst>
                                      </p:cBhvr>
                                      <p:tavLst>
                                        <p:tav tm="0">
                                          <p:val>
                                            <p:strVal val="#ppt_x-#ppt_w/2"/>
                                          </p:val>
                                        </p:tav>
                                        <p:tav tm="100000">
                                          <p:val>
                                            <p:strVal val="#ppt_x"/>
                                          </p:val>
                                        </p:tav>
                                      </p:tavLst>
                                    </p:anim>
                                    <p:anim calcmode="lin" valueType="num">
                                      <p:cBhvr>
                                        <p:cTn id="22" dur="300" fill="hold"/>
                                        <p:tgtEl>
                                          <p:spTgt spid="222212"/>
                                        </p:tgtEl>
                                        <p:attrNameLst>
                                          <p:attrName>ppt_y</p:attrName>
                                        </p:attrNameLst>
                                      </p:cBhvr>
                                      <p:tavLst>
                                        <p:tav tm="0">
                                          <p:val>
                                            <p:strVal val="#ppt_y"/>
                                          </p:val>
                                        </p:tav>
                                        <p:tav tm="100000">
                                          <p:val>
                                            <p:strVal val="#ppt_y"/>
                                          </p:val>
                                        </p:tav>
                                      </p:tavLst>
                                    </p:anim>
                                    <p:anim calcmode="lin" valueType="num">
                                      <p:cBhvr>
                                        <p:cTn id="23" dur="300" fill="hold"/>
                                        <p:tgtEl>
                                          <p:spTgt spid="222212"/>
                                        </p:tgtEl>
                                        <p:attrNameLst>
                                          <p:attrName>ppt_w</p:attrName>
                                        </p:attrNameLst>
                                      </p:cBhvr>
                                      <p:tavLst>
                                        <p:tav tm="0">
                                          <p:val>
                                            <p:fltVal val="0"/>
                                          </p:val>
                                        </p:tav>
                                        <p:tav tm="100000">
                                          <p:val>
                                            <p:strVal val="#ppt_w"/>
                                          </p:val>
                                        </p:tav>
                                      </p:tavLst>
                                    </p:anim>
                                    <p:anim calcmode="lin" valueType="num">
                                      <p:cBhvr>
                                        <p:cTn id="24" dur="300" fill="hold"/>
                                        <p:tgtEl>
                                          <p:spTgt spid="2222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p:nvPr/>
        </p:nvSpPr>
        <p:spPr>
          <a:xfrm>
            <a:off x="149860" y="152400"/>
            <a:ext cx="8923020" cy="67627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4.6 Step Response of First-Order Circuit</a:t>
            </a:r>
            <a:endParaRPr lang="en-US" altLang="zh-CN"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6979" name="Text Box 3"/>
          <p:cNvSpPr txBox="1"/>
          <p:nvPr/>
        </p:nvSpPr>
        <p:spPr>
          <a:xfrm>
            <a:off x="2413635" y="914400"/>
            <a:ext cx="6515735" cy="82994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rPr>
              <a:t>The zero-state response of the circuit to the unit step function is called the unit st</a:t>
            </a:r>
            <a:r>
              <a:rPr lang="en-US" altLang="zh-CN" sz="2400" b="1" dirty="0">
                <a:solidFill>
                  <a:schemeClr val="bg1"/>
                </a:solidFill>
                <a:latin typeface="Times New Roman" panose="02020603050405020304" pitchFamily="18" charset="0"/>
                <a:ea typeface="仿宋_GB2312" panose="02010609030101010101" pitchFamily="49" charset="-122"/>
              </a:rPr>
              <a:t>ep response.</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126980" name="Text Box 4"/>
          <p:cNvSpPr txBox="1"/>
          <p:nvPr/>
        </p:nvSpPr>
        <p:spPr>
          <a:xfrm>
            <a:off x="599440" y="2577148"/>
            <a:ext cx="2208054" cy="954107"/>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1. </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mn-ea"/>
              </a:rPr>
              <a:t>Unit Step</a:t>
            </a:r>
            <a:endPar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mn-ea"/>
            </a:endParaRPr>
          </a:p>
          <a:p>
            <a:pPr marL="0" lvl="0" indent="0" algn="l" eaLnBrk="1" hangingPunct="1">
              <a:spcBef>
                <a:spcPct val="0"/>
              </a:spcBef>
              <a:buNone/>
            </a:pP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mn-ea"/>
              </a:rPr>
              <a:t>    </a:t>
            </a:r>
            <a:r>
              <a:rPr lang="en-US" altLang="zh-CN" sz="2800" b="1" dirty="0" smtClean="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mn-ea"/>
              </a:rPr>
              <a:t>function </a:t>
            </a:r>
            <a:endPar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6981" name="Text Box 5"/>
          <p:cNvSpPr txBox="1"/>
          <p:nvPr/>
        </p:nvSpPr>
        <p:spPr>
          <a:xfrm>
            <a:off x="468630" y="1957705"/>
            <a:ext cx="4606925" cy="521970"/>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20000"/>
              </a:spcBef>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a:t>
            </a:r>
            <a:r>
              <a:rPr lang="en-US" altLang="zh-CN" sz="28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Singularity function</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6982" name="Text Box 6"/>
          <p:cNvSpPr txBox="1"/>
          <p:nvPr/>
        </p:nvSpPr>
        <p:spPr>
          <a:xfrm>
            <a:off x="468630" y="914400"/>
            <a:ext cx="1684020" cy="95313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U</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nit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S</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rPr>
              <a:t>ep Response</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sym typeface="+mn-ea"/>
            </a:endParaRPr>
          </a:p>
        </p:txBody>
      </p:sp>
      <p:sp>
        <p:nvSpPr>
          <p:cNvPr id="126984" name="Text Box 8"/>
          <p:cNvSpPr txBox="1"/>
          <p:nvPr/>
        </p:nvSpPr>
        <p:spPr>
          <a:xfrm>
            <a:off x="401955" y="3627755"/>
            <a:ext cx="4674235" cy="521970"/>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 Delay unit step function</a:t>
            </a:r>
            <a:endParaRPr lang="zh-CN" altLang="en-US" sz="2800" b="1" dirty="0">
              <a:solidFill>
                <a:schemeClr val="bg1"/>
              </a:solidFill>
              <a:latin typeface="楷体_GB2312" panose="02010609030101010101" pitchFamily="49" charset="-122"/>
              <a:ea typeface="楷体_GB2312" panose="02010609030101010101" pitchFamily="49" charset="-122"/>
              <a:sym typeface="Symbol" panose="05050102010706020507" pitchFamily="18" charset="2"/>
            </a:endParaRPr>
          </a:p>
        </p:txBody>
      </p:sp>
      <p:graphicFrame>
        <p:nvGraphicFramePr>
          <p:cNvPr id="126985" name="Object 9"/>
          <p:cNvGraphicFramePr>
            <a:graphicFrameLocks noChangeAspect="1"/>
          </p:cNvGraphicFramePr>
          <p:nvPr/>
        </p:nvGraphicFramePr>
        <p:xfrm>
          <a:off x="3464243" y="2657158"/>
          <a:ext cx="1912937" cy="873125"/>
        </p:xfrm>
        <a:graphic>
          <a:graphicData uri="http://schemas.openxmlformats.org/presentationml/2006/ole">
            <mc:AlternateContent xmlns:mc="http://schemas.openxmlformats.org/markup-compatibility/2006">
              <mc:Choice xmlns:v="urn:schemas-microsoft-com:vml" Requires="v">
                <p:oleObj spid="_x0000_s64542" name="" r:id="rId1" imgW="1002665" imgH="457200" progId="Equation.3">
                  <p:embed/>
                </p:oleObj>
              </mc:Choice>
              <mc:Fallback>
                <p:oleObj name="" r:id="rId1" imgW="1002665" imgH="457200" progId="Equation.3">
                  <p:embed/>
                  <p:pic>
                    <p:nvPicPr>
                      <p:cNvPr id="0" name="图片 3249"/>
                      <p:cNvPicPr/>
                      <p:nvPr/>
                    </p:nvPicPr>
                    <p:blipFill>
                      <a:blip r:embed="rId2"/>
                      <a:stretch>
                        <a:fillRect/>
                      </a:stretch>
                    </p:blipFill>
                    <p:spPr>
                      <a:xfrm>
                        <a:off x="3464243" y="2657158"/>
                        <a:ext cx="1912937" cy="873125"/>
                      </a:xfrm>
                      <a:prstGeom prst="rect">
                        <a:avLst/>
                      </a:prstGeom>
                      <a:solidFill>
                        <a:schemeClr val="bg1"/>
                      </a:solidFill>
                      <a:ln w="38100">
                        <a:noFill/>
                        <a:miter/>
                      </a:ln>
                    </p:spPr>
                  </p:pic>
                </p:oleObj>
              </mc:Fallback>
            </mc:AlternateContent>
          </a:graphicData>
        </a:graphic>
      </p:graphicFrame>
      <p:graphicFrame>
        <p:nvGraphicFramePr>
          <p:cNvPr id="126986" name="Object 10"/>
          <p:cNvGraphicFramePr>
            <a:graphicFrameLocks noChangeAspect="1"/>
          </p:cNvGraphicFramePr>
          <p:nvPr/>
        </p:nvGraphicFramePr>
        <p:xfrm>
          <a:off x="5862320" y="2304415"/>
          <a:ext cx="2349500" cy="1466850"/>
        </p:xfrm>
        <a:graphic>
          <a:graphicData uri="http://schemas.openxmlformats.org/presentationml/2006/ole">
            <mc:AlternateContent xmlns:mc="http://schemas.openxmlformats.org/markup-compatibility/2006">
              <mc:Choice xmlns:v="urn:schemas-microsoft-com:vml" Requires="v">
                <p:oleObj spid="_x0000_s64543" name="" r:id="rId3" imgW="1415415" imgH="865505" progId="Visio.Drawing.6">
                  <p:embed/>
                </p:oleObj>
              </mc:Choice>
              <mc:Fallback>
                <p:oleObj name="" r:id="rId3" imgW="1415415" imgH="865505" progId="Visio.Drawing.6">
                  <p:embed/>
                  <p:pic>
                    <p:nvPicPr>
                      <p:cNvPr id="0" name="图片 3252"/>
                      <p:cNvPicPr/>
                      <p:nvPr/>
                    </p:nvPicPr>
                    <p:blipFill>
                      <a:blip r:embed="rId4"/>
                      <a:stretch>
                        <a:fillRect/>
                      </a:stretch>
                    </p:blipFill>
                    <p:spPr>
                      <a:xfrm>
                        <a:off x="5862320" y="2304415"/>
                        <a:ext cx="2349500" cy="1466850"/>
                      </a:xfrm>
                      <a:prstGeom prst="rect">
                        <a:avLst/>
                      </a:prstGeom>
                      <a:solidFill>
                        <a:schemeClr val="bg1"/>
                      </a:solidFill>
                      <a:ln w="38100">
                        <a:noFill/>
                        <a:miter/>
                      </a:ln>
                    </p:spPr>
                  </p:pic>
                </p:oleObj>
              </mc:Fallback>
            </mc:AlternateContent>
          </a:graphicData>
        </a:graphic>
      </p:graphicFrame>
      <p:graphicFrame>
        <p:nvGraphicFramePr>
          <p:cNvPr id="126987" name="Object 11"/>
          <p:cNvGraphicFramePr>
            <a:graphicFrameLocks noChangeAspect="1"/>
          </p:cNvGraphicFramePr>
          <p:nvPr/>
        </p:nvGraphicFramePr>
        <p:xfrm>
          <a:off x="1261745" y="4840605"/>
          <a:ext cx="2301875" cy="873125"/>
        </p:xfrm>
        <a:graphic>
          <a:graphicData uri="http://schemas.openxmlformats.org/presentationml/2006/ole">
            <mc:AlternateContent xmlns:mc="http://schemas.openxmlformats.org/markup-compatibility/2006">
              <mc:Choice xmlns:v="urn:schemas-microsoft-com:vml" Requires="v">
                <p:oleObj spid="_x0000_s64544" name="" r:id="rId5" imgW="1206500" imgH="457200" progId="Equation.3">
                  <p:embed/>
                </p:oleObj>
              </mc:Choice>
              <mc:Fallback>
                <p:oleObj name="" r:id="rId5" imgW="1206500" imgH="457200" progId="Equation.3">
                  <p:embed/>
                  <p:pic>
                    <p:nvPicPr>
                      <p:cNvPr id="0" name="图片 3251"/>
                      <p:cNvPicPr/>
                      <p:nvPr/>
                    </p:nvPicPr>
                    <p:blipFill>
                      <a:blip r:embed="rId6"/>
                      <a:stretch>
                        <a:fillRect/>
                      </a:stretch>
                    </p:blipFill>
                    <p:spPr>
                      <a:xfrm>
                        <a:off x="1261745" y="4840605"/>
                        <a:ext cx="2301875" cy="873125"/>
                      </a:xfrm>
                      <a:prstGeom prst="rect">
                        <a:avLst/>
                      </a:prstGeom>
                      <a:solidFill>
                        <a:schemeClr val="bg1"/>
                      </a:solidFill>
                      <a:ln w="38100">
                        <a:noFill/>
                        <a:miter/>
                      </a:ln>
                    </p:spPr>
                  </p:pic>
                </p:oleObj>
              </mc:Fallback>
            </mc:AlternateContent>
          </a:graphicData>
        </a:graphic>
      </p:graphicFrame>
      <p:graphicFrame>
        <p:nvGraphicFramePr>
          <p:cNvPr id="126988" name="Object 12"/>
          <p:cNvGraphicFramePr>
            <a:graphicFrameLocks noChangeAspect="1"/>
          </p:cNvGraphicFramePr>
          <p:nvPr/>
        </p:nvGraphicFramePr>
        <p:xfrm>
          <a:off x="4493260" y="4661535"/>
          <a:ext cx="2323465" cy="1231265"/>
        </p:xfrm>
        <a:graphic>
          <a:graphicData uri="http://schemas.openxmlformats.org/presentationml/2006/ole">
            <mc:AlternateContent xmlns:mc="http://schemas.openxmlformats.org/markup-compatibility/2006">
              <mc:Choice xmlns:v="urn:schemas-microsoft-com:vml" Requires="v">
                <p:oleObj spid="_x0000_s64545" name="" r:id="rId7" imgW="1704340" imgH="865505" progId="Visio.Drawing.6">
                  <p:embed/>
                </p:oleObj>
              </mc:Choice>
              <mc:Fallback>
                <p:oleObj name="" r:id="rId7" imgW="1704340" imgH="865505" progId="Visio.Drawing.6">
                  <p:embed/>
                  <p:pic>
                    <p:nvPicPr>
                      <p:cNvPr id="0" name="图片 3250"/>
                      <p:cNvPicPr/>
                      <p:nvPr/>
                    </p:nvPicPr>
                    <p:blipFill>
                      <a:blip r:embed="rId8"/>
                      <a:stretch>
                        <a:fillRect/>
                      </a:stretch>
                    </p:blipFill>
                    <p:spPr>
                      <a:xfrm>
                        <a:off x="4493260" y="4661535"/>
                        <a:ext cx="2323465" cy="1231265"/>
                      </a:xfrm>
                      <a:prstGeom prst="rect">
                        <a:avLst/>
                      </a:prstGeom>
                      <a:solidFill>
                        <a:schemeClr val="bg1"/>
                      </a:solidFill>
                      <a:ln w="38100">
                        <a:noFill/>
                        <a:miter/>
                      </a:ln>
                    </p:spPr>
                  </p:pic>
                </p:oleObj>
              </mc:Fallback>
            </mc:AlternateContent>
          </a:graphicData>
        </a:graphic>
      </p:graphicFrame>
      <p:sp>
        <p:nvSpPr>
          <p:cNvPr id="126989" name="Rectangle 13"/>
          <p:cNvSpPr/>
          <p:nvPr/>
        </p:nvSpPr>
        <p:spPr>
          <a:xfrm>
            <a:off x="743585" y="5892800"/>
            <a:ext cx="530796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3. </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 </a:t>
            </a: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D</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elay step function：</a:t>
            </a: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a:t>
            </a: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endPar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
        <p:nvSpPr>
          <p:cNvPr id="2" name="文本框 1"/>
          <p:cNvSpPr txBox="1"/>
          <p:nvPr/>
        </p:nvSpPr>
        <p:spPr>
          <a:xfrm>
            <a:off x="1132205" y="4149725"/>
            <a:ext cx="7145020" cy="460375"/>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Step function starting at time</a:t>
            </a:r>
            <a:r>
              <a:rPr lang="en-US" altLang="zh-CN" dirty="0">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en-US" altLang="zh-CN"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82"/>
                                        </p:tgtEl>
                                        <p:attrNameLst>
                                          <p:attrName>style.visibility</p:attrName>
                                        </p:attrNameLst>
                                      </p:cBhvr>
                                      <p:to>
                                        <p:strVal val="visible"/>
                                      </p:to>
                                    </p:set>
                                    <p:anim calcmode="lin" valueType="num">
                                      <p:cBhvr additive="base">
                                        <p:cTn id="7" dur="500" fill="hold"/>
                                        <p:tgtEl>
                                          <p:spTgt spid="126982"/>
                                        </p:tgtEl>
                                        <p:attrNameLst>
                                          <p:attrName>ppt_x</p:attrName>
                                        </p:attrNameLst>
                                      </p:cBhvr>
                                      <p:tavLst>
                                        <p:tav tm="0">
                                          <p:val>
                                            <p:strVal val="0-#ppt_w/2"/>
                                          </p:val>
                                        </p:tav>
                                        <p:tav tm="100000">
                                          <p:val>
                                            <p:strVal val="#ppt_x"/>
                                          </p:val>
                                        </p:tav>
                                      </p:tavLst>
                                    </p:anim>
                                    <p:anim calcmode="lin" valueType="num">
                                      <p:cBhvr additive="base">
                                        <p:cTn id="8" dur="500" fill="hold"/>
                                        <p:tgtEl>
                                          <p:spTgt spid="12698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iterate type="lt">
                                    <p:tmPct val="100000"/>
                                  </p:iterate>
                                  <p:childTnLst>
                                    <p:set>
                                      <p:cBhvr>
                                        <p:cTn id="11" dur="1" fill="hold">
                                          <p:stCondLst>
                                            <p:cond delay="0"/>
                                          </p:stCondLst>
                                        </p:cTn>
                                        <p:tgtEl>
                                          <p:spTgt spid="126979">
                                            <p:txEl>
                                              <p:pRg st="0" end="0"/>
                                            </p:txEl>
                                          </p:spTgt>
                                        </p:tgtEl>
                                        <p:attrNameLst>
                                          <p:attrName>style.visibility</p:attrName>
                                        </p:attrNameLst>
                                      </p:cBhvr>
                                      <p:to>
                                        <p:strVal val="visible"/>
                                      </p:to>
                                    </p:set>
                                    <p:animEffect transition="in" filter="wipe(left)">
                                      <p:cBhvr>
                                        <p:cTn id="12" dur="75"/>
                                        <p:tgtEl>
                                          <p:spTgt spid="12697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6981"/>
                                        </p:tgtEl>
                                        <p:attrNameLst>
                                          <p:attrName>style.visibility</p:attrName>
                                        </p:attrNameLst>
                                      </p:cBhvr>
                                      <p:to>
                                        <p:strVal val="visible"/>
                                      </p:to>
                                    </p:set>
                                    <p:animEffect transition="in" filter="dissolve">
                                      <p:cBhvr>
                                        <p:cTn id="17" dur="500"/>
                                        <p:tgtEl>
                                          <p:spTgt spid="12698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childTnLst>
                                    <p:set>
                                      <p:cBhvr>
                                        <p:cTn id="21" dur="1" fill="hold">
                                          <p:stCondLst>
                                            <p:cond delay="0"/>
                                          </p:stCondLst>
                                        </p:cTn>
                                        <p:tgtEl>
                                          <p:spTgt spid="126980">
                                            <p:txEl>
                                              <p:pRg st="0" end="0"/>
                                            </p:txEl>
                                          </p:spTgt>
                                        </p:tgtEl>
                                        <p:attrNameLst>
                                          <p:attrName>style.visibility</p:attrName>
                                        </p:attrNameLst>
                                      </p:cBhvr>
                                      <p:to>
                                        <p:strVal val="visible"/>
                                      </p:to>
                                    </p:set>
                                    <p:anim calcmode="lin" valueType="num">
                                      <p:cBhvr additive="base">
                                        <p:cTn id="22" dur="500" fill="hold"/>
                                        <p:tgtEl>
                                          <p:spTgt spid="126980">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26980">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1" nodeType="withEffect">
                                  <p:stCondLst>
                                    <p:cond delay="0"/>
                                  </p:stCondLst>
                                  <p:childTnLst>
                                    <p:set>
                                      <p:cBhvr>
                                        <p:cTn id="25" dur="1" fill="hold">
                                          <p:stCondLst>
                                            <p:cond delay="0"/>
                                          </p:stCondLst>
                                        </p:cTn>
                                        <p:tgtEl>
                                          <p:spTgt spid="126980">
                                            <p:txEl>
                                              <p:pRg st="1" end="1"/>
                                            </p:txEl>
                                          </p:spTgt>
                                        </p:tgtEl>
                                        <p:attrNameLst>
                                          <p:attrName>style.visibility</p:attrName>
                                        </p:attrNameLst>
                                      </p:cBhvr>
                                      <p:to>
                                        <p:strVal val="visible"/>
                                      </p:to>
                                    </p:set>
                                    <p:anim calcmode="lin" valueType="num">
                                      <p:cBhvr additive="base">
                                        <p:cTn id="26" dur="500" fill="hold"/>
                                        <p:tgtEl>
                                          <p:spTgt spid="126980">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26980">
                                            <p:txEl>
                                              <p:pRg st="1" end="1"/>
                                            </p:txEl>
                                          </p:spTgt>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126980">
                                            <p:txEl>
                                              <p:pRg st="0" end="0"/>
                                            </p:txEl>
                                          </p:spTgt>
                                        </p:tgtEl>
                                        <p:attrNameLst>
                                          <p:attrName>style.visibility</p:attrName>
                                        </p:attrNameLst>
                                      </p:cBhvr>
                                      <p:to>
                                        <p:strVal val="visible"/>
                                      </p:to>
                                    </p:set>
                                    <p:animEffect transition="in" filter="wipe(left)">
                                      <p:cBhvr>
                                        <p:cTn id="31" dur="500"/>
                                        <p:tgtEl>
                                          <p:spTgt spid="126980">
                                            <p:txEl>
                                              <p:pRg st="0" end="0"/>
                                            </p:txEl>
                                          </p:spTgt>
                                        </p:tgtEl>
                                      </p:cBhvr>
                                    </p:animEffect>
                                  </p:childTnLst>
                                </p:cTn>
                              </p:par>
                            </p:childTnLst>
                          </p:cTn>
                        </p:par>
                        <p:par>
                          <p:cTn id="32" fill="hold">
                            <p:stCondLst>
                              <p:cond delay="2000"/>
                            </p:stCondLst>
                            <p:childTnLst>
                              <p:par>
                                <p:cTn id="33" presetID="22" presetClass="entr" presetSubtype="8" fill="hold" grpId="0" nodeType="afterEffect">
                                  <p:stCondLst>
                                    <p:cond delay="2000"/>
                                  </p:stCondLst>
                                  <p:childTnLst>
                                    <p:set>
                                      <p:cBhvr>
                                        <p:cTn id="34" dur="1" fill="hold">
                                          <p:stCondLst>
                                            <p:cond delay="0"/>
                                          </p:stCondLst>
                                        </p:cTn>
                                        <p:tgtEl>
                                          <p:spTgt spid="126980">
                                            <p:txEl>
                                              <p:pRg st="1" end="1"/>
                                            </p:txEl>
                                          </p:spTgt>
                                        </p:tgtEl>
                                        <p:attrNameLst>
                                          <p:attrName>style.visibility</p:attrName>
                                        </p:attrNameLst>
                                      </p:cBhvr>
                                      <p:to>
                                        <p:strVal val="visible"/>
                                      </p:to>
                                    </p:set>
                                    <p:animEffect transition="in" filter="wipe(left)">
                                      <p:cBhvr>
                                        <p:cTn id="35" dur="500"/>
                                        <p:tgtEl>
                                          <p:spTgt spid="12698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26985"/>
                                        </p:tgtEl>
                                        <p:attrNameLst>
                                          <p:attrName>style.visibility</p:attrName>
                                        </p:attrNameLst>
                                      </p:cBhvr>
                                      <p:to>
                                        <p:strVal val="visible"/>
                                      </p:to>
                                    </p:set>
                                    <p:animEffect transition="in" filter="blinds(horizontal)">
                                      <p:cBhvr>
                                        <p:cTn id="40" dur="500"/>
                                        <p:tgtEl>
                                          <p:spTgt spid="12698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6986"/>
                                        </p:tgtEl>
                                        <p:attrNameLst>
                                          <p:attrName>style.visibility</p:attrName>
                                        </p:attrNameLst>
                                      </p:cBhvr>
                                      <p:to>
                                        <p:strVal val="visible"/>
                                      </p:to>
                                    </p:set>
                                    <p:animEffect transition="in" filter="blinds(horizontal)">
                                      <p:cBhvr>
                                        <p:cTn id="45" dur="500"/>
                                        <p:tgtEl>
                                          <p:spTgt spid="12698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26984"/>
                                        </p:tgtEl>
                                        <p:attrNameLst>
                                          <p:attrName>style.visibility</p:attrName>
                                        </p:attrNameLst>
                                      </p:cBhvr>
                                      <p:to>
                                        <p:strVal val="visible"/>
                                      </p:to>
                                    </p:set>
                                    <p:animEffect transition="in" filter="wipe(left)">
                                      <p:cBhvr>
                                        <p:cTn id="50" dur="500"/>
                                        <p:tgtEl>
                                          <p:spTgt spid="126984"/>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26987"/>
                                        </p:tgtEl>
                                        <p:attrNameLst>
                                          <p:attrName>style.visibility</p:attrName>
                                        </p:attrNameLst>
                                      </p:cBhvr>
                                      <p:to>
                                        <p:strVal val="visible"/>
                                      </p:to>
                                    </p:set>
                                    <p:animEffect transition="in" filter="blinds(horizontal)">
                                      <p:cBhvr>
                                        <p:cTn id="61" dur="500"/>
                                        <p:tgtEl>
                                          <p:spTgt spid="12698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6988"/>
                                        </p:tgtEl>
                                        <p:attrNameLst>
                                          <p:attrName>style.visibility</p:attrName>
                                        </p:attrNameLst>
                                      </p:cBhvr>
                                      <p:to>
                                        <p:strVal val="visible"/>
                                      </p:to>
                                    </p:set>
                                    <p:animEffect transition="in" filter="blinds(horizontal)">
                                      <p:cBhvr>
                                        <p:cTn id="66" dur="500"/>
                                        <p:tgtEl>
                                          <p:spTgt spid="126988"/>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126989"/>
                                        </p:tgtEl>
                                        <p:attrNameLst>
                                          <p:attrName>style.visibility</p:attrName>
                                        </p:attrNameLst>
                                      </p:cBhvr>
                                      <p:to>
                                        <p:strVal val="visible"/>
                                      </p:to>
                                    </p:set>
                                    <p:anim calcmode="lin" valueType="num">
                                      <p:cBhvr additive="base">
                                        <p:cTn id="71" dur="500" fill="hold"/>
                                        <p:tgtEl>
                                          <p:spTgt spid="126989"/>
                                        </p:tgtEl>
                                        <p:attrNameLst>
                                          <p:attrName>ppt_x</p:attrName>
                                        </p:attrNameLst>
                                      </p:cBhvr>
                                      <p:tavLst>
                                        <p:tav tm="0">
                                          <p:val>
                                            <p:strVal val="0-#ppt_w/2"/>
                                          </p:val>
                                        </p:tav>
                                        <p:tav tm="100000">
                                          <p:val>
                                            <p:strVal val="#ppt_x"/>
                                          </p:val>
                                        </p:tav>
                                      </p:tavLst>
                                    </p:anim>
                                    <p:anim calcmode="lin" valueType="num">
                                      <p:cBhvr additive="base">
                                        <p:cTn id="72" dur="500" fill="hold"/>
                                        <p:tgtEl>
                                          <p:spTgt spid="1269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dvAuto="1000" build="p"/>
      <p:bldP spid="126980" grpId="0" advAuto="1000" build="p"/>
      <p:bldP spid="126980" grpId="1" bldLvl="0" uiExpand="1" build="allAtOnce"/>
      <p:bldP spid="126981" grpId="0" bldLvl="0" animBg="1"/>
      <p:bldP spid="126982" grpId="0" bldLvl="0" animBg="1"/>
      <p:bldP spid="126984" grpId="0"/>
      <p:bldP spid="126989" grpId="0"/>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ext Box 2"/>
          <p:cNvSpPr txBox="1"/>
          <p:nvPr/>
        </p:nvSpPr>
        <p:spPr>
          <a:xfrm>
            <a:off x="304800" y="1846580"/>
            <a:ext cx="4807585" cy="460375"/>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楷体_GB2312" panose="02010609030101010101" pitchFamily="49" charset="-122"/>
                <a:ea typeface="楷体_GB2312" panose="02010609030101010101" pitchFamily="49" charset="-122"/>
              </a:rPr>
              <a:t>1. </a:t>
            </a:r>
            <a:r>
              <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Represent </a:t>
            </a:r>
            <a:r>
              <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the state of the switch</a:t>
            </a:r>
            <a:endPar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8003" name="Text Box 3"/>
          <p:cNvSpPr txBox="1"/>
          <p:nvPr/>
        </p:nvSpPr>
        <p:spPr>
          <a:xfrm>
            <a:off x="237490" y="396240"/>
            <a:ext cx="2604770" cy="953135"/>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20000"/>
              </a:spcBef>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Function of step function</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8004" name="Text Box 4"/>
          <p:cNvSpPr txBox="1"/>
          <p:nvPr/>
        </p:nvSpPr>
        <p:spPr>
          <a:xfrm>
            <a:off x="418624" y="2226152"/>
            <a:ext cx="6897370" cy="460375"/>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 </a:t>
            </a:r>
            <a:r>
              <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Unit step function is used to "start" any function </a:t>
            </a:r>
            <a:r>
              <a:rPr lang="en-US" altLang="zh-CN" sz="2400" i="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f</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a:t>
            </a:r>
            <a:endPar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8005" name="Rectangle 5"/>
          <p:cNvSpPr/>
          <p:nvPr/>
        </p:nvSpPr>
        <p:spPr>
          <a:xfrm>
            <a:off x="429895" y="3932238"/>
            <a:ext cx="3838575"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3. </a:t>
            </a:r>
            <a:r>
              <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Represent a staircase wave</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endPar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grpSp>
        <p:nvGrpSpPr>
          <p:cNvPr id="2" name="Group 6"/>
          <p:cNvGrpSpPr/>
          <p:nvPr/>
        </p:nvGrpSpPr>
        <p:grpSpPr>
          <a:xfrm>
            <a:off x="3420745" y="125730"/>
            <a:ext cx="2667000" cy="1769934"/>
            <a:chOff x="2400" y="3120"/>
            <a:chExt cx="1632" cy="1213"/>
          </a:xfrm>
        </p:grpSpPr>
        <p:graphicFrame>
          <p:nvGraphicFramePr>
            <p:cNvPr id="75791" name="Object 7"/>
            <p:cNvGraphicFramePr>
              <a:graphicFrameLocks noChangeAspect="1"/>
            </p:cNvGraphicFramePr>
            <p:nvPr/>
          </p:nvGraphicFramePr>
          <p:xfrm>
            <a:off x="2400" y="3120"/>
            <a:ext cx="1632" cy="977"/>
          </p:xfrm>
          <a:graphic>
            <a:graphicData uri="http://schemas.openxmlformats.org/presentationml/2006/ole">
              <mc:AlternateContent xmlns:mc="http://schemas.openxmlformats.org/markup-compatibility/2006">
                <mc:Choice xmlns:v="urn:schemas-microsoft-com:vml" Requires="v">
                  <p:oleObj spid="_x0000_s65586" name="" r:id="rId1" imgW="1605280" imgH="917575" progId="Visio.Drawing.6">
                    <p:embed/>
                  </p:oleObj>
                </mc:Choice>
                <mc:Fallback>
                  <p:oleObj name="" r:id="rId1" imgW="1605280" imgH="917575" progId="Visio.Drawing.6">
                    <p:embed/>
                    <p:pic>
                      <p:nvPicPr>
                        <p:cNvPr id="0" name="图片 3253"/>
                        <p:cNvPicPr/>
                        <p:nvPr/>
                      </p:nvPicPr>
                      <p:blipFill>
                        <a:blip r:embed="rId2"/>
                        <a:stretch>
                          <a:fillRect/>
                        </a:stretch>
                      </p:blipFill>
                      <p:spPr>
                        <a:xfrm>
                          <a:off x="2400" y="3120"/>
                          <a:ext cx="1632" cy="977"/>
                        </a:xfrm>
                        <a:prstGeom prst="rect">
                          <a:avLst/>
                        </a:prstGeom>
                        <a:solidFill>
                          <a:schemeClr val="bg1"/>
                        </a:solidFill>
                        <a:ln w="38100">
                          <a:noFill/>
                          <a:miter/>
                        </a:ln>
                      </p:spPr>
                    </p:pic>
                  </p:oleObj>
                </mc:Fallback>
              </mc:AlternateContent>
            </a:graphicData>
          </a:graphic>
        </p:graphicFrame>
        <p:sp>
          <p:nvSpPr>
            <p:cNvPr id="75792" name="Text Box 8"/>
            <p:cNvSpPr txBox="1"/>
            <p:nvPr/>
          </p:nvSpPr>
          <p:spPr>
            <a:xfrm>
              <a:off x="2736" y="4081"/>
              <a:ext cx="960" cy="252"/>
            </a:xfrm>
            <a:prstGeom prst="rect">
              <a:avLst/>
            </a:prstGeom>
            <a:solidFill>
              <a:schemeClr val="bg1"/>
            </a:solid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i="1" dirty="0">
                  <a:latin typeface="楷体_GB2312" panose="02010609030101010101" pitchFamily="49" charset="-122"/>
                  <a:ea typeface="楷体_GB2312" panose="02010609030101010101" pitchFamily="49" charset="-122"/>
                </a:rPr>
                <a:t>u</a:t>
              </a:r>
              <a:r>
                <a:rPr lang="en-US" altLang="zh-CN" sz="1800" b="1" baseline="-25000" dirty="0">
                  <a:latin typeface="楷体_GB2312" panose="02010609030101010101" pitchFamily="49" charset="-122"/>
                  <a:ea typeface="楷体_GB2312" panose="02010609030101010101" pitchFamily="49" charset="-122"/>
                </a:rPr>
                <a:t>C</a:t>
              </a:r>
              <a:r>
                <a:rPr lang="en-US" altLang="zh-CN" sz="1800" b="1" dirty="0">
                  <a:latin typeface="楷体_GB2312" panose="02010609030101010101" pitchFamily="49" charset="-122"/>
                  <a:ea typeface="楷体_GB2312" panose="02010609030101010101" pitchFamily="49" charset="-122"/>
                </a:rPr>
                <a:t>(0</a:t>
              </a:r>
              <a:r>
                <a:rPr lang="en-US" altLang="zh-CN" sz="1800" b="1" baseline="-25000" dirty="0">
                  <a:latin typeface="楷体_GB2312" panose="02010609030101010101" pitchFamily="49" charset="-122"/>
                  <a:ea typeface="楷体_GB2312" panose="02010609030101010101" pitchFamily="49" charset="-122"/>
                </a:rPr>
                <a:t>-</a:t>
              </a:r>
              <a:r>
                <a:rPr lang="en-US" altLang="zh-CN" sz="1800" b="1" dirty="0">
                  <a:latin typeface="楷体_GB2312" panose="02010609030101010101" pitchFamily="49" charset="-122"/>
                  <a:ea typeface="楷体_GB2312" panose="02010609030101010101" pitchFamily="49" charset="-122"/>
                </a:rPr>
                <a:t>)=0</a:t>
              </a:r>
              <a:endParaRPr lang="en-US" altLang="zh-CN" sz="1800" b="1" dirty="0">
                <a:latin typeface="楷体_GB2312" panose="02010609030101010101" pitchFamily="49" charset="-122"/>
                <a:ea typeface="楷体_GB2312" panose="02010609030101010101" pitchFamily="49" charset="-122"/>
              </a:endParaRPr>
            </a:p>
          </p:txBody>
        </p:sp>
      </p:grpSp>
      <p:graphicFrame>
        <p:nvGraphicFramePr>
          <p:cNvPr id="128009" name="Object 9"/>
          <p:cNvGraphicFramePr>
            <a:graphicFrameLocks noChangeAspect="1"/>
          </p:cNvGraphicFramePr>
          <p:nvPr/>
        </p:nvGraphicFramePr>
        <p:xfrm>
          <a:off x="6096000" y="676910"/>
          <a:ext cx="457200" cy="368300"/>
        </p:xfrm>
        <a:graphic>
          <a:graphicData uri="http://schemas.openxmlformats.org/presentationml/2006/ole">
            <mc:AlternateContent xmlns:mc="http://schemas.openxmlformats.org/markup-compatibility/2006">
              <mc:Choice xmlns:v="urn:schemas-microsoft-com:vml" Requires="v">
                <p:oleObj spid="_x0000_s65587" name="" r:id="rId3" imgW="139700" imgH="114300" progId="Equation.3">
                  <p:embed/>
                </p:oleObj>
              </mc:Choice>
              <mc:Fallback>
                <p:oleObj name="" r:id="rId3" imgW="139700" imgH="114300" progId="Equation.3">
                  <p:embed/>
                  <p:pic>
                    <p:nvPicPr>
                      <p:cNvPr id="0" name="图片 3256"/>
                      <p:cNvPicPr/>
                      <p:nvPr/>
                    </p:nvPicPr>
                    <p:blipFill>
                      <a:blip r:embed="rId4"/>
                      <a:stretch>
                        <a:fillRect/>
                      </a:stretch>
                    </p:blipFill>
                    <p:spPr>
                      <a:xfrm>
                        <a:off x="6096000" y="676910"/>
                        <a:ext cx="457200" cy="368300"/>
                      </a:xfrm>
                      <a:prstGeom prst="rect">
                        <a:avLst/>
                      </a:prstGeom>
                      <a:solidFill>
                        <a:schemeClr val="bg1"/>
                      </a:solidFill>
                      <a:ln w="38100">
                        <a:noFill/>
                        <a:miter/>
                      </a:ln>
                    </p:spPr>
                  </p:pic>
                </p:oleObj>
              </mc:Fallback>
            </mc:AlternateContent>
          </a:graphicData>
        </a:graphic>
      </p:graphicFrame>
      <p:graphicFrame>
        <p:nvGraphicFramePr>
          <p:cNvPr id="128010" name="Object 10"/>
          <p:cNvGraphicFramePr>
            <a:graphicFrameLocks noChangeAspect="1"/>
          </p:cNvGraphicFramePr>
          <p:nvPr/>
        </p:nvGraphicFramePr>
        <p:xfrm>
          <a:off x="6553200" y="125730"/>
          <a:ext cx="2420620" cy="1425575"/>
        </p:xfrm>
        <a:graphic>
          <a:graphicData uri="http://schemas.openxmlformats.org/presentationml/2006/ole">
            <mc:AlternateContent xmlns:mc="http://schemas.openxmlformats.org/markup-compatibility/2006">
              <mc:Choice xmlns:v="urn:schemas-microsoft-com:vml" Requires="v">
                <p:oleObj spid="_x0000_s65588" name="" r:id="rId5" imgW="1605280" imgH="917575" progId="Visio.Drawing.6">
                  <p:embed/>
                </p:oleObj>
              </mc:Choice>
              <mc:Fallback>
                <p:oleObj name="" r:id="rId5" imgW="1605280" imgH="917575" progId="Visio.Drawing.6">
                  <p:embed/>
                  <p:pic>
                    <p:nvPicPr>
                      <p:cNvPr id="0" name="图片 3259"/>
                      <p:cNvPicPr/>
                      <p:nvPr/>
                    </p:nvPicPr>
                    <p:blipFill>
                      <a:blip r:embed="rId6"/>
                      <a:stretch>
                        <a:fillRect/>
                      </a:stretch>
                    </p:blipFill>
                    <p:spPr>
                      <a:xfrm>
                        <a:off x="6553200" y="125730"/>
                        <a:ext cx="2420620" cy="1425575"/>
                      </a:xfrm>
                      <a:prstGeom prst="rect">
                        <a:avLst/>
                      </a:prstGeom>
                      <a:solidFill>
                        <a:schemeClr val="bg1"/>
                      </a:solidFill>
                      <a:ln w="38100">
                        <a:noFill/>
                        <a:miter/>
                      </a:ln>
                    </p:spPr>
                  </p:pic>
                </p:oleObj>
              </mc:Fallback>
            </mc:AlternateContent>
          </a:graphicData>
        </a:graphic>
      </p:graphicFrame>
      <p:graphicFrame>
        <p:nvGraphicFramePr>
          <p:cNvPr id="128011" name="Object 11"/>
          <p:cNvGraphicFramePr>
            <a:graphicFrameLocks noChangeAspect="1"/>
          </p:cNvGraphicFramePr>
          <p:nvPr/>
        </p:nvGraphicFramePr>
        <p:xfrm>
          <a:off x="914400" y="2781300"/>
          <a:ext cx="2057400" cy="1148080"/>
        </p:xfrm>
        <a:graphic>
          <a:graphicData uri="http://schemas.openxmlformats.org/presentationml/2006/ole">
            <mc:AlternateContent xmlns:mc="http://schemas.openxmlformats.org/markup-compatibility/2006">
              <mc:Choice xmlns:v="urn:schemas-microsoft-com:vml" Requires="v">
                <p:oleObj spid="_x0000_s65589" name="" r:id="rId7" imgW="1415415" imgH="865505" progId="Visio.Drawing.6">
                  <p:embed/>
                </p:oleObj>
              </mc:Choice>
              <mc:Fallback>
                <p:oleObj name="" r:id="rId7" imgW="1415415" imgH="865505" progId="Visio.Drawing.6">
                  <p:embed/>
                  <p:pic>
                    <p:nvPicPr>
                      <p:cNvPr id="0" name="图片 3255"/>
                      <p:cNvPicPr/>
                      <p:nvPr/>
                    </p:nvPicPr>
                    <p:blipFill>
                      <a:blip r:embed="rId8"/>
                      <a:stretch>
                        <a:fillRect/>
                      </a:stretch>
                    </p:blipFill>
                    <p:spPr>
                      <a:xfrm>
                        <a:off x="914400" y="2781300"/>
                        <a:ext cx="2057400" cy="1148080"/>
                      </a:xfrm>
                      <a:prstGeom prst="rect">
                        <a:avLst/>
                      </a:prstGeom>
                      <a:solidFill>
                        <a:schemeClr val="bg1"/>
                      </a:solidFill>
                      <a:ln w="38100">
                        <a:noFill/>
                        <a:miter/>
                      </a:ln>
                    </p:spPr>
                  </p:pic>
                </p:oleObj>
              </mc:Fallback>
            </mc:AlternateContent>
          </a:graphicData>
        </a:graphic>
      </p:graphicFrame>
      <p:sp>
        <p:nvSpPr>
          <p:cNvPr id="128012" name="Rectangle 12"/>
          <p:cNvSpPr/>
          <p:nvPr/>
        </p:nvSpPr>
        <p:spPr>
          <a:xfrm>
            <a:off x="3276600" y="3472180"/>
            <a:ext cx="45262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f</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start a function by </a:t>
            </a:r>
            <a:r>
              <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28013" name="Object 13"/>
          <p:cNvGraphicFramePr>
            <a:graphicFrameLocks noChangeAspect="1"/>
          </p:cNvGraphicFramePr>
          <p:nvPr/>
        </p:nvGraphicFramePr>
        <p:xfrm>
          <a:off x="864870" y="4524375"/>
          <a:ext cx="2411730" cy="1711325"/>
        </p:xfrm>
        <a:graphic>
          <a:graphicData uri="http://schemas.openxmlformats.org/presentationml/2006/ole">
            <mc:AlternateContent xmlns:mc="http://schemas.openxmlformats.org/markup-compatibility/2006">
              <mc:Choice xmlns:v="urn:schemas-microsoft-com:vml" Requires="v">
                <p:oleObj spid="_x0000_s65590" name="" r:id="rId9" imgW="1704340" imgH="1216660" progId="Visio.Drawing.6">
                  <p:embed/>
                </p:oleObj>
              </mc:Choice>
              <mc:Fallback>
                <p:oleObj name="" r:id="rId9" imgW="1704340" imgH="1216660" progId="Visio.Drawing.6">
                  <p:embed/>
                  <p:pic>
                    <p:nvPicPr>
                      <p:cNvPr id="0" name="图片 3258"/>
                      <p:cNvPicPr/>
                      <p:nvPr/>
                    </p:nvPicPr>
                    <p:blipFill>
                      <a:blip r:embed="rId10"/>
                      <a:stretch>
                        <a:fillRect/>
                      </a:stretch>
                    </p:blipFill>
                    <p:spPr>
                      <a:xfrm>
                        <a:off x="864870" y="4524375"/>
                        <a:ext cx="2411730" cy="1711325"/>
                      </a:xfrm>
                      <a:prstGeom prst="rect">
                        <a:avLst/>
                      </a:prstGeom>
                      <a:solidFill>
                        <a:schemeClr val="bg1"/>
                      </a:solidFill>
                      <a:ln w="38100">
                        <a:noFill/>
                        <a:miter/>
                      </a:ln>
                    </p:spPr>
                  </p:pic>
                </p:oleObj>
              </mc:Fallback>
            </mc:AlternateContent>
          </a:graphicData>
        </a:graphic>
      </p:graphicFrame>
      <p:graphicFrame>
        <p:nvGraphicFramePr>
          <p:cNvPr id="128014" name="Object 14"/>
          <p:cNvGraphicFramePr>
            <a:graphicFrameLocks noChangeAspect="1"/>
          </p:cNvGraphicFramePr>
          <p:nvPr/>
        </p:nvGraphicFramePr>
        <p:xfrm>
          <a:off x="4573270" y="4524375"/>
          <a:ext cx="2905125" cy="1711325"/>
        </p:xfrm>
        <a:graphic>
          <a:graphicData uri="http://schemas.openxmlformats.org/presentationml/2006/ole">
            <mc:AlternateContent xmlns:mc="http://schemas.openxmlformats.org/markup-compatibility/2006">
              <mc:Choice xmlns:v="urn:schemas-microsoft-com:vml" Requires="v">
                <p:oleObj spid="_x0000_s65591" name="" r:id="rId11" imgW="1704340" imgH="1042035" progId="Visio.Drawing.6">
                  <p:embed/>
                </p:oleObj>
              </mc:Choice>
              <mc:Fallback>
                <p:oleObj name="" r:id="rId11" imgW="1704340" imgH="1042035" progId="Visio.Drawing.6">
                  <p:embed/>
                  <p:pic>
                    <p:nvPicPr>
                      <p:cNvPr id="0" name="图片 3266"/>
                      <p:cNvPicPr/>
                      <p:nvPr/>
                    </p:nvPicPr>
                    <p:blipFill>
                      <a:blip r:embed="rId12"/>
                      <a:stretch>
                        <a:fillRect/>
                      </a:stretch>
                    </p:blipFill>
                    <p:spPr>
                      <a:xfrm>
                        <a:off x="4573270" y="4524375"/>
                        <a:ext cx="2905125" cy="1711325"/>
                      </a:xfrm>
                      <a:prstGeom prst="rect">
                        <a:avLst/>
                      </a:prstGeom>
                      <a:solidFill>
                        <a:schemeClr val="bg1"/>
                      </a:solidFill>
                      <a:ln w="38100">
                        <a:noFill/>
                        <a:miter/>
                      </a:ln>
                    </p:spPr>
                  </p:pic>
                </p:oleObj>
              </mc:Fallback>
            </mc:AlternateContent>
          </a:graphicData>
        </a:graphic>
      </p:graphicFrame>
      <p:graphicFrame>
        <p:nvGraphicFramePr>
          <p:cNvPr id="128015" name="Object 15"/>
          <p:cNvGraphicFramePr>
            <a:graphicFrameLocks noChangeAspect="1"/>
          </p:cNvGraphicFramePr>
          <p:nvPr/>
        </p:nvGraphicFramePr>
        <p:xfrm>
          <a:off x="304800" y="6324600"/>
          <a:ext cx="3276600" cy="331788"/>
        </p:xfrm>
        <a:graphic>
          <a:graphicData uri="http://schemas.openxmlformats.org/presentationml/2006/ole">
            <mc:AlternateContent xmlns:mc="http://schemas.openxmlformats.org/markup-compatibility/2006">
              <mc:Choice xmlns:v="urn:schemas-microsoft-com:vml" Requires="v">
                <p:oleObj spid="_x0000_s65592" name="" r:id="rId13" imgW="1993900" imgH="203200" progId="Equation.3">
                  <p:embed/>
                </p:oleObj>
              </mc:Choice>
              <mc:Fallback>
                <p:oleObj name="" r:id="rId13" imgW="1993900" imgH="203200" progId="Equation.3">
                  <p:embed/>
                  <p:pic>
                    <p:nvPicPr>
                      <p:cNvPr id="0" name="图片 3257"/>
                      <p:cNvPicPr/>
                      <p:nvPr/>
                    </p:nvPicPr>
                    <p:blipFill>
                      <a:blip r:embed="rId14"/>
                      <a:stretch>
                        <a:fillRect/>
                      </a:stretch>
                    </p:blipFill>
                    <p:spPr>
                      <a:xfrm>
                        <a:off x="304800" y="6324600"/>
                        <a:ext cx="3276600" cy="331788"/>
                      </a:xfrm>
                      <a:prstGeom prst="rect">
                        <a:avLst/>
                      </a:prstGeom>
                      <a:solidFill>
                        <a:schemeClr val="bg1"/>
                      </a:solidFill>
                      <a:ln w="38100">
                        <a:noFill/>
                        <a:miter/>
                      </a:ln>
                    </p:spPr>
                  </p:pic>
                </p:oleObj>
              </mc:Fallback>
            </mc:AlternateContent>
          </a:graphicData>
        </a:graphic>
      </p:graphicFrame>
      <p:graphicFrame>
        <p:nvGraphicFramePr>
          <p:cNvPr id="128016" name="Object 16"/>
          <p:cNvGraphicFramePr>
            <a:graphicFrameLocks noChangeAspect="1"/>
          </p:cNvGraphicFramePr>
          <p:nvPr/>
        </p:nvGraphicFramePr>
        <p:xfrm>
          <a:off x="3883025" y="6269355"/>
          <a:ext cx="4883150" cy="387350"/>
        </p:xfrm>
        <a:graphic>
          <a:graphicData uri="http://schemas.openxmlformats.org/presentationml/2006/ole">
            <mc:AlternateContent xmlns:mc="http://schemas.openxmlformats.org/markup-compatibility/2006">
              <mc:Choice xmlns:v="urn:schemas-microsoft-com:vml" Requires="v">
                <p:oleObj spid="_x0000_s65593" name="" r:id="rId15" imgW="3111500" imgH="228600" progId="Equation.3">
                  <p:embed/>
                </p:oleObj>
              </mc:Choice>
              <mc:Fallback>
                <p:oleObj name="" r:id="rId15" imgW="3111500" imgH="228600" progId="Equation.3">
                  <p:embed/>
                  <p:pic>
                    <p:nvPicPr>
                      <p:cNvPr id="0" name="图片 3264"/>
                      <p:cNvPicPr/>
                      <p:nvPr/>
                    </p:nvPicPr>
                    <p:blipFill>
                      <a:blip r:embed="rId16"/>
                      <a:stretch>
                        <a:fillRect/>
                      </a:stretch>
                    </p:blipFill>
                    <p:spPr>
                      <a:xfrm>
                        <a:off x="3883025" y="6269355"/>
                        <a:ext cx="4883150" cy="38735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8003"/>
                                        </p:tgtEl>
                                        <p:attrNameLst>
                                          <p:attrName>style.visibility</p:attrName>
                                        </p:attrNameLst>
                                      </p:cBhvr>
                                      <p:to>
                                        <p:strVal val="visible"/>
                                      </p:to>
                                    </p:set>
                                    <p:animEffect transition="in" filter="dissolve">
                                      <p:cBhvr>
                                        <p:cTn id="7" dur="500"/>
                                        <p:tgtEl>
                                          <p:spTgt spid="128003"/>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128002">
                                            <p:txEl>
                                              <p:pRg st="0" end="0"/>
                                            </p:txEl>
                                          </p:spTgt>
                                        </p:tgtEl>
                                        <p:attrNameLst>
                                          <p:attrName>style.visibility</p:attrName>
                                        </p:attrNameLst>
                                      </p:cBhvr>
                                      <p:to>
                                        <p:strVal val="visible"/>
                                      </p:to>
                                    </p:set>
                                    <p:animEffect transition="in" filter="wipe(left)">
                                      <p:cBhvr>
                                        <p:cTn id="11" dur="500"/>
                                        <p:tgtEl>
                                          <p:spTgt spid="12800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8009"/>
                                        </p:tgtEl>
                                        <p:attrNameLst>
                                          <p:attrName>style.visibility</p:attrName>
                                        </p:attrNameLst>
                                      </p:cBhvr>
                                      <p:to>
                                        <p:strVal val="visible"/>
                                      </p:to>
                                    </p:set>
                                    <p:animEffect transition="in" filter="blinds(horizontal)">
                                      <p:cBhvr>
                                        <p:cTn id="21" dur="500"/>
                                        <p:tgtEl>
                                          <p:spTgt spid="12800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28010"/>
                                        </p:tgtEl>
                                        <p:attrNameLst>
                                          <p:attrName>style.visibility</p:attrName>
                                        </p:attrNameLst>
                                      </p:cBhvr>
                                      <p:to>
                                        <p:strVal val="visible"/>
                                      </p:to>
                                    </p:set>
                                    <p:animEffect transition="in" filter="blinds(horizontal)">
                                      <p:cBhvr>
                                        <p:cTn id="26" dur="500"/>
                                        <p:tgtEl>
                                          <p:spTgt spid="1280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8004"/>
                                        </p:tgtEl>
                                        <p:attrNameLst>
                                          <p:attrName>style.visibility</p:attrName>
                                        </p:attrNameLst>
                                      </p:cBhvr>
                                      <p:to>
                                        <p:strVal val="visible"/>
                                      </p:to>
                                    </p:set>
                                    <p:animEffect transition="in" filter="wipe(left)">
                                      <p:cBhvr>
                                        <p:cTn id="31" dur="500"/>
                                        <p:tgtEl>
                                          <p:spTgt spid="12800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8011"/>
                                        </p:tgtEl>
                                        <p:attrNameLst>
                                          <p:attrName>style.visibility</p:attrName>
                                        </p:attrNameLst>
                                      </p:cBhvr>
                                      <p:to>
                                        <p:strVal val="visible"/>
                                      </p:to>
                                    </p:set>
                                    <p:animEffect transition="in" filter="blinds(horizontal)">
                                      <p:cBhvr>
                                        <p:cTn id="36" dur="500"/>
                                        <p:tgtEl>
                                          <p:spTgt spid="128011"/>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28012"/>
                                        </p:tgtEl>
                                        <p:attrNameLst>
                                          <p:attrName>style.visibility</p:attrName>
                                        </p:attrNameLst>
                                      </p:cBhvr>
                                      <p:to>
                                        <p:strVal val="visible"/>
                                      </p:to>
                                    </p:set>
                                    <p:anim calcmode="lin" valueType="num">
                                      <p:cBhvr additive="base">
                                        <p:cTn id="41" dur="500" fill="hold"/>
                                        <p:tgtEl>
                                          <p:spTgt spid="128012"/>
                                        </p:tgtEl>
                                        <p:attrNameLst>
                                          <p:attrName>ppt_x</p:attrName>
                                        </p:attrNameLst>
                                      </p:cBhvr>
                                      <p:tavLst>
                                        <p:tav tm="0">
                                          <p:val>
                                            <p:strVal val="1+#ppt_w/2"/>
                                          </p:val>
                                        </p:tav>
                                        <p:tav tm="100000">
                                          <p:val>
                                            <p:strVal val="#ppt_x"/>
                                          </p:val>
                                        </p:tav>
                                      </p:tavLst>
                                    </p:anim>
                                    <p:anim calcmode="lin" valueType="num">
                                      <p:cBhvr additive="base">
                                        <p:cTn id="42" dur="500" fill="hold"/>
                                        <p:tgtEl>
                                          <p:spTgt spid="1280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28005"/>
                                        </p:tgtEl>
                                        <p:attrNameLst>
                                          <p:attrName>style.visibility</p:attrName>
                                        </p:attrNameLst>
                                      </p:cBhvr>
                                      <p:to>
                                        <p:strVal val="visible"/>
                                      </p:to>
                                    </p:set>
                                    <p:anim calcmode="lin" valueType="num">
                                      <p:cBhvr additive="base">
                                        <p:cTn id="47" dur="500" fill="hold"/>
                                        <p:tgtEl>
                                          <p:spTgt spid="128005"/>
                                        </p:tgtEl>
                                        <p:attrNameLst>
                                          <p:attrName>ppt_x</p:attrName>
                                        </p:attrNameLst>
                                      </p:cBhvr>
                                      <p:tavLst>
                                        <p:tav tm="0">
                                          <p:val>
                                            <p:strVal val="0-#ppt_w/2"/>
                                          </p:val>
                                        </p:tav>
                                        <p:tav tm="100000">
                                          <p:val>
                                            <p:strVal val="#ppt_x"/>
                                          </p:val>
                                        </p:tav>
                                      </p:tavLst>
                                    </p:anim>
                                    <p:anim calcmode="lin" valueType="num">
                                      <p:cBhvr additive="base">
                                        <p:cTn id="48" dur="500" fill="hold"/>
                                        <p:tgtEl>
                                          <p:spTgt spid="128005"/>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128013"/>
                                        </p:tgtEl>
                                        <p:attrNameLst>
                                          <p:attrName>style.visibility</p:attrName>
                                        </p:attrNameLst>
                                      </p:cBhvr>
                                      <p:to>
                                        <p:strVal val="visible"/>
                                      </p:to>
                                    </p:set>
                                    <p:animEffect transition="in" filter="blinds(horizontal)">
                                      <p:cBhvr>
                                        <p:cTn id="53" dur="500"/>
                                        <p:tgtEl>
                                          <p:spTgt spid="128013"/>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128014"/>
                                        </p:tgtEl>
                                        <p:attrNameLst>
                                          <p:attrName>style.visibility</p:attrName>
                                        </p:attrNameLst>
                                      </p:cBhvr>
                                      <p:to>
                                        <p:strVal val="visible"/>
                                      </p:to>
                                    </p:set>
                                    <p:animEffect transition="in" filter="blinds(horizontal)">
                                      <p:cBhvr>
                                        <p:cTn id="58" dur="500"/>
                                        <p:tgtEl>
                                          <p:spTgt spid="128014"/>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28015"/>
                                        </p:tgtEl>
                                        <p:attrNameLst>
                                          <p:attrName>style.visibility</p:attrName>
                                        </p:attrNameLst>
                                      </p:cBhvr>
                                      <p:to>
                                        <p:strVal val="visible"/>
                                      </p:to>
                                    </p:set>
                                    <p:animEffect transition="in" filter="blinds(horizontal)">
                                      <p:cBhvr>
                                        <p:cTn id="63" dur="500"/>
                                        <p:tgtEl>
                                          <p:spTgt spid="128015"/>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28016"/>
                                        </p:tgtEl>
                                        <p:attrNameLst>
                                          <p:attrName>style.visibility</p:attrName>
                                        </p:attrNameLst>
                                      </p:cBhvr>
                                      <p:to>
                                        <p:strVal val="visible"/>
                                      </p:to>
                                    </p:set>
                                    <p:animEffect transition="in" filter="blinds(horizontal)">
                                      <p:cBhvr>
                                        <p:cTn id="68" dur="500"/>
                                        <p:tgtEl>
                                          <p:spTgt spid="128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dvAuto="1000" build="p"/>
      <p:bldP spid="128003" grpId="0" bldLvl="0" animBg="1"/>
      <p:bldP spid="128004" grpId="0"/>
      <p:bldP spid="128005" grpId="0"/>
      <p:bldP spid="12801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p:nvPr/>
        </p:nvSpPr>
        <p:spPr>
          <a:xfrm>
            <a:off x="304800" y="0"/>
            <a:ext cx="8763000" cy="1568450"/>
          </a:xfrm>
          <a:prstGeom prst="rect">
            <a:avLst/>
          </a:prstGeom>
          <a:noFill/>
          <a:ln w="9525">
            <a:noFill/>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Example</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r>
              <a:rPr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In the circuit shown in Figure (a), the circuit has reached a stable state when the switch S is closed at 1. When t = 0, the switch turns from 1 to  2, and when </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 =  =RC</a:t>
            </a:r>
            <a:r>
              <a:rPr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 it turns from  2 to 1. Find the </a:t>
            </a:r>
            <a:r>
              <a:rPr lang="en-US" altLang="zh-CN" sz="2400" i="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u</a:t>
            </a:r>
            <a:r>
              <a:rPr lang="en-US" altLang="zh-CN" sz="2400" baseline="-250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C</a:t>
            </a:r>
            <a:r>
              <a:rPr lang="en-US" altLang="zh-CN"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 when t≥0.</a:t>
            </a:r>
            <a:endParaRPr sz="24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19811" name="Rectangle 3"/>
          <p:cNvSpPr/>
          <p:nvPr/>
        </p:nvSpPr>
        <p:spPr>
          <a:xfrm>
            <a:off x="3733800" y="4130675"/>
            <a:ext cx="5340985"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When t &gt; </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,circuit is shown in Figure(c)</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 </a:t>
            </a:r>
            <a:endPar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
        <p:nvSpPr>
          <p:cNvPr id="119812" name="Rectangle 4"/>
          <p:cNvSpPr/>
          <p:nvPr/>
        </p:nvSpPr>
        <p:spPr>
          <a:xfrm>
            <a:off x="3117215" y="1749425"/>
            <a:ext cx="565912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When 0≤t&lt; </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,circuit is shown in Figure(b).</a:t>
            </a:r>
            <a:endPar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grpSp>
        <p:nvGrpSpPr>
          <p:cNvPr id="2" name="Group 5"/>
          <p:cNvGrpSpPr/>
          <p:nvPr/>
        </p:nvGrpSpPr>
        <p:grpSpPr>
          <a:xfrm>
            <a:off x="116840" y="1632585"/>
            <a:ext cx="2644140" cy="1687996"/>
            <a:chOff x="0" y="856"/>
            <a:chExt cx="1728" cy="1249"/>
          </a:xfrm>
        </p:grpSpPr>
        <p:graphicFrame>
          <p:nvGraphicFramePr>
            <p:cNvPr id="76831" name="Object 6"/>
            <p:cNvGraphicFramePr>
              <a:graphicFrameLocks noChangeAspect="1"/>
            </p:cNvGraphicFramePr>
            <p:nvPr/>
          </p:nvGraphicFramePr>
          <p:xfrm>
            <a:off x="0" y="856"/>
            <a:ext cx="1728" cy="1016"/>
          </p:xfrm>
          <a:graphic>
            <a:graphicData uri="http://schemas.openxmlformats.org/presentationml/2006/ole">
              <mc:AlternateContent xmlns:mc="http://schemas.openxmlformats.org/markup-compatibility/2006">
                <mc:Choice xmlns:v="urn:schemas-microsoft-com:vml" Requires="v">
                  <p:oleObj spid="_x0000_s66616" name="" r:id="rId1" imgW="1632585" imgH="917575" progId="Visio.Drawing.6">
                    <p:embed/>
                  </p:oleObj>
                </mc:Choice>
                <mc:Fallback>
                  <p:oleObj name="" r:id="rId1" imgW="1632585" imgH="917575" progId="Visio.Drawing.6">
                    <p:embed/>
                    <p:pic>
                      <p:nvPicPr>
                        <p:cNvPr id="0" name="图片 3265"/>
                        <p:cNvPicPr/>
                        <p:nvPr/>
                      </p:nvPicPr>
                      <p:blipFill>
                        <a:blip r:embed="rId2"/>
                        <a:stretch>
                          <a:fillRect/>
                        </a:stretch>
                      </p:blipFill>
                      <p:spPr>
                        <a:xfrm>
                          <a:off x="0" y="856"/>
                          <a:ext cx="1728" cy="1016"/>
                        </a:xfrm>
                        <a:prstGeom prst="rect">
                          <a:avLst/>
                        </a:prstGeom>
                        <a:solidFill>
                          <a:schemeClr val="bg1"/>
                        </a:solidFill>
                        <a:ln w="38100">
                          <a:noFill/>
                          <a:miter/>
                        </a:ln>
                      </p:spPr>
                    </p:pic>
                  </p:oleObj>
                </mc:Fallback>
              </mc:AlternateContent>
            </a:graphicData>
          </a:graphic>
        </p:graphicFrame>
        <p:sp>
          <p:nvSpPr>
            <p:cNvPr id="76832" name="Text Box 7"/>
            <p:cNvSpPr txBox="1"/>
            <p:nvPr/>
          </p:nvSpPr>
          <p:spPr>
            <a:xfrm>
              <a:off x="394" y="1832"/>
              <a:ext cx="778" cy="273"/>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Figure(a)</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grpSp>
        <p:nvGrpSpPr>
          <p:cNvPr id="3" name="Group 8"/>
          <p:cNvGrpSpPr/>
          <p:nvPr/>
        </p:nvGrpSpPr>
        <p:grpSpPr>
          <a:xfrm>
            <a:off x="216535" y="3429000"/>
            <a:ext cx="2526665" cy="1798955"/>
            <a:chOff x="0" y="2016"/>
            <a:chExt cx="1728" cy="1239"/>
          </a:xfrm>
        </p:grpSpPr>
        <p:graphicFrame>
          <p:nvGraphicFramePr>
            <p:cNvPr id="76829" name="Object 9"/>
            <p:cNvGraphicFramePr>
              <a:graphicFrameLocks noChangeAspect="1"/>
            </p:cNvGraphicFramePr>
            <p:nvPr/>
          </p:nvGraphicFramePr>
          <p:xfrm>
            <a:off x="0" y="2016"/>
            <a:ext cx="1728" cy="1016"/>
          </p:xfrm>
          <a:graphic>
            <a:graphicData uri="http://schemas.openxmlformats.org/presentationml/2006/ole">
              <mc:AlternateContent xmlns:mc="http://schemas.openxmlformats.org/markup-compatibility/2006">
                <mc:Choice xmlns:v="urn:schemas-microsoft-com:vml" Requires="v">
                  <p:oleObj spid="_x0000_s66617" name="" r:id="rId3" imgW="1632585" imgH="917575" progId="Visio.Drawing.6">
                    <p:embed/>
                  </p:oleObj>
                </mc:Choice>
                <mc:Fallback>
                  <p:oleObj name="" r:id="rId3" imgW="1632585" imgH="917575" progId="Visio.Drawing.6">
                    <p:embed/>
                    <p:pic>
                      <p:nvPicPr>
                        <p:cNvPr id="0" name="图片 3254"/>
                        <p:cNvPicPr/>
                        <p:nvPr/>
                      </p:nvPicPr>
                      <p:blipFill>
                        <a:blip r:embed="rId4"/>
                        <a:stretch>
                          <a:fillRect/>
                        </a:stretch>
                      </p:blipFill>
                      <p:spPr>
                        <a:xfrm>
                          <a:off x="0" y="2016"/>
                          <a:ext cx="1728" cy="1016"/>
                        </a:xfrm>
                        <a:prstGeom prst="rect">
                          <a:avLst/>
                        </a:prstGeom>
                        <a:solidFill>
                          <a:schemeClr val="bg1"/>
                        </a:solidFill>
                        <a:ln w="38100">
                          <a:noFill/>
                          <a:miter/>
                        </a:ln>
                      </p:spPr>
                    </p:pic>
                  </p:oleObj>
                </mc:Fallback>
              </mc:AlternateContent>
            </a:graphicData>
          </a:graphic>
        </p:graphicFrame>
        <p:sp>
          <p:nvSpPr>
            <p:cNvPr id="76830" name="Text Box 10"/>
            <p:cNvSpPr txBox="1"/>
            <p:nvPr/>
          </p:nvSpPr>
          <p:spPr>
            <a:xfrm>
              <a:off x="394" y="3001"/>
              <a:ext cx="1024" cy="254"/>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Figure(b)</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grpSp>
        <p:nvGrpSpPr>
          <p:cNvPr id="4" name="Group 11"/>
          <p:cNvGrpSpPr/>
          <p:nvPr/>
        </p:nvGrpSpPr>
        <p:grpSpPr>
          <a:xfrm>
            <a:off x="260350" y="5227955"/>
            <a:ext cx="2423160" cy="1635057"/>
            <a:chOff x="80" y="3072"/>
            <a:chExt cx="1360" cy="1311"/>
          </a:xfrm>
        </p:grpSpPr>
        <p:graphicFrame>
          <p:nvGraphicFramePr>
            <p:cNvPr id="76827" name="Object 12"/>
            <p:cNvGraphicFramePr>
              <a:graphicFrameLocks noChangeAspect="1"/>
            </p:cNvGraphicFramePr>
            <p:nvPr/>
          </p:nvGraphicFramePr>
          <p:xfrm>
            <a:off x="80" y="3072"/>
            <a:ext cx="1360" cy="1016"/>
          </p:xfrm>
          <a:graphic>
            <a:graphicData uri="http://schemas.openxmlformats.org/presentationml/2006/ole">
              <mc:AlternateContent xmlns:mc="http://schemas.openxmlformats.org/markup-compatibility/2006">
                <mc:Choice xmlns:v="urn:schemas-microsoft-com:vml" Requires="v">
                  <p:oleObj spid="_x0000_s66618" name="" r:id="rId5" imgW="1233170" imgH="917575" progId="Visio.Drawing.6">
                    <p:embed/>
                  </p:oleObj>
                </mc:Choice>
                <mc:Fallback>
                  <p:oleObj name="" r:id="rId5" imgW="1233170" imgH="917575" progId="Visio.Drawing.6">
                    <p:embed/>
                    <p:pic>
                      <p:nvPicPr>
                        <p:cNvPr id="0" name="图片 3260"/>
                        <p:cNvPicPr/>
                        <p:nvPr/>
                      </p:nvPicPr>
                      <p:blipFill>
                        <a:blip r:embed="rId6"/>
                        <a:stretch>
                          <a:fillRect/>
                        </a:stretch>
                      </p:blipFill>
                      <p:spPr>
                        <a:xfrm>
                          <a:off x="80" y="3072"/>
                          <a:ext cx="1360" cy="1016"/>
                        </a:xfrm>
                        <a:prstGeom prst="rect">
                          <a:avLst/>
                        </a:prstGeom>
                        <a:solidFill>
                          <a:schemeClr val="bg1"/>
                        </a:solidFill>
                        <a:ln w="38100">
                          <a:noFill/>
                          <a:miter/>
                        </a:ln>
                      </p:spPr>
                    </p:pic>
                  </p:oleObj>
                </mc:Fallback>
              </mc:AlternateContent>
            </a:graphicData>
          </a:graphic>
        </p:graphicFrame>
        <p:sp>
          <p:nvSpPr>
            <p:cNvPr id="76828" name="Text Box 13"/>
            <p:cNvSpPr txBox="1"/>
            <p:nvPr/>
          </p:nvSpPr>
          <p:spPr>
            <a:xfrm>
              <a:off x="357" y="4088"/>
              <a:ext cx="806" cy="295"/>
            </a:xfrm>
            <a:prstGeom prst="rect">
              <a:avLst/>
            </a:prstGeom>
            <a:solidFill>
              <a:schemeClr val="bg1"/>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rPr>
                <a:t>Figure(c)</a:t>
              </a:r>
              <a:endParaRPr lang="en-US" altLang="zh-CN" sz="18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sp>
        <p:nvSpPr>
          <p:cNvPr id="119822" name="Rectangle 14"/>
          <p:cNvSpPr/>
          <p:nvPr/>
        </p:nvSpPr>
        <p:spPr>
          <a:xfrm>
            <a:off x="2867025" y="1383983"/>
            <a:ext cx="2071370" cy="52197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Solution 1</a:t>
            </a:r>
            <a:r>
              <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 name="Group 15"/>
          <p:cNvGrpSpPr/>
          <p:nvPr/>
        </p:nvGrpSpPr>
        <p:grpSpPr>
          <a:xfrm>
            <a:off x="4626610" y="2219960"/>
            <a:ext cx="2654300" cy="1219200"/>
            <a:chOff x="2640" y="1248"/>
            <a:chExt cx="1672" cy="768"/>
          </a:xfrm>
        </p:grpSpPr>
        <p:graphicFrame>
          <p:nvGraphicFramePr>
            <p:cNvPr id="76824" name="Object 17"/>
            <p:cNvGraphicFramePr>
              <a:graphicFrameLocks noChangeAspect="1"/>
            </p:cNvGraphicFramePr>
            <p:nvPr/>
          </p:nvGraphicFramePr>
          <p:xfrm>
            <a:off x="2736" y="1248"/>
            <a:ext cx="1396" cy="473"/>
          </p:xfrm>
          <a:graphic>
            <a:graphicData uri="http://schemas.openxmlformats.org/presentationml/2006/ole">
              <mc:AlternateContent xmlns:mc="http://schemas.openxmlformats.org/markup-compatibility/2006">
                <mc:Choice xmlns:v="urn:schemas-microsoft-com:vml" Requires="v">
                  <p:oleObj spid="_x0000_s66619" name="" r:id="rId7" imgW="1193165" imgH="406400" progId="Equation.3">
                    <p:embed/>
                  </p:oleObj>
                </mc:Choice>
                <mc:Fallback>
                  <p:oleObj name="" r:id="rId7" imgW="1193165" imgH="406400" progId="Equation.3">
                    <p:embed/>
                    <p:pic>
                      <p:nvPicPr>
                        <p:cNvPr id="0" name="图片 3261"/>
                        <p:cNvPicPr/>
                        <p:nvPr/>
                      </p:nvPicPr>
                      <p:blipFill>
                        <a:blip r:embed="rId8"/>
                        <a:stretch>
                          <a:fillRect/>
                        </a:stretch>
                      </p:blipFill>
                      <p:spPr>
                        <a:xfrm>
                          <a:off x="2736" y="1248"/>
                          <a:ext cx="1396" cy="473"/>
                        </a:xfrm>
                        <a:prstGeom prst="rect">
                          <a:avLst/>
                        </a:prstGeom>
                        <a:solidFill>
                          <a:schemeClr val="bg1"/>
                        </a:solidFill>
                        <a:ln w="38100">
                          <a:noFill/>
                          <a:miter/>
                        </a:ln>
                      </p:spPr>
                    </p:pic>
                  </p:oleObj>
                </mc:Fallback>
              </mc:AlternateContent>
            </a:graphicData>
          </a:graphic>
        </p:graphicFrame>
        <p:graphicFrame>
          <p:nvGraphicFramePr>
            <p:cNvPr id="76825" name="Object 18"/>
            <p:cNvGraphicFramePr>
              <a:graphicFrameLocks noChangeAspect="1"/>
            </p:cNvGraphicFramePr>
            <p:nvPr/>
          </p:nvGraphicFramePr>
          <p:xfrm>
            <a:off x="2858" y="1749"/>
            <a:ext cx="1454" cy="267"/>
          </p:xfrm>
          <a:graphic>
            <a:graphicData uri="http://schemas.openxmlformats.org/presentationml/2006/ole">
              <mc:AlternateContent xmlns:mc="http://schemas.openxmlformats.org/markup-compatibility/2006">
                <mc:Choice xmlns:v="urn:schemas-microsoft-com:vml" Requires="v">
                  <p:oleObj spid="_x0000_s66620" name="" r:id="rId9" imgW="1244600" imgH="228600" progId="Equation.3">
                    <p:embed/>
                  </p:oleObj>
                </mc:Choice>
                <mc:Fallback>
                  <p:oleObj name="" r:id="rId9" imgW="1244600" imgH="228600" progId="Equation.3">
                    <p:embed/>
                    <p:pic>
                      <p:nvPicPr>
                        <p:cNvPr id="0" name="图片 3263"/>
                        <p:cNvPicPr/>
                        <p:nvPr/>
                      </p:nvPicPr>
                      <p:blipFill>
                        <a:blip r:embed="rId10"/>
                        <a:stretch>
                          <a:fillRect/>
                        </a:stretch>
                      </p:blipFill>
                      <p:spPr>
                        <a:xfrm>
                          <a:off x="2858" y="1749"/>
                          <a:ext cx="1454" cy="267"/>
                        </a:xfrm>
                        <a:prstGeom prst="rect">
                          <a:avLst/>
                        </a:prstGeom>
                        <a:solidFill>
                          <a:schemeClr val="bg1"/>
                        </a:solidFill>
                        <a:ln w="38100">
                          <a:noFill/>
                          <a:miter/>
                        </a:ln>
                      </p:spPr>
                    </p:pic>
                  </p:oleObj>
                </mc:Fallback>
              </mc:AlternateContent>
            </a:graphicData>
          </a:graphic>
        </p:graphicFrame>
        <p:sp>
          <p:nvSpPr>
            <p:cNvPr id="76826" name="AutoShape 19"/>
            <p:cNvSpPr/>
            <p:nvPr/>
          </p:nvSpPr>
          <p:spPr>
            <a:xfrm>
              <a:off x="2640" y="1488"/>
              <a:ext cx="48" cy="384"/>
            </a:xfrm>
            <a:prstGeom prst="leftBrace">
              <a:avLst>
                <a:gd name="adj1" fmla="val 66666"/>
                <a:gd name="adj2" fmla="val 50000"/>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graphicFrame>
        <p:nvGraphicFramePr>
          <p:cNvPr id="76821" name="Object 21"/>
          <p:cNvGraphicFramePr>
            <a:graphicFrameLocks noChangeAspect="1"/>
          </p:cNvGraphicFramePr>
          <p:nvPr/>
        </p:nvGraphicFramePr>
        <p:xfrm>
          <a:off x="4626610" y="3500755"/>
          <a:ext cx="3041650" cy="657225"/>
        </p:xfrm>
        <a:graphic>
          <a:graphicData uri="http://schemas.openxmlformats.org/presentationml/2006/ole">
            <mc:AlternateContent xmlns:mc="http://schemas.openxmlformats.org/markup-compatibility/2006">
              <mc:Choice xmlns:v="urn:schemas-microsoft-com:vml" Requires="v">
                <p:oleObj spid="_x0000_s66621" name="" r:id="rId11" imgW="1637030" imgH="355600" progId="Equation.3">
                  <p:embed/>
                </p:oleObj>
              </mc:Choice>
              <mc:Fallback>
                <p:oleObj name="" r:id="rId11" imgW="1637030" imgH="355600" progId="Equation.3">
                  <p:embed/>
                  <p:pic>
                    <p:nvPicPr>
                      <p:cNvPr id="0" name="图片 3262"/>
                      <p:cNvPicPr/>
                      <p:nvPr/>
                    </p:nvPicPr>
                    <p:blipFill>
                      <a:blip r:embed="rId12"/>
                      <a:stretch>
                        <a:fillRect/>
                      </a:stretch>
                    </p:blipFill>
                    <p:spPr>
                      <a:xfrm>
                        <a:off x="4626610" y="3500755"/>
                        <a:ext cx="3041650" cy="657225"/>
                      </a:xfrm>
                      <a:prstGeom prst="rect">
                        <a:avLst/>
                      </a:prstGeom>
                      <a:solidFill>
                        <a:schemeClr val="bg1"/>
                      </a:solidFill>
                      <a:ln w="38100">
                        <a:noFill/>
                        <a:miter/>
                      </a:ln>
                    </p:spPr>
                  </p:pic>
                </p:oleObj>
              </mc:Fallback>
            </mc:AlternateContent>
          </a:graphicData>
        </a:graphic>
      </p:graphicFrame>
      <p:grpSp>
        <p:nvGrpSpPr>
          <p:cNvPr id="7" name="Group 23"/>
          <p:cNvGrpSpPr/>
          <p:nvPr/>
        </p:nvGrpSpPr>
        <p:grpSpPr>
          <a:xfrm>
            <a:off x="4191000" y="4637088"/>
            <a:ext cx="3708400" cy="1230312"/>
            <a:chOff x="2256" y="2880"/>
            <a:chExt cx="2336" cy="775"/>
          </a:xfrm>
        </p:grpSpPr>
        <p:graphicFrame>
          <p:nvGraphicFramePr>
            <p:cNvPr id="76818" name="Object 25"/>
            <p:cNvGraphicFramePr>
              <a:graphicFrameLocks noChangeAspect="1"/>
            </p:cNvGraphicFramePr>
            <p:nvPr/>
          </p:nvGraphicFramePr>
          <p:xfrm>
            <a:off x="2352" y="2880"/>
            <a:ext cx="1277" cy="473"/>
          </p:xfrm>
          <a:graphic>
            <a:graphicData uri="http://schemas.openxmlformats.org/presentationml/2006/ole">
              <mc:AlternateContent xmlns:mc="http://schemas.openxmlformats.org/markup-compatibility/2006">
                <mc:Choice xmlns:v="urn:schemas-microsoft-com:vml" Requires="v">
                  <p:oleObj spid="_x0000_s66622" name="" r:id="rId13" imgW="1091565" imgH="406400" progId="Equation.3">
                    <p:embed/>
                  </p:oleObj>
                </mc:Choice>
                <mc:Fallback>
                  <p:oleObj name="" r:id="rId13" imgW="1091565" imgH="406400" progId="Equation.3">
                    <p:embed/>
                    <p:pic>
                      <p:nvPicPr>
                        <p:cNvPr id="0" name="图片 3332"/>
                        <p:cNvPicPr/>
                        <p:nvPr/>
                      </p:nvPicPr>
                      <p:blipFill>
                        <a:blip r:embed="rId14"/>
                        <a:stretch>
                          <a:fillRect/>
                        </a:stretch>
                      </p:blipFill>
                      <p:spPr>
                        <a:xfrm>
                          <a:off x="2352" y="2880"/>
                          <a:ext cx="1277" cy="473"/>
                        </a:xfrm>
                        <a:prstGeom prst="rect">
                          <a:avLst/>
                        </a:prstGeom>
                        <a:solidFill>
                          <a:schemeClr val="bg1"/>
                        </a:solidFill>
                        <a:ln w="38100">
                          <a:noFill/>
                          <a:miter/>
                        </a:ln>
                      </p:spPr>
                    </p:pic>
                  </p:oleObj>
                </mc:Fallback>
              </mc:AlternateContent>
            </a:graphicData>
          </a:graphic>
        </p:graphicFrame>
        <p:graphicFrame>
          <p:nvGraphicFramePr>
            <p:cNvPr id="76819" name="Object 26"/>
            <p:cNvGraphicFramePr>
              <a:graphicFrameLocks noChangeAspect="1"/>
            </p:cNvGraphicFramePr>
            <p:nvPr/>
          </p:nvGraphicFramePr>
          <p:xfrm>
            <a:off x="2352" y="3375"/>
            <a:ext cx="2240" cy="280"/>
          </p:xfrm>
          <a:graphic>
            <a:graphicData uri="http://schemas.openxmlformats.org/presentationml/2006/ole">
              <mc:AlternateContent xmlns:mc="http://schemas.openxmlformats.org/markup-compatibility/2006">
                <mc:Choice xmlns:v="urn:schemas-microsoft-com:vml" Requires="v">
                  <p:oleObj spid="_x0000_s66623" name="" r:id="rId15" imgW="1917700" imgH="241300" progId="Equation.3">
                    <p:embed/>
                  </p:oleObj>
                </mc:Choice>
                <mc:Fallback>
                  <p:oleObj name="" r:id="rId15" imgW="1917700" imgH="241300" progId="Equation.3">
                    <p:embed/>
                    <p:pic>
                      <p:nvPicPr>
                        <p:cNvPr id="0" name="图片 3330"/>
                        <p:cNvPicPr/>
                        <p:nvPr/>
                      </p:nvPicPr>
                      <p:blipFill>
                        <a:blip r:embed="rId16"/>
                        <a:stretch>
                          <a:fillRect/>
                        </a:stretch>
                      </p:blipFill>
                      <p:spPr>
                        <a:xfrm>
                          <a:off x="2352" y="3375"/>
                          <a:ext cx="2240" cy="280"/>
                        </a:xfrm>
                        <a:prstGeom prst="rect">
                          <a:avLst/>
                        </a:prstGeom>
                        <a:solidFill>
                          <a:schemeClr val="bg1"/>
                        </a:solidFill>
                        <a:ln w="38100">
                          <a:noFill/>
                          <a:miter/>
                        </a:ln>
                      </p:spPr>
                    </p:pic>
                  </p:oleObj>
                </mc:Fallback>
              </mc:AlternateContent>
            </a:graphicData>
          </a:graphic>
        </p:graphicFrame>
        <p:sp>
          <p:nvSpPr>
            <p:cNvPr id="76820" name="AutoShape 27"/>
            <p:cNvSpPr/>
            <p:nvPr/>
          </p:nvSpPr>
          <p:spPr>
            <a:xfrm>
              <a:off x="2256" y="3120"/>
              <a:ext cx="48" cy="384"/>
            </a:xfrm>
            <a:prstGeom prst="leftBrace">
              <a:avLst>
                <a:gd name="adj1" fmla="val 66666"/>
                <a:gd name="adj2" fmla="val 50000"/>
              </a:avLst>
            </a:prstGeom>
            <a:solidFill>
              <a:schemeClr val="bg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latin typeface="Times New Roman" panose="02020603050405020304" pitchFamily="18" charset="0"/>
                <a:ea typeface="仿宋_GB2312" panose="02010609030101010101" pitchFamily="49" charset="-122"/>
                <a:cs typeface="Times New Roman" panose="02020603050405020304" pitchFamily="18" charset="0"/>
              </a:endParaRPr>
            </a:p>
          </p:txBody>
        </p:sp>
      </p:grpSp>
      <p:graphicFrame>
        <p:nvGraphicFramePr>
          <p:cNvPr id="76815" name="Object 29"/>
          <p:cNvGraphicFramePr>
            <a:graphicFrameLocks noChangeAspect="1"/>
          </p:cNvGraphicFramePr>
          <p:nvPr/>
        </p:nvGraphicFramePr>
        <p:xfrm>
          <a:off x="4716780" y="6019800"/>
          <a:ext cx="2545080" cy="657225"/>
        </p:xfrm>
        <a:graphic>
          <a:graphicData uri="http://schemas.openxmlformats.org/presentationml/2006/ole">
            <mc:AlternateContent xmlns:mc="http://schemas.openxmlformats.org/markup-compatibility/2006">
              <mc:Choice xmlns:v="urn:schemas-microsoft-com:vml" Requires="v">
                <p:oleObj spid="_x0000_s66624" name="" r:id="rId17" imgW="1370965" imgH="355600" progId="Equation.3">
                  <p:embed/>
                </p:oleObj>
              </mc:Choice>
              <mc:Fallback>
                <p:oleObj name="" r:id="rId17" imgW="1370965" imgH="355600" progId="Equation.3">
                  <p:embed/>
                  <p:pic>
                    <p:nvPicPr>
                      <p:cNvPr id="0" name="图片 3333"/>
                      <p:cNvPicPr/>
                      <p:nvPr/>
                    </p:nvPicPr>
                    <p:blipFill>
                      <a:blip r:embed="rId18"/>
                      <a:stretch>
                        <a:fillRect/>
                      </a:stretch>
                    </p:blipFill>
                    <p:spPr>
                      <a:xfrm>
                        <a:off x="4716780" y="6019800"/>
                        <a:ext cx="2545080" cy="657225"/>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wipe(left)">
                                      <p:cBhvr>
                                        <p:cTn id="7" dur="500"/>
                                        <p:tgtEl>
                                          <p:spTgt spid="1198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98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9812"/>
                                        </p:tgtEl>
                                        <p:attrNameLst>
                                          <p:attrName>style.visibility</p:attrName>
                                        </p:attrNameLst>
                                      </p:cBhvr>
                                      <p:to>
                                        <p:strVal val="visible"/>
                                      </p:to>
                                    </p:set>
                                    <p:anim calcmode="lin" valueType="num">
                                      <p:cBhvr additive="base">
                                        <p:cTn id="21" dur="500" fill="hold"/>
                                        <p:tgtEl>
                                          <p:spTgt spid="119812"/>
                                        </p:tgtEl>
                                        <p:attrNameLst>
                                          <p:attrName>ppt_x</p:attrName>
                                        </p:attrNameLst>
                                      </p:cBhvr>
                                      <p:tavLst>
                                        <p:tav tm="0">
                                          <p:val>
                                            <p:strVal val="0-#ppt_w/2"/>
                                          </p:val>
                                        </p:tav>
                                        <p:tav tm="100000">
                                          <p:val>
                                            <p:strVal val="#ppt_x"/>
                                          </p:val>
                                        </p:tav>
                                      </p:tavLst>
                                    </p:anim>
                                    <p:anim calcmode="lin" valueType="num">
                                      <p:cBhvr additive="base">
                                        <p:cTn id="22"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1+#ppt_w/2"/>
                                          </p:val>
                                        </p:tav>
                                        <p:tav tm="100000">
                                          <p:val>
                                            <p:strVal val="#ppt_x"/>
                                          </p:val>
                                        </p:tav>
                                      </p:tavLst>
                                    </p:anim>
                                    <p:anim calcmode="lin" valueType="num">
                                      <p:cBhvr additive="base">
                                        <p:cTn id="3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6821"/>
                                        </p:tgtEl>
                                        <p:attrNameLst>
                                          <p:attrName>style.visibility</p:attrName>
                                        </p:attrNameLst>
                                      </p:cBhvr>
                                      <p:to>
                                        <p:strVal val="visible"/>
                                      </p:to>
                                    </p:set>
                                    <p:animEffect transition="in" filter="blinds(horizontal)">
                                      <p:cBhvr>
                                        <p:cTn id="38" dur="500"/>
                                        <p:tgtEl>
                                          <p:spTgt spid="7682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19811"/>
                                        </p:tgtEl>
                                        <p:attrNameLst>
                                          <p:attrName>style.visibility</p:attrName>
                                        </p:attrNameLst>
                                      </p:cBhvr>
                                      <p:to>
                                        <p:strVal val="visible"/>
                                      </p:to>
                                    </p:set>
                                    <p:anim calcmode="lin" valueType="num">
                                      <p:cBhvr additive="base">
                                        <p:cTn id="43" dur="500" fill="hold"/>
                                        <p:tgtEl>
                                          <p:spTgt spid="119811"/>
                                        </p:tgtEl>
                                        <p:attrNameLst>
                                          <p:attrName>ppt_x</p:attrName>
                                        </p:attrNameLst>
                                      </p:cBhvr>
                                      <p:tavLst>
                                        <p:tav tm="0">
                                          <p:val>
                                            <p:strVal val="1+#ppt_w/2"/>
                                          </p:val>
                                        </p:tav>
                                        <p:tav tm="100000">
                                          <p:val>
                                            <p:strVal val="#ppt_x"/>
                                          </p:val>
                                        </p:tav>
                                      </p:tavLst>
                                    </p:anim>
                                    <p:anim calcmode="lin" valueType="num">
                                      <p:cBhvr additive="base">
                                        <p:cTn id="44"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linds(horizontal)">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blinds(horizontal)">
                                      <p:cBhvr>
                                        <p:cTn id="54" dur="5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76815"/>
                                        </p:tgtEl>
                                        <p:attrNameLst>
                                          <p:attrName>style.visibility</p:attrName>
                                        </p:attrNameLst>
                                      </p:cBhvr>
                                      <p:to>
                                        <p:strVal val="visible"/>
                                      </p:to>
                                    </p:set>
                                    <p:animEffect transition="in" filter="blinds(horizontal)">
                                      <p:cBhvr>
                                        <p:cTn id="59" dur="500"/>
                                        <p:tgtEl>
                                          <p:spTgt spid="7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dvAuto="1000" build="p"/>
      <p:bldP spid="119811" grpId="0"/>
      <p:bldP spid="119812" grpId="0"/>
      <p:bldP spid="1198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p:nvPr/>
        </p:nvSpPr>
        <p:spPr>
          <a:xfrm>
            <a:off x="466725" y="394335"/>
            <a:ext cx="7096125" cy="1383665"/>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ts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Solution 2:</a:t>
            </a:r>
            <a:endPar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0" indent="0" algn="l" eaLnBrk="1" hangingPunct="1">
              <a:spcBef>
                <a:spcPts val="0"/>
              </a:spcBef>
              <a:buNone/>
            </a:pP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The excitation is divided into the superposition </a:t>
            </a:r>
            <a:endPar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0" indent="0" algn="l" eaLnBrk="1" hangingPunct="1">
              <a:spcBef>
                <a:spcPts val="0"/>
              </a:spcBef>
              <a:buNone/>
            </a:pP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of two step sources.</a:t>
            </a:r>
            <a:endPar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0835" name="Text Box 3"/>
          <p:cNvSpPr txBox="1"/>
          <p:nvPr/>
        </p:nvSpPr>
        <p:spPr>
          <a:xfrm>
            <a:off x="389573" y="3065304"/>
            <a:ext cx="8524875" cy="1014730"/>
          </a:xfrm>
          <a:prstGeom prst="rect">
            <a:avLst/>
          </a:prstGeom>
          <a:no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The v</a:t>
            </a: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oltage </a:t>
            </a:r>
            <a:r>
              <a:rPr lang="en-US" altLang="zh-CN"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of capacitor </a:t>
            </a:r>
            <a:r>
              <a:rPr lang="en-US" altLang="zh-CN" sz="2800" b="1" dirty="0">
                <a:solidFill>
                  <a:schemeClr val="bg1"/>
                </a:solidFill>
                <a:latin typeface="楷体_GB2312" panose="02010609030101010101" pitchFamily="49" charset="-122"/>
                <a:ea typeface="楷体_GB2312" panose="02010609030101010101" pitchFamily="49" charset="-122"/>
              </a:rPr>
              <a:t>c</a:t>
            </a: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an be regarded as two zero-state</a:t>
            </a:r>
            <a:endPar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0" indent="0" algn="ctr" eaLnBrk="1" hangingPunct="1">
              <a:spcBef>
                <a:spcPct val="0"/>
              </a:spcBef>
              <a:buNone/>
            </a:pP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 equations, but the starting time is different</a:t>
            </a:r>
            <a:r>
              <a:rPr lang="zh-CN" altLang="en-US" b="1" dirty="0">
                <a:solidFill>
                  <a:schemeClr val="bg1"/>
                </a:solidFill>
                <a:latin typeface="楷体_GB2312" panose="02010609030101010101" pitchFamily="49" charset="-122"/>
                <a:ea typeface="楷体_GB2312" panose="02010609030101010101" pitchFamily="49" charset="-122"/>
              </a:rPr>
              <a:t>，</a:t>
            </a:r>
            <a:r>
              <a:rPr lang="en-US" altLang="zh-CN" sz="2800" b="1" dirty="0">
                <a:solidFill>
                  <a:schemeClr val="bg1"/>
                </a:solidFill>
                <a:latin typeface="楷体_GB2312" panose="02010609030101010101" pitchFamily="49" charset="-122"/>
                <a:ea typeface="楷体_GB2312" panose="02010609030101010101" pitchFamily="49" charset="-122"/>
              </a:rPr>
              <a:t>so </a:t>
            </a:r>
            <a:r>
              <a:rPr lang="zh-CN" altLang="en-US"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we have</a:t>
            </a:r>
            <a:r>
              <a:rPr lang="en-US" altLang="zh-CN"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800"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20837" name="Object 5"/>
          <p:cNvGraphicFramePr>
            <a:graphicFrameLocks noChangeAspect="1"/>
          </p:cNvGraphicFramePr>
          <p:nvPr/>
        </p:nvGraphicFramePr>
        <p:xfrm>
          <a:off x="1156970" y="2072640"/>
          <a:ext cx="5847080" cy="767715"/>
        </p:xfrm>
        <a:graphic>
          <a:graphicData uri="http://schemas.openxmlformats.org/presentationml/2006/ole">
            <mc:AlternateContent xmlns:mc="http://schemas.openxmlformats.org/markup-compatibility/2006">
              <mc:Choice xmlns:v="urn:schemas-microsoft-com:vml" Requires="v">
                <p:oleObj spid="_x0000_s67598" name="" r:id="rId1" imgW="1739900" imgH="228600" progId="Equation.3">
                  <p:embed/>
                </p:oleObj>
              </mc:Choice>
              <mc:Fallback>
                <p:oleObj name="" r:id="rId1" imgW="1739900" imgH="228600" progId="Equation.3">
                  <p:embed/>
                  <p:pic>
                    <p:nvPicPr>
                      <p:cNvPr id="0" name="图片 3328"/>
                      <p:cNvPicPr/>
                      <p:nvPr/>
                    </p:nvPicPr>
                    <p:blipFill>
                      <a:blip r:embed="rId2"/>
                      <a:stretch>
                        <a:fillRect/>
                      </a:stretch>
                    </p:blipFill>
                    <p:spPr>
                      <a:xfrm>
                        <a:off x="1156970" y="2072640"/>
                        <a:ext cx="5847080" cy="767715"/>
                      </a:xfrm>
                      <a:prstGeom prst="rect">
                        <a:avLst/>
                      </a:prstGeom>
                      <a:solidFill>
                        <a:schemeClr val="bg1"/>
                      </a:solidFill>
                      <a:ln w="38100">
                        <a:noFill/>
                        <a:miter/>
                      </a:ln>
                    </p:spPr>
                  </p:pic>
                </p:oleObj>
              </mc:Fallback>
            </mc:AlternateContent>
          </a:graphicData>
        </a:graphic>
      </p:graphicFrame>
      <p:graphicFrame>
        <p:nvGraphicFramePr>
          <p:cNvPr id="120838" name="Object 6"/>
          <p:cNvGraphicFramePr>
            <a:graphicFrameLocks noChangeAspect="1"/>
          </p:cNvGraphicFramePr>
          <p:nvPr/>
        </p:nvGraphicFramePr>
        <p:xfrm>
          <a:off x="681355" y="4497705"/>
          <a:ext cx="7941945" cy="967740"/>
        </p:xfrm>
        <a:graphic>
          <a:graphicData uri="http://schemas.openxmlformats.org/presentationml/2006/ole">
            <mc:AlternateContent xmlns:mc="http://schemas.openxmlformats.org/markup-compatibility/2006">
              <mc:Choice xmlns:v="urn:schemas-microsoft-com:vml" Requires="v">
                <p:oleObj spid="_x0000_s67599" name="" r:id="rId3" imgW="2895600" imgH="355600" progId="Equation.3">
                  <p:embed/>
                </p:oleObj>
              </mc:Choice>
              <mc:Fallback>
                <p:oleObj name="" r:id="rId3" imgW="2895600" imgH="355600" progId="Equation.3">
                  <p:embed/>
                  <p:pic>
                    <p:nvPicPr>
                      <p:cNvPr id="0" name="图片 3326"/>
                      <p:cNvPicPr/>
                      <p:nvPr/>
                    </p:nvPicPr>
                    <p:blipFill>
                      <a:blip r:embed="rId4"/>
                      <a:stretch>
                        <a:fillRect/>
                      </a:stretch>
                    </p:blipFill>
                    <p:spPr>
                      <a:xfrm>
                        <a:off x="681355" y="4497705"/>
                        <a:ext cx="7941945" cy="96774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7"/>
                                        </p:tgtEl>
                                        <p:attrNameLst>
                                          <p:attrName>style.visibility</p:attrName>
                                        </p:attrNameLst>
                                      </p:cBhvr>
                                      <p:to>
                                        <p:strVal val="visible"/>
                                      </p:to>
                                    </p:set>
                                    <p:animEffect transition="in" filter="blinds(horizontal)">
                                      <p:cBhvr>
                                        <p:cTn id="12" dur="500"/>
                                        <p:tgtEl>
                                          <p:spTgt spid="1208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5"/>
                                        </p:tgtEl>
                                        <p:attrNameLst>
                                          <p:attrName>style.visibility</p:attrName>
                                        </p:attrNameLst>
                                      </p:cBhvr>
                                      <p:to>
                                        <p:strVal val="visible"/>
                                      </p:to>
                                    </p:set>
                                    <p:animEffect transition="in" filter="wipe(left)">
                                      <p:cBhvr>
                                        <p:cTn id="17" dur="500"/>
                                        <p:tgtEl>
                                          <p:spTgt spid="1208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0838"/>
                                        </p:tgtEl>
                                        <p:attrNameLst>
                                          <p:attrName>style.visibility</p:attrName>
                                        </p:attrNameLst>
                                      </p:cBhvr>
                                      <p:to>
                                        <p:strVal val="visible"/>
                                      </p:to>
                                    </p:set>
                                    <p:animEffect transition="in" filter="blinds(horizontal)">
                                      <p:cBhvr>
                                        <p:cTn id="22" dur="500"/>
                                        <p:tgtEl>
                                          <p:spTgt spid="1208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p:nvPr/>
        </p:nvSpPr>
        <p:spPr>
          <a:xfrm>
            <a:off x="339725" y="140970"/>
            <a:ext cx="8465185" cy="676275"/>
          </a:xfrm>
          <a:prstGeom prst="rect">
            <a:avLst/>
          </a:prstGeom>
          <a:noFill/>
          <a:ln w="9525">
            <a:noFill/>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4.7 </a:t>
            </a:r>
            <a:r>
              <a:rPr lang="en-US" altLang="zh-CN" sz="32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Impulse response of first-order circuit</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1859" name="Text Box 3"/>
          <p:cNvSpPr txBox="1"/>
          <p:nvPr/>
        </p:nvSpPr>
        <p:spPr>
          <a:xfrm>
            <a:off x="2899093" y="740728"/>
            <a:ext cx="5473700" cy="119888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400" b="1" dirty="0">
                <a:solidFill>
                  <a:schemeClr val="bg1"/>
                </a:solidFill>
                <a:latin typeface="Times New Roman" panose="02020603050405020304" pitchFamily="18" charset="0"/>
                <a:ea typeface="仿宋_GB2312" panose="02010609030101010101" pitchFamily="49" charset="-122"/>
              </a:rPr>
              <a:t>The zero-state response of the circuit to the unit impulse function is called the unit impulse response.</a:t>
            </a: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121860" name="Text Box 4"/>
          <p:cNvSpPr txBox="1"/>
          <p:nvPr/>
        </p:nvSpPr>
        <p:spPr>
          <a:xfrm>
            <a:off x="304800" y="2583498"/>
            <a:ext cx="4088130" cy="521970"/>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1. Unit Impulse function</a:t>
            </a:r>
            <a:endPar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1861" name="Text Box 5"/>
          <p:cNvSpPr txBox="1"/>
          <p:nvPr/>
        </p:nvSpPr>
        <p:spPr>
          <a:xfrm>
            <a:off x="304800" y="1939925"/>
            <a:ext cx="5148580" cy="521970"/>
          </a:xfrm>
          <a:prstGeom prst="rect">
            <a:avLst/>
          </a:prstGeom>
          <a:solidFill>
            <a:srgbClr val="FF3300"/>
          </a:solid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20000"/>
              </a:spcBef>
              <a:buClrTx/>
              <a:buSzTx/>
              <a:buFontTx/>
              <a:buNone/>
            </a:pPr>
            <a:r>
              <a:rPr lang="en-US" altLang="zh-CN" sz="2800" b="1" dirty="0" smtClean="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1. Impulse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function</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1862" name="Text Box 6"/>
          <p:cNvSpPr txBox="1"/>
          <p:nvPr/>
        </p:nvSpPr>
        <p:spPr>
          <a:xfrm>
            <a:off x="169545" y="817245"/>
            <a:ext cx="2485231" cy="953135"/>
          </a:xfrm>
          <a:prstGeom prst="rect">
            <a:avLst/>
          </a:prstGeom>
          <a:noFill/>
          <a:ln w="38100" cap="flat" cmpd="sng">
            <a:solidFill>
              <a:srgbClr val="00FFFF"/>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ts val="0"/>
              </a:spcBef>
              <a:buNone/>
            </a:pP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Unit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I</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mpulse </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R</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esponse</a:t>
            </a:r>
            <a:endPar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1863" name="AutoShape 7"/>
          <p:cNvSpPr/>
          <p:nvPr/>
        </p:nvSpPr>
        <p:spPr>
          <a:xfrm>
            <a:off x="2438083" y="1196340"/>
            <a:ext cx="433387" cy="287338"/>
          </a:xfrm>
          <a:prstGeom prst="rightArrow">
            <a:avLst>
              <a:gd name="adj1" fmla="val 50000"/>
              <a:gd name="adj2" fmla="val 37707"/>
            </a:avLst>
          </a:prstGeom>
          <a:solidFill>
            <a:schemeClr val="accent1"/>
          </a:solidFill>
          <a:ln w="9525">
            <a:noFill/>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rgbClr val="FFFF00"/>
              </a:solidFill>
              <a:ea typeface="仿宋_GB2312" panose="02010609030101010101" pitchFamily="49" charset="-122"/>
            </a:endParaRPr>
          </a:p>
        </p:txBody>
      </p:sp>
      <p:graphicFrame>
        <p:nvGraphicFramePr>
          <p:cNvPr id="121865" name="Object 9"/>
          <p:cNvGraphicFramePr>
            <a:graphicFrameLocks noChangeAspect="1"/>
          </p:cNvGraphicFramePr>
          <p:nvPr/>
        </p:nvGraphicFramePr>
        <p:xfrm>
          <a:off x="3498850" y="3028315"/>
          <a:ext cx="2405063" cy="1009650"/>
        </p:xfrm>
        <a:graphic>
          <a:graphicData uri="http://schemas.openxmlformats.org/presentationml/2006/ole">
            <mc:AlternateContent xmlns:mc="http://schemas.openxmlformats.org/markup-compatibility/2006">
              <mc:Choice xmlns:v="urn:schemas-microsoft-com:vml" Requires="v">
                <p:oleObj spid="_x0000_s68638" name="" r:id="rId1" imgW="1334135" imgH="558800" progId="Equation.3">
                  <p:embed/>
                </p:oleObj>
              </mc:Choice>
              <mc:Fallback>
                <p:oleObj name="" r:id="rId1" imgW="1334135" imgH="558800" progId="Equation.3">
                  <p:embed/>
                  <p:pic>
                    <p:nvPicPr>
                      <p:cNvPr id="0" name="图片 3334"/>
                      <p:cNvPicPr/>
                      <p:nvPr/>
                    </p:nvPicPr>
                    <p:blipFill>
                      <a:blip r:embed="rId2"/>
                      <a:stretch>
                        <a:fillRect/>
                      </a:stretch>
                    </p:blipFill>
                    <p:spPr>
                      <a:xfrm>
                        <a:off x="3498850" y="3028315"/>
                        <a:ext cx="2405063" cy="1009650"/>
                      </a:xfrm>
                      <a:prstGeom prst="rect">
                        <a:avLst/>
                      </a:prstGeom>
                      <a:solidFill>
                        <a:schemeClr val="bg1"/>
                      </a:solidFill>
                      <a:ln w="38100">
                        <a:noFill/>
                        <a:miter/>
                      </a:ln>
                    </p:spPr>
                  </p:pic>
                </p:oleObj>
              </mc:Fallback>
            </mc:AlternateContent>
          </a:graphicData>
        </a:graphic>
      </p:graphicFrame>
      <p:graphicFrame>
        <p:nvGraphicFramePr>
          <p:cNvPr id="121866" name="Object 10"/>
          <p:cNvGraphicFramePr>
            <a:graphicFrameLocks noChangeAspect="1"/>
          </p:cNvGraphicFramePr>
          <p:nvPr/>
        </p:nvGraphicFramePr>
        <p:xfrm>
          <a:off x="6019800" y="2583815"/>
          <a:ext cx="2743200" cy="1454150"/>
        </p:xfrm>
        <a:graphic>
          <a:graphicData uri="http://schemas.openxmlformats.org/presentationml/2006/ole">
            <mc:AlternateContent xmlns:mc="http://schemas.openxmlformats.org/markup-compatibility/2006">
              <mc:Choice xmlns:v="urn:schemas-microsoft-com:vml" Requires="v">
                <p:oleObj spid="_x0000_s68639" name="" r:id="rId3" imgW="1704340" imgH="865505" progId="Visio.Drawing.6">
                  <p:embed/>
                </p:oleObj>
              </mc:Choice>
              <mc:Fallback>
                <p:oleObj name="" r:id="rId3" imgW="1704340" imgH="865505" progId="Visio.Drawing.6">
                  <p:embed/>
                  <p:pic>
                    <p:nvPicPr>
                      <p:cNvPr id="0" name="图片 3331"/>
                      <p:cNvPicPr/>
                      <p:nvPr/>
                    </p:nvPicPr>
                    <p:blipFill>
                      <a:blip r:embed="rId4"/>
                      <a:stretch>
                        <a:fillRect/>
                      </a:stretch>
                    </p:blipFill>
                    <p:spPr>
                      <a:xfrm>
                        <a:off x="6019800" y="2583815"/>
                        <a:ext cx="2743200" cy="1454150"/>
                      </a:xfrm>
                      <a:prstGeom prst="rect">
                        <a:avLst/>
                      </a:prstGeom>
                      <a:solidFill>
                        <a:schemeClr val="bg1"/>
                      </a:solidFill>
                      <a:ln w="38100">
                        <a:noFill/>
                        <a:miter/>
                      </a:ln>
                    </p:spPr>
                  </p:pic>
                </p:oleObj>
              </mc:Fallback>
            </mc:AlternateContent>
          </a:graphicData>
        </a:graphic>
      </p:graphicFrame>
      <p:graphicFrame>
        <p:nvGraphicFramePr>
          <p:cNvPr id="121867" name="Object 11"/>
          <p:cNvGraphicFramePr>
            <a:graphicFrameLocks noChangeAspect="1"/>
          </p:cNvGraphicFramePr>
          <p:nvPr/>
        </p:nvGraphicFramePr>
        <p:xfrm>
          <a:off x="6617335" y="4181475"/>
          <a:ext cx="1485900" cy="454025"/>
        </p:xfrm>
        <a:graphic>
          <a:graphicData uri="http://schemas.openxmlformats.org/presentationml/2006/ole">
            <mc:AlternateContent xmlns:mc="http://schemas.openxmlformats.org/markup-compatibility/2006">
              <mc:Choice xmlns:v="urn:schemas-microsoft-com:vml" Requires="v">
                <p:oleObj spid="_x0000_s68640" name="" r:id="rId5" imgW="1028065" imgH="317500" progId="Equation.3">
                  <p:embed/>
                </p:oleObj>
              </mc:Choice>
              <mc:Fallback>
                <p:oleObj name="" r:id="rId5" imgW="1028065" imgH="317500" progId="Equation.3">
                  <p:embed/>
                  <p:pic>
                    <p:nvPicPr>
                      <p:cNvPr id="0" name="图片 3327"/>
                      <p:cNvPicPr/>
                      <p:nvPr/>
                    </p:nvPicPr>
                    <p:blipFill>
                      <a:blip r:embed="rId6"/>
                      <a:stretch>
                        <a:fillRect/>
                      </a:stretch>
                    </p:blipFill>
                    <p:spPr>
                      <a:xfrm>
                        <a:off x="6617335" y="4181475"/>
                        <a:ext cx="1485900" cy="454025"/>
                      </a:xfrm>
                      <a:prstGeom prst="rect">
                        <a:avLst/>
                      </a:prstGeom>
                      <a:solidFill>
                        <a:schemeClr val="bg1"/>
                      </a:solidFill>
                      <a:ln w="38100">
                        <a:noFill/>
                        <a:miter/>
                      </a:ln>
                    </p:spPr>
                  </p:pic>
                </p:oleObj>
              </mc:Fallback>
            </mc:AlternateContent>
          </a:graphicData>
        </a:graphic>
      </p:graphicFrame>
      <p:sp>
        <p:nvSpPr>
          <p:cNvPr id="121868" name="Text Box 12"/>
          <p:cNvSpPr txBox="1"/>
          <p:nvPr/>
        </p:nvSpPr>
        <p:spPr>
          <a:xfrm>
            <a:off x="304800" y="3969703"/>
            <a:ext cx="4286250" cy="521970"/>
          </a:xfrm>
          <a:prstGeom prst="rect">
            <a:avLst/>
          </a:prstGeom>
          <a:noFill/>
          <a:ln w="9525">
            <a:noFill/>
          </a:ln>
        </p:spPr>
        <p:txBody>
          <a:bodyPr wrap="non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 Delay Impulse function</a:t>
            </a:r>
            <a:endParaRPr lang="en-US" altLang="zh-CN" sz="28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21869" name="Object 13"/>
          <p:cNvGraphicFramePr>
            <a:graphicFrameLocks noChangeAspect="1"/>
          </p:cNvGraphicFramePr>
          <p:nvPr/>
        </p:nvGraphicFramePr>
        <p:xfrm>
          <a:off x="2664460" y="4572000"/>
          <a:ext cx="2514600" cy="1520825"/>
        </p:xfrm>
        <a:graphic>
          <a:graphicData uri="http://schemas.openxmlformats.org/presentationml/2006/ole">
            <mc:AlternateContent xmlns:mc="http://schemas.openxmlformats.org/markup-compatibility/2006">
              <mc:Choice xmlns:v="urn:schemas-microsoft-com:vml" Requires="v">
                <p:oleObj spid="_x0000_s68641" name="" r:id="rId7" imgW="1491615" imgH="865505" progId="Visio.Drawing.6">
                  <p:embed/>
                </p:oleObj>
              </mc:Choice>
              <mc:Fallback>
                <p:oleObj name="" r:id="rId7" imgW="1491615" imgH="865505" progId="Visio.Drawing.6">
                  <p:embed/>
                  <p:pic>
                    <p:nvPicPr>
                      <p:cNvPr id="0" name="图片 3329"/>
                      <p:cNvPicPr/>
                      <p:nvPr/>
                    </p:nvPicPr>
                    <p:blipFill>
                      <a:blip r:embed="rId8"/>
                      <a:stretch>
                        <a:fillRect/>
                      </a:stretch>
                    </p:blipFill>
                    <p:spPr>
                      <a:xfrm>
                        <a:off x="2664460" y="4572000"/>
                        <a:ext cx="2514600" cy="1520825"/>
                      </a:xfrm>
                      <a:prstGeom prst="rect">
                        <a:avLst/>
                      </a:prstGeom>
                      <a:solidFill>
                        <a:schemeClr val="bg1"/>
                      </a:solidFill>
                      <a:ln w="38100">
                        <a:noFill/>
                        <a:miter/>
                      </a:ln>
                    </p:spPr>
                  </p:pic>
                </p:oleObj>
              </mc:Fallback>
            </mc:AlternateContent>
          </a:graphicData>
        </a:graphic>
      </p:graphicFrame>
      <p:sp>
        <p:nvSpPr>
          <p:cNvPr id="121870" name="AutoShape 14"/>
          <p:cNvSpPr/>
          <p:nvPr/>
        </p:nvSpPr>
        <p:spPr>
          <a:xfrm>
            <a:off x="4873625" y="5943600"/>
            <a:ext cx="3014345" cy="762000"/>
          </a:xfrm>
          <a:prstGeom prst="wedgeRoundRectCallout">
            <a:avLst>
              <a:gd name="adj1" fmla="val -72013"/>
              <a:gd name="adj2" fmla="val -100416"/>
              <a:gd name="adj3" fmla="val 16667"/>
            </a:avLst>
          </a:prstGeom>
          <a:solidFill>
            <a:srgbClr val="CCEC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sym typeface="+mn-ea"/>
              </a:rPr>
              <a:t>Delay Impulse function</a:t>
            </a:r>
            <a:r>
              <a:rPr lang="en-US" altLang="zh-CN" sz="1800" b="1" dirty="0">
                <a:latin typeface="Times New Roman" panose="02020603050405020304" pitchFamily="18" charset="0"/>
              </a:rPr>
              <a:t>k</a:t>
            </a:r>
            <a:r>
              <a:rPr lang="en-US" altLang="zh-CN" sz="1800" b="1" dirty="0">
                <a:latin typeface="Times New Roman" panose="02020603050405020304" pitchFamily="18" charset="0"/>
                <a:sym typeface="Symbol" panose="05050102010706020507" pitchFamily="18" charset="2"/>
              </a:rPr>
              <a:t>(t-</a:t>
            </a:r>
            <a:r>
              <a:rPr lang="en-US" altLang="zh-CN" sz="1800" b="1" baseline="-25000" dirty="0">
                <a:latin typeface="Times New Roman" panose="02020603050405020304" pitchFamily="18" charset="0"/>
                <a:sym typeface="Symbol" panose="05050102010706020507" pitchFamily="18" charset="2"/>
              </a:rPr>
              <a:t>2</a:t>
            </a:r>
            <a:r>
              <a:rPr lang="en-US" altLang="zh-CN" sz="1800" b="1" dirty="0">
                <a:latin typeface="Times New Roman" panose="02020603050405020304" pitchFamily="18" charset="0"/>
                <a:sym typeface="Symbol" panose="05050102010706020507" pitchFamily="18" charset="2"/>
              </a:rPr>
              <a:t>)</a:t>
            </a:r>
            <a:endParaRPr lang="en-US" altLang="zh-CN" sz="1800" b="1" dirty="0">
              <a:latin typeface="Times New Roman" panose="02020603050405020304" pitchFamily="18" charset="0"/>
              <a:sym typeface="Symbol" panose="05050102010706020507" pitchFamily="18" charset="2"/>
            </a:endParaRPr>
          </a:p>
          <a:p>
            <a:pPr marL="0" lvl="0" indent="0" algn="ctr" eaLnBrk="1" hangingPunct="1">
              <a:spcBef>
                <a:spcPct val="0"/>
              </a:spcBef>
              <a:buNone/>
            </a:pPr>
            <a:r>
              <a:rPr lang="en-US" altLang="zh-CN" sz="1800" b="1" dirty="0">
                <a:latin typeface="Times New Roman" panose="02020603050405020304" pitchFamily="18" charset="0"/>
                <a:sym typeface="Symbol" panose="05050102010706020507" pitchFamily="18" charset="2"/>
              </a:rPr>
              <a:t>Impulse intensity</a:t>
            </a:r>
            <a:r>
              <a:rPr lang="zh-CN" altLang="en-US" sz="1800" b="1" dirty="0">
                <a:latin typeface="Times New Roman" panose="02020603050405020304" pitchFamily="18" charset="0"/>
                <a:sym typeface="Symbol" panose="05050102010706020507" pitchFamily="18" charset="2"/>
              </a:rPr>
              <a:t> </a:t>
            </a:r>
            <a:r>
              <a:rPr lang="en-US" altLang="zh-CN" sz="1800" b="1" dirty="0">
                <a:latin typeface="Times New Roman" panose="02020603050405020304" pitchFamily="18" charset="0"/>
                <a:sym typeface="Symbol" panose="05050102010706020507" pitchFamily="18" charset="2"/>
              </a:rPr>
              <a:t>is k</a:t>
            </a:r>
            <a:endParaRPr lang="en-US" altLang="zh-CN" sz="2400" b="1" dirty="0">
              <a:latin typeface="Times New Roman" panose="02020603050405020304" pitchFamily="18" charset="0"/>
            </a:endParaRPr>
          </a:p>
        </p:txBody>
      </p:sp>
      <p:sp>
        <p:nvSpPr>
          <p:cNvPr id="121871" name="AutoShape 15"/>
          <p:cNvSpPr/>
          <p:nvPr/>
        </p:nvSpPr>
        <p:spPr>
          <a:xfrm>
            <a:off x="518795" y="6002655"/>
            <a:ext cx="2983865" cy="384175"/>
          </a:xfrm>
          <a:prstGeom prst="wedgeRoundRectCallout">
            <a:avLst>
              <a:gd name="adj1" fmla="val 58582"/>
              <a:gd name="adj2" fmla="val -212975"/>
              <a:gd name="adj3" fmla="val 16667"/>
            </a:avLst>
          </a:prstGeom>
          <a:solidFill>
            <a:srgbClr val="FFCCFF"/>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rPr>
              <a:t>Delay Impulse function </a:t>
            </a:r>
            <a:r>
              <a:rPr lang="zh-CN" altLang="en-US" sz="1800" b="1" dirty="0">
                <a:latin typeface="Times New Roman" panose="02020603050405020304" pitchFamily="18" charset="0"/>
                <a:sym typeface="Symbol" panose="05050102010706020507" pitchFamily="18" charset="2"/>
              </a:rPr>
              <a:t></a:t>
            </a:r>
            <a:r>
              <a:rPr lang="en-US" altLang="zh-CN" sz="1800" b="1" dirty="0">
                <a:latin typeface="Times New Roman" panose="02020603050405020304" pitchFamily="18" charset="0"/>
                <a:sym typeface="Symbol" panose="05050102010706020507" pitchFamily="18" charset="2"/>
              </a:rPr>
              <a:t>(t-</a:t>
            </a:r>
            <a:r>
              <a:rPr lang="en-US" altLang="zh-CN" sz="1800" b="1" baseline="-25000" dirty="0">
                <a:latin typeface="Times New Roman" panose="02020603050405020304" pitchFamily="18" charset="0"/>
                <a:sym typeface="Symbol" panose="05050102010706020507" pitchFamily="18" charset="2"/>
              </a:rPr>
              <a:t>1</a:t>
            </a:r>
            <a:r>
              <a:rPr lang="en-US" altLang="zh-CN" sz="1800" b="1" dirty="0">
                <a:latin typeface="Times New Roman" panose="02020603050405020304" pitchFamily="18" charset="0"/>
                <a:sym typeface="Symbol" panose="05050102010706020507" pitchFamily="18" charset="2"/>
              </a:rPr>
              <a:t>)</a:t>
            </a:r>
            <a:endParaRPr lang="en-US" altLang="zh-CN" sz="2400" b="1" dirty="0">
              <a:latin typeface="Times New Roman" panose="02020603050405020304" pitchFamily="18" charset="0"/>
            </a:endParaRPr>
          </a:p>
        </p:txBody>
      </p:sp>
      <p:sp>
        <p:nvSpPr>
          <p:cNvPr id="121872" name="AutoShape 16"/>
          <p:cNvSpPr/>
          <p:nvPr/>
        </p:nvSpPr>
        <p:spPr>
          <a:xfrm>
            <a:off x="71755" y="5022850"/>
            <a:ext cx="2438400" cy="609600"/>
          </a:xfrm>
          <a:prstGeom prst="wedgeRoundRectCallout">
            <a:avLst>
              <a:gd name="adj1" fmla="val 72500"/>
              <a:gd name="adj2" fmla="val -10833"/>
              <a:gd name="adj3" fmla="val 16667"/>
            </a:avLst>
          </a:prstGeom>
          <a:solidFill>
            <a:schemeClr val="hlink"/>
          </a:solid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solidFill>
                  <a:schemeClr val="bg1"/>
                </a:solidFill>
                <a:latin typeface="Times New Roman" panose="02020603050405020304" pitchFamily="18" charset="0"/>
              </a:rPr>
              <a:t>Unit Impulse function </a:t>
            </a:r>
            <a:r>
              <a:rPr lang="zh-CN" altLang="en-US" sz="1800" b="1" dirty="0">
                <a:solidFill>
                  <a:schemeClr val="bg1"/>
                </a:solidFill>
                <a:latin typeface="Times New Roman" panose="02020603050405020304" pitchFamily="18" charset="0"/>
                <a:sym typeface="Symbol" panose="05050102010706020507" pitchFamily="18" charset="2"/>
              </a:rPr>
              <a:t></a:t>
            </a:r>
            <a:r>
              <a:rPr lang="en-US" altLang="zh-CN" sz="1800" b="1" dirty="0">
                <a:solidFill>
                  <a:schemeClr val="bg1"/>
                </a:solidFill>
                <a:latin typeface="Times New Roman" panose="02020603050405020304" pitchFamily="18" charset="0"/>
                <a:sym typeface="Symbol" panose="05050102010706020507" pitchFamily="18" charset="2"/>
              </a:rPr>
              <a:t>(t)</a:t>
            </a:r>
            <a:endParaRPr lang="en-US" altLang="zh-CN" sz="1800" b="1" dirty="0">
              <a:solidFill>
                <a:schemeClr val="bg1"/>
              </a:solidFill>
              <a:latin typeface="Times New Roman" panose="02020603050405020304" pitchFamily="18" charset="0"/>
              <a:sym typeface="Symbol" panose="05050102010706020507" pitchFamily="18" charset="2"/>
            </a:endParaRPr>
          </a:p>
          <a:p>
            <a:pPr marL="0" lvl="0" indent="0" algn="ctr" eaLnBrk="1" hangingPunct="1">
              <a:spcBef>
                <a:spcPct val="0"/>
              </a:spcBef>
              <a:buNone/>
            </a:pPr>
            <a:r>
              <a:rPr lang="en-US" altLang="zh-CN" sz="1800" b="1" dirty="0">
                <a:solidFill>
                  <a:schemeClr val="bg1"/>
                </a:solidFill>
                <a:latin typeface="Times New Roman" panose="02020603050405020304" pitchFamily="18" charset="0"/>
                <a:sym typeface="Symbol" panose="05050102010706020507" pitchFamily="18" charset="2"/>
              </a:rPr>
              <a:t>Impulse intensity</a:t>
            </a:r>
            <a:r>
              <a:rPr lang="zh-CN" altLang="en-US" sz="1800" b="1" dirty="0">
                <a:solidFill>
                  <a:schemeClr val="bg1"/>
                </a:solidFill>
                <a:latin typeface="Times New Roman" panose="02020603050405020304" pitchFamily="18" charset="0"/>
                <a:sym typeface="Symbol" panose="05050102010706020507" pitchFamily="18" charset="2"/>
              </a:rPr>
              <a:t> </a:t>
            </a:r>
            <a:r>
              <a:rPr lang="en-US" altLang="zh-CN" sz="1800" b="1" dirty="0">
                <a:solidFill>
                  <a:schemeClr val="bg1"/>
                </a:solidFill>
                <a:latin typeface="Times New Roman" panose="02020603050405020304" pitchFamily="18" charset="0"/>
                <a:sym typeface="Symbol" panose="05050102010706020507" pitchFamily="18" charset="2"/>
              </a:rPr>
              <a:t>is 1</a:t>
            </a:r>
            <a:endParaRPr lang="en-US" altLang="zh-CN" sz="1800" b="1" dirty="0">
              <a:solidFill>
                <a:schemeClr val="bg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62"/>
                                        </p:tgtEl>
                                        <p:attrNameLst>
                                          <p:attrName>style.visibility</p:attrName>
                                        </p:attrNameLst>
                                      </p:cBhvr>
                                      <p:to>
                                        <p:strVal val="visible"/>
                                      </p:to>
                                    </p:set>
                                    <p:anim calcmode="lin" valueType="num">
                                      <p:cBhvr additive="base">
                                        <p:cTn id="7" dur="500" fill="hold"/>
                                        <p:tgtEl>
                                          <p:spTgt spid="121862"/>
                                        </p:tgtEl>
                                        <p:attrNameLst>
                                          <p:attrName>ppt_x</p:attrName>
                                        </p:attrNameLst>
                                      </p:cBhvr>
                                      <p:tavLst>
                                        <p:tav tm="0">
                                          <p:val>
                                            <p:strVal val="0-#ppt_w/2"/>
                                          </p:val>
                                        </p:tav>
                                        <p:tav tm="100000">
                                          <p:val>
                                            <p:strVal val="#ppt_x"/>
                                          </p:val>
                                        </p:tav>
                                      </p:tavLst>
                                    </p:anim>
                                    <p:anim calcmode="lin" valueType="num">
                                      <p:cBhvr additive="base">
                                        <p:cTn id="8" dur="500" fill="hold"/>
                                        <p:tgtEl>
                                          <p:spTgt spid="12186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1863"/>
                                        </p:tgtEl>
                                        <p:attrNameLst>
                                          <p:attrName>style.visibility</p:attrName>
                                        </p:attrNameLst>
                                      </p:cBhvr>
                                      <p:to>
                                        <p:strVal val="visible"/>
                                      </p:to>
                                    </p:set>
                                    <p:animEffect transition="in" filter="slide(fromLeft)">
                                      <p:cBhvr>
                                        <p:cTn id="13" dur="500"/>
                                        <p:tgtEl>
                                          <p:spTgt spid="121863"/>
                                        </p:tgtEl>
                                      </p:cBhvr>
                                    </p:animEffect>
                                  </p:childTnLst>
                                </p:cTn>
                              </p:par>
                            </p:childTnLst>
                          </p:cTn>
                        </p:par>
                        <p:par>
                          <p:cTn id="14" fill="hold">
                            <p:stCondLst>
                              <p:cond delay="500"/>
                            </p:stCondLst>
                            <p:childTnLst>
                              <p:par>
                                <p:cTn id="15" presetID="22" presetClass="entr" presetSubtype="8" fill="hold" grpId="0" nodeType="afterEffect">
                                  <p:stCondLst>
                                    <p:cond delay="0"/>
                                  </p:stCondLst>
                                  <p:iterate type="lt">
                                    <p:tmPct val="100000"/>
                                  </p:iterate>
                                  <p:childTnLst>
                                    <p:set>
                                      <p:cBhvr>
                                        <p:cTn id="16" dur="1" fill="hold">
                                          <p:stCondLst>
                                            <p:cond delay="0"/>
                                          </p:stCondLst>
                                        </p:cTn>
                                        <p:tgtEl>
                                          <p:spTgt spid="121859">
                                            <p:txEl>
                                              <p:pRg st="0" end="0"/>
                                            </p:txEl>
                                          </p:spTgt>
                                        </p:tgtEl>
                                        <p:attrNameLst>
                                          <p:attrName>style.visibility</p:attrName>
                                        </p:attrNameLst>
                                      </p:cBhvr>
                                      <p:to>
                                        <p:strVal val="visible"/>
                                      </p:to>
                                    </p:set>
                                    <p:animEffect transition="in" filter="wipe(left)">
                                      <p:cBhvr>
                                        <p:cTn id="17" dur="75"/>
                                        <p:tgtEl>
                                          <p:spTgt spid="1218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1861"/>
                                        </p:tgtEl>
                                        <p:attrNameLst>
                                          <p:attrName>style.visibility</p:attrName>
                                        </p:attrNameLst>
                                      </p:cBhvr>
                                      <p:to>
                                        <p:strVal val="visible"/>
                                      </p:to>
                                    </p:set>
                                    <p:animEffect transition="in" filter="dissolve">
                                      <p:cBhvr>
                                        <p:cTn id="22" dur="500"/>
                                        <p:tgtEl>
                                          <p:spTgt spid="121861"/>
                                        </p:tgtEl>
                                      </p:cBhvr>
                                    </p:animEffect>
                                  </p:childTnLst>
                                </p:cTn>
                              </p:par>
                            </p:childTnLst>
                          </p:cTn>
                        </p:par>
                        <p:par>
                          <p:cTn id="23" fill="hold">
                            <p:stCondLst>
                              <p:cond delay="500"/>
                            </p:stCondLst>
                            <p:childTnLst>
                              <p:par>
                                <p:cTn id="24" presetID="22" presetClass="entr" presetSubtype="8" fill="hold" grpId="0" nodeType="afterEffect">
                                  <p:stCondLst>
                                    <p:cond delay="1000"/>
                                  </p:stCondLst>
                                  <p:childTnLst>
                                    <p:set>
                                      <p:cBhvr>
                                        <p:cTn id="25" dur="1" fill="hold">
                                          <p:stCondLst>
                                            <p:cond delay="0"/>
                                          </p:stCondLst>
                                        </p:cTn>
                                        <p:tgtEl>
                                          <p:spTgt spid="121860">
                                            <p:txEl>
                                              <p:pRg st="0" end="0"/>
                                            </p:txEl>
                                          </p:spTgt>
                                        </p:tgtEl>
                                        <p:attrNameLst>
                                          <p:attrName>style.visibility</p:attrName>
                                        </p:attrNameLst>
                                      </p:cBhvr>
                                      <p:to>
                                        <p:strVal val="visible"/>
                                      </p:to>
                                    </p:set>
                                    <p:animEffect transition="in" filter="wipe(left)">
                                      <p:cBhvr>
                                        <p:cTn id="26" dur="500"/>
                                        <p:tgtEl>
                                          <p:spTgt spid="1218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21865"/>
                                        </p:tgtEl>
                                        <p:attrNameLst>
                                          <p:attrName>style.visibility</p:attrName>
                                        </p:attrNameLst>
                                      </p:cBhvr>
                                      <p:to>
                                        <p:strVal val="visible"/>
                                      </p:to>
                                    </p:set>
                                    <p:animEffect transition="in" filter="blinds(horizontal)">
                                      <p:cBhvr>
                                        <p:cTn id="31" dur="500"/>
                                        <p:tgtEl>
                                          <p:spTgt spid="12186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21866"/>
                                        </p:tgtEl>
                                        <p:attrNameLst>
                                          <p:attrName>style.visibility</p:attrName>
                                        </p:attrNameLst>
                                      </p:cBhvr>
                                      <p:to>
                                        <p:strVal val="visible"/>
                                      </p:to>
                                    </p:set>
                                    <p:animEffect transition="in" filter="blinds(horizontal)">
                                      <p:cBhvr>
                                        <p:cTn id="36" dur="500"/>
                                        <p:tgtEl>
                                          <p:spTgt spid="12186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121867"/>
                                        </p:tgtEl>
                                        <p:attrNameLst>
                                          <p:attrName>style.visibility</p:attrName>
                                        </p:attrNameLst>
                                      </p:cBhvr>
                                      <p:to>
                                        <p:strVal val="visible"/>
                                      </p:to>
                                    </p:set>
                                    <p:anim calcmode="lin" valueType="num">
                                      <p:cBhvr additive="base">
                                        <p:cTn id="41" dur="500" fill="hold"/>
                                        <p:tgtEl>
                                          <p:spTgt spid="121867"/>
                                        </p:tgtEl>
                                        <p:attrNameLst>
                                          <p:attrName>ppt_x</p:attrName>
                                        </p:attrNameLst>
                                      </p:cBhvr>
                                      <p:tavLst>
                                        <p:tav tm="0">
                                          <p:val>
                                            <p:strVal val="0-#ppt_w/2"/>
                                          </p:val>
                                        </p:tav>
                                        <p:tav tm="100000">
                                          <p:val>
                                            <p:strVal val="#ppt_x"/>
                                          </p:val>
                                        </p:tav>
                                      </p:tavLst>
                                    </p:anim>
                                    <p:anim calcmode="lin" valueType="num">
                                      <p:cBhvr additive="base">
                                        <p:cTn id="42" dur="500" fill="hold"/>
                                        <p:tgtEl>
                                          <p:spTgt spid="121867"/>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2" presetClass="entr" presetSubtype="8" fill="hold" grpId="0" nodeType="afterEffect">
                                  <p:stCondLst>
                                    <p:cond delay="1000"/>
                                  </p:stCondLst>
                                  <p:childTnLst>
                                    <p:set>
                                      <p:cBhvr>
                                        <p:cTn id="45" dur="1" fill="hold">
                                          <p:stCondLst>
                                            <p:cond delay="0"/>
                                          </p:stCondLst>
                                        </p:cTn>
                                        <p:tgtEl>
                                          <p:spTgt spid="121868">
                                            <p:txEl>
                                              <p:pRg st="0" end="0"/>
                                            </p:txEl>
                                          </p:spTgt>
                                        </p:tgtEl>
                                        <p:attrNameLst>
                                          <p:attrName>style.visibility</p:attrName>
                                        </p:attrNameLst>
                                      </p:cBhvr>
                                      <p:to>
                                        <p:strVal val="visible"/>
                                      </p:to>
                                    </p:set>
                                    <p:animEffect transition="in" filter="wipe(left)">
                                      <p:cBhvr>
                                        <p:cTn id="46" dur="500"/>
                                        <p:tgtEl>
                                          <p:spTgt spid="121868">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21869"/>
                                        </p:tgtEl>
                                        <p:attrNameLst>
                                          <p:attrName>style.visibility</p:attrName>
                                        </p:attrNameLst>
                                      </p:cBhvr>
                                      <p:to>
                                        <p:strVal val="visible"/>
                                      </p:to>
                                    </p:set>
                                    <p:animEffect transition="in" filter="blinds(horizontal)">
                                      <p:cBhvr>
                                        <p:cTn id="51" dur="500"/>
                                        <p:tgtEl>
                                          <p:spTgt spid="121869"/>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21872"/>
                                        </p:tgtEl>
                                        <p:attrNameLst>
                                          <p:attrName>style.visibility</p:attrName>
                                        </p:attrNameLst>
                                      </p:cBhvr>
                                      <p:to>
                                        <p:strVal val="visible"/>
                                      </p:to>
                                    </p:set>
                                    <p:animEffect transition="in" filter="blinds(horizontal)">
                                      <p:cBhvr>
                                        <p:cTn id="56" dur="500"/>
                                        <p:tgtEl>
                                          <p:spTgt spid="121872"/>
                                        </p:tgtEl>
                                      </p:cBhvr>
                                    </p:animEffect>
                                  </p:childTnLst>
                                  <p:subTnLst>
                                    <p:set>
                                      <p:cBhvr override="childStyle">
                                        <p:cTn dur="1" fill="hold" display="0" masterRel="nextClick" afterEffect="1"/>
                                        <p:tgtEl>
                                          <p:spTgt spid="121872"/>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1871"/>
                                        </p:tgtEl>
                                        <p:attrNameLst>
                                          <p:attrName>style.visibility</p:attrName>
                                        </p:attrNameLst>
                                      </p:cBhvr>
                                      <p:to>
                                        <p:strVal val="visible"/>
                                      </p:to>
                                    </p:set>
                                    <p:animEffect transition="in" filter="blinds(horizontal)">
                                      <p:cBhvr>
                                        <p:cTn id="61" dur="500"/>
                                        <p:tgtEl>
                                          <p:spTgt spid="121871"/>
                                        </p:tgtEl>
                                      </p:cBhvr>
                                    </p:animEffect>
                                  </p:childTnLst>
                                  <p:subTnLst>
                                    <p:set>
                                      <p:cBhvr override="childStyle">
                                        <p:cTn dur="1" fill="hold" display="0" masterRel="nextClick" afterEffect="1"/>
                                        <p:tgtEl>
                                          <p:spTgt spid="121871"/>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21870"/>
                                        </p:tgtEl>
                                        <p:attrNameLst>
                                          <p:attrName>style.visibility</p:attrName>
                                        </p:attrNameLst>
                                      </p:cBhvr>
                                      <p:to>
                                        <p:strVal val="visible"/>
                                      </p:to>
                                    </p:set>
                                    <p:animEffect transition="in" filter="blinds(horizontal)">
                                      <p:cBhvr>
                                        <p:cTn id="66" dur="500"/>
                                        <p:tgtEl>
                                          <p:spTgt spid="121870"/>
                                        </p:tgtEl>
                                      </p:cBhvr>
                                    </p:animEffect>
                                  </p:childTnLst>
                                  <p:subTnLst>
                                    <p:set>
                                      <p:cBhvr override="childStyle">
                                        <p:cTn dur="1" fill="hold" display="0" masterRel="nextClick" afterEffect="1"/>
                                        <p:tgtEl>
                                          <p:spTgt spid="1218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dvAuto="1000" build="p"/>
      <p:bldP spid="121860" grpId="0" advAuto="1000" build="p"/>
      <p:bldP spid="121861" grpId="0" bldLvl="0" animBg="1"/>
      <p:bldP spid="121862" grpId="0" bldLvl="0" animBg="1"/>
      <p:bldP spid="121863" grpId="0" bldLvl="0" animBg="1"/>
      <p:bldP spid="121868" grpId="0" advAuto="1000" build="p"/>
      <p:bldP spid="121870" grpId="0" bldLvl="0" animBg="1"/>
      <p:bldP spid="121871" grpId="0" bldLvl="0" animBg="1"/>
      <p:bldP spid="121872"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p:nvPr/>
        </p:nvSpPr>
        <p:spPr>
          <a:xfrm>
            <a:off x="336550" y="767080"/>
            <a:ext cx="8274050" cy="829945"/>
          </a:xfrm>
          <a:prstGeom prst="rect">
            <a:avLst/>
          </a:prstGeom>
          <a:noFill/>
          <a:ln w="9525">
            <a:noFill/>
          </a:ln>
        </p:spPr>
        <p:txBody>
          <a:bodyPr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1.Integration of unit impulse functon </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(t)to time is equal to unit step function </a:t>
            </a:r>
            <a:r>
              <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endParaRPr lang="zh-CN" alt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
        <p:nvSpPr>
          <p:cNvPr id="122883" name="Text Box 3"/>
          <p:cNvSpPr txBox="1"/>
          <p:nvPr/>
        </p:nvSpPr>
        <p:spPr>
          <a:xfrm>
            <a:off x="336550" y="246222"/>
            <a:ext cx="5789930" cy="521970"/>
          </a:xfrm>
          <a:prstGeom prst="rect">
            <a:avLst/>
          </a:prstGeom>
          <a:solidFill>
            <a:srgbClr val="FF3300"/>
          </a:solidFill>
          <a:ln w="9525">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20000"/>
              </a:spcBef>
              <a:buClrTx/>
              <a:buSzTx/>
              <a:buFontTx/>
              <a:buNone/>
            </a:pP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2. The nature of the impulse function</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22884" name="Text Box 4"/>
          <p:cNvSpPr txBox="1"/>
          <p:nvPr/>
        </p:nvSpPr>
        <p:spPr>
          <a:xfrm>
            <a:off x="396875" y="2328228"/>
            <a:ext cx="8305800" cy="82994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algn="l" eaLnBrk="1" hangingPunct="1">
              <a:spcBef>
                <a:spcPct val="50000"/>
              </a:spcBef>
              <a:buClrTx/>
              <a:buSzTx/>
              <a:buFontTx/>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Conversely, the first derivative of the step function </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to time is equal to the impulse function </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rPr>
              <a:t>(t)</a:t>
            </a: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sym typeface="Symbol" panose="05050102010706020507" pitchFamily="18" charset="2"/>
            </a:endParaRPr>
          </a:p>
        </p:txBody>
      </p:sp>
      <p:sp>
        <p:nvSpPr>
          <p:cNvPr id="122885" name="Text Box 5"/>
          <p:cNvSpPr txBox="1"/>
          <p:nvPr/>
        </p:nvSpPr>
        <p:spPr>
          <a:xfrm>
            <a:off x="244475" y="4036060"/>
            <a:ext cx="6957060" cy="829945"/>
          </a:xfrm>
          <a:prstGeom prst="rect">
            <a:avLst/>
          </a:prstGeom>
          <a:noFill/>
          <a:ln w="9525">
            <a:noFill/>
          </a:ln>
        </p:spPr>
        <p:txBody>
          <a:bodyPr wrap="square" lIns="198000" rIns="198000">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2.</a:t>
            </a:r>
            <a:r>
              <a:rPr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For any function f(t) that is continuous at t = 0,</a:t>
            </a:r>
            <a:endParaRPr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0" indent="0" eaLnBrk="1" hangingPunct="1">
              <a:spcBef>
                <a:spcPct val="0"/>
              </a:spcBef>
              <a:buNone/>
            </a:pPr>
            <a:r>
              <a:rPr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         there will be</a:t>
            </a:r>
            <a:r>
              <a:rPr 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a:t>
            </a:r>
            <a:endParaRPr lang="en-US"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graphicFrame>
        <p:nvGraphicFramePr>
          <p:cNvPr id="122886" name="Object 6"/>
          <p:cNvGraphicFramePr>
            <a:graphicFrameLocks noChangeAspect="1"/>
          </p:cNvGraphicFramePr>
          <p:nvPr/>
        </p:nvGraphicFramePr>
        <p:xfrm>
          <a:off x="2819400" y="1651635"/>
          <a:ext cx="2298700" cy="685800"/>
        </p:xfrm>
        <a:graphic>
          <a:graphicData uri="http://schemas.openxmlformats.org/presentationml/2006/ole">
            <mc:AlternateContent xmlns:mc="http://schemas.openxmlformats.org/markup-compatibility/2006">
              <mc:Choice xmlns:v="urn:schemas-microsoft-com:vml" Requires="v">
                <p:oleObj spid="_x0000_s69664" name="" r:id="rId1" imgW="1104900" imgH="330200" progId="Equation.3">
                  <p:embed/>
                </p:oleObj>
              </mc:Choice>
              <mc:Fallback>
                <p:oleObj name="" r:id="rId1" imgW="1104900" imgH="330200" progId="Equation.3">
                  <p:embed/>
                  <p:pic>
                    <p:nvPicPr>
                      <p:cNvPr id="0" name="图片 3344"/>
                      <p:cNvPicPr/>
                      <p:nvPr/>
                    </p:nvPicPr>
                    <p:blipFill>
                      <a:blip r:embed="rId2"/>
                      <a:stretch>
                        <a:fillRect/>
                      </a:stretch>
                    </p:blipFill>
                    <p:spPr>
                      <a:xfrm>
                        <a:off x="2819400" y="1651635"/>
                        <a:ext cx="2298700" cy="685800"/>
                      </a:xfrm>
                      <a:prstGeom prst="rect">
                        <a:avLst/>
                      </a:prstGeom>
                      <a:solidFill>
                        <a:schemeClr val="bg1"/>
                      </a:solidFill>
                      <a:ln w="38100">
                        <a:noFill/>
                        <a:miter/>
                      </a:ln>
                    </p:spPr>
                  </p:pic>
                </p:oleObj>
              </mc:Fallback>
            </mc:AlternateContent>
          </a:graphicData>
        </a:graphic>
      </p:graphicFrame>
      <p:graphicFrame>
        <p:nvGraphicFramePr>
          <p:cNvPr id="122887" name="Object 7"/>
          <p:cNvGraphicFramePr>
            <a:graphicFrameLocks noChangeAspect="1"/>
          </p:cNvGraphicFramePr>
          <p:nvPr/>
        </p:nvGraphicFramePr>
        <p:xfrm>
          <a:off x="3352800" y="3220085"/>
          <a:ext cx="1692275" cy="844550"/>
        </p:xfrm>
        <a:graphic>
          <a:graphicData uri="http://schemas.openxmlformats.org/presentationml/2006/ole">
            <mc:AlternateContent xmlns:mc="http://schemas.openxmlformats.org/markup-compatibility/2006">
              <mc:Choice xmlns:v="urn:schemas-microsoft-com:vml" Requires="v">
                <p:oleObj spid="_x0000_s69665" name="" r:id="rId3" imgW="812165" imgH="406400" progId="Equation.3">
                  <p:embed/>
                </p:oleObj>
              </mc:Choice>
              <mc:Fallback>
                <p:oleObj name="" r:id="rId3" imgW="812165" imgH="406400" progId="Equation.3">
                  <p:embed/>
                  <p:pic>
                    <p:nvPicPr>
                      <p:cNvPr id="0" name="图片 3338"/>
                      <p:cNvPicPr/>
                      <p:nvPr/>
                    </p:nvPicPr>
                    <p:blipFill>
                      <a:blip r:embed="rId4"/>
                      <a:stretch>
                        <a:fillRect/>
                      </a:stretch>
                    </p:blipFill>
                    <p:spPr>
                      <a:xfrm>
                        <a:off x="3352800" y="3220085"/>
                        <a:ext cx="1692275" cy="844550"/>
                      </a:xfrm>
                      <a:prstGeom prst="rect">
                        <a:avLst/>
                      </a:prstGeom>
                      <a:solidFill>
                        <a:schemeClr val="bg1"/>
                      </a:solidFill>
                      <a:ln w="38100">
                        <a:noFill/>
                        <a:miter/>
                      </a:ln>
                    </p:spPr>
                  </p:pic>
                </p:oleObj>
              </mc:Fallback>
            </mc:AlternateContent>
          </a:graphicData>
        </a:graphic>
      </p:graphicFrame>
      <p:graphicFrame>
        <p:nvGraphicFramePr>
          <p:cNvPr id="122888" name="Object 8"/>
          <p:cNvGraphicFramePr>
            <a:graphicFrameLocks noChangeAspect="1"/>
          </p:cNvGraphicFramePr>
          <p:nvPr/>
        </p:nvGraphicFramePr>
        <p:xfrm>
          <a:off x="3652520" y="4744720"/>
          <a:ext cx="2819400" cy="438150"/>
        </p:xfrm>
        <a:graphic>
          <a:graphicData uri="http://schemas.openxmlformats.org/presentationml/2006/ole">
            <mc:AlternateContent xmlns:mc="http://schemas.openxmlformats.org/markup-compatibility/2006">
              <mc:Choice xmlns:v="urn:schemas-microsoft-com:vml" Requires="v">
                <p:oleObj spid="_x0000_s69666" name="" r:id="rId5" imgW="1294765" imgH="203200" progId="Equation.3">
                  <p:embed/>
                </p:oleObj>
              </mc:Choice>
              <mc:Fallback>
                <p:oleObj name="" r:id="rId5" imgW="1294765" imgH="203200" progId="Equation.3">
                  <p:embed/>
                  <p:pic>
                    <p:nvPicPr>
                      <p:cNvPr id="0" name="图片 3336"/>
                      <p:cNvPicPr/>
                      <p:nvPr/>
                    </p:nvPicPr>
                    <p:blipFill>
                      <a:blip r:embed="rId6"/>
                      <a:stretch>
                        <a:fillRect/>
                      </a:stretch>
                    </p:blipFill>
                    <p:spPr>
                      <a:xfrm>
                        <a:off x="3652520" y="4744720"/>
                        <a:ext cx="2819400" cy="438150"/>
                      </a:xfrm>
                      <a:prstGeom prst="rect">
                        <a:avLst/>
                      </a:prstGeom>
                      <a:solidFill>
                        <a:schemeClr val="bg1"/>
                      </a:solidFill>
                      <a:ln w="38100">
                        <a:noFill/>
                        <a:miter/>
                      </a:ln>
                    </p:spPr>
                  </p:pic>
                </p:oleObj>
              </mc:Fallback>
            </mc:AlternateContent>
          </a:graphicData>
        </a:graphic>
      </p:graphicFrame>
      <p:graphicFrame>
        <p:nvGraphicFramePr>
          <p:cNvPr id="122889" name="Object 9"/>
          <p:cNvGraphicFramePr>
            <a:graphicFrameLocks noChangeAspect="1"/>
          </p:cNvGraphicFramePr>
          <p:nvPr/>
        </p:nvGraphicFramePr>
        <p:xfrm>
          <a:off x="2402205" y="5272088"/>
          <a:ext cx="4352925" cy="595312"/>
        </p:xfrm>
        <a:graphic>
          <a:graphicData uri="http://schemas.openxmlformats.org/presentationml/2006/ole">
            <mc:AlternateContent xmlns:mc="http://schemas.openxmlformats.org/markup-compatibility/2006">
              <mc:Choice xmlns:v="urn:schemas-microsoft-com:vml" Requires="v">
                <p:oleObj spid="_x0000_s69667" name="" r:id="rId7" imgW="2411730" imgH="330200" progId="Equation.3">
                  <p:embed/>
                </p:oleObj>
              </mc:Choice>
              <mc:Fallback>
                <p:oleObj name="" r:id="rId7" imgW="2411730" imgH="330200" progId="Equation.3">
                  <p:embed/>
                  <p:pic>
                    <p:nvPicPr>
                      <p:cNvPr id="0" name="图片 3335"/>
                      <p:cNvPicPr/>
                      <p:nvPr/>
                    </p:nvPicPr>
                    <p:blipFill>
                      <a:blip r:embed="rId8"/>
                      <a:stretch>
                        <a:fillRect/>
                      </a:stretch>
                    </p:blipFill>
                    <p:spPr>
                      <a:xfrm>
                        <a:off x="2402205" y="5272088"/>
                        <a:ext cx="4352925" cy="595312"/>
                      </a:xfrm>
                      <a:prstGeom prst="rect">
                        <a:avLst/>
                      </a:prstGeom>
                      <a:solidFill>
                        <a:schemeClr val="bg1"/>
                      </a:solidFill>
                      <a:ln w="38100">
                        <a:noFill/>
                        <a:miter/>
                      </a:ln>
                    </p:spPr>
                  </p:pic>
                </p:oleObj>
              </mc:Fallback>
            </mc:AlternateContent>
          </a:graphicData>
        </a:graphic>
      </p:graphicFrame>
      <p:graphicFrame>
        <p:nvGraphicFramePr>
          <p:cNvPr id="122890" name="Object 10"/>
          <p:cNvGraphicFramePr>
            <a:graphicFrameLocks noChangeAspect="1"/>
          </p:cNvGraphicFramePr>
          <p:nvPr/>
        </p:nvGraphicFramePr>
        <p:xfrm>
          <a:off x="2332355" y="6034088"/>
          <a:ext cx="5154613" cy="595312"/>
        </p:xfrm>
        <a:graphic>
          <a:graphicData uri="http://schemas.openxmlformats.org/presentationml/2006/ole">
            <mc:AlternateContent xmlns:mc="http://schemas.openxmlformats.org/markup-compatibility/2006">
              <mc:Choice xmlns:v="urn:schemas-microsoft-com:vml" Requires="v">
                <p:oleObj spid="_x0000_s69668" name="" r:id="rId9" imgW="2856230" imgH="330200" progId="Equation.3">
                  <p:embed/>
                </p:oleObj>
              </mc:Choice>
              <mc:Fallback>
                <p:oleObj name="" r:id="rId9" imgW="2856230" imgH="330200" progId="Equation.3">
                  <p:embed/>
                  <p:pic>
                    <p:nvPicPr>
                      <p:cNvPr id="0" name="图片 3342"/>
                      <p:cNvPicPr/>
                      <p:nvPr/>
                    </p:nvPicPr>
                    <p:blipFill>
                      <a:blip r:embed="rId10"/>
                      <a:stretch>
                        <a:fillRect/>
                      </a:stretch>
                    </p:blipFill>
                    <p:spPr>
                      <a:xfrm>
                        <a:off x="2332355" y="6034088"/>
                        <a:ext cx="5154613" cy="595312"/>
                      </a:xfrm>
                      <a:prstGeom prst="rect">
                        <a:avLst/>
                      </a:prstGeom>
                      <a:solidFill>
                        <a:schemeClr val="bg1"/>
                      </a:solidFill>
                      <a:ln w="38100">
                        <a:noFill/>
                        <a:miter/>
                      </a:ln>
                    </p:spPr>
                  </p:pic>
                </p:oleObj>
              </mc:Fallback>
            </mc:AlternateContent>
          </a:graphicData>
        </a:graphic>
      </p:graphicFrame>
      <p:sp>
        <p:nvSpPr>
          <p:cNvPr id="122891" name="Text Box 11"/>
          <p:cNvSpPr txBox="1"/>
          <p:nvPr/>
        </p:nvSpPr>
        <p:spPr>
          <a:xfrm>
            <a:off x="1151890" y="5309235"/>
            <a:ext cx="1180465" cy="460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rPr>
              <a:t>Thus:</a:t>
            </a:r>
            <a:endParaRPr lang="en-US" altLang="zh-CN" sz="2400" b="1" dirty="0">
              <a:solidFill>
                <a:schemeClr val="bg1"/>
              </a:solidFill>
              <a:latin typeface="Times New Roman" panose="02020603050405020304" pitchFamily="18" charset="0"/>
              <a:ea typeface="楷体_GB2312" panose="0201060903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wipe(left)">
                                      <p:cBhvr>
                                        <p:cTn id="7" dur="500"/>
                                        <p:tgtEl>
                                          <p:spTgt spid="1228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6"/>
                                        </p:tgtEl>
                                        <p:attrNameLst>
                                          <p:attrName>style.visibility</p:attrName>
                                        </p:attrNameLst>
                                      </p:cBhvr>
                                      <p:to>
                                        <p:strVal val="visible"/>
                                      </p:to>
                                    </p:set>
                                    <p:animEffect transition="in" filter="blinds(horizontal)">
                                      <p:cBhvr>
                                        <p:cTn id="12" dur="500"/>
                                        <p:tgtEl>
                                          <p:spTgt spid="1228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884"/>
                                        </p:tgtEl>
                                        <p:attrNameLst>
                                          <p:attrName>style.visibility</p:attrName>
                                        </p:attrNameLst>
                                      </p:cBhvr>
                                      <p:to>
                                        <p:strVal val="visible"/>
                                      </p:to>
                                    </p:set>
                                    <p:animEffect transition="in" filter="wipe(left)">
                                      <p:cBhvr>
                                        <p:cTn id="17" dur="500"/>
                                        <p:tgtEl>
                                          <p:spTgt spid="1228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887"/>
                                        </p:tgtEl>
                                        <p:attrNameLst>
                                          <p:attrName>style.visibility</p:attrName>
                                        </p:attrNameLst>
                                      </p:cBhvr>
                                      <p:to>
                                        <p:strVal val="visible"/>
                                      </p:to>
                                    </p:set>
                                    <p:animEffect transition="in" filter="blinds(horizontal)">
                                      <p:cBhvr>
                                        <p:cTn id="22" dur="500"/>
                                        <p:tgtEl>
                                          <p:spTgt spid="122887"/>
                                        </p:tgtEl>
                                      </p:cBhvr>
                                    </p:animEffect>
                                  </p:childTnLst>
                                </p:cTn>
                              </p:par>
                            </p:childTnLst>
                          </p:cTn>
                        </p:par>
                        <p:par>
                          <p:cTn id="23" fill="hold">
                            <p:stCondLst>
                              <p:cond delay="500"/>
                            </p:stCondLst>
                            <p:childTnLst>
                              <p:par>
                                <p:cTn id="24" presetID="22" presetClass="entr" presetSubtype="8" fill="hold" grpId="0" nodeType="afterEffect">
                                  <p:stCondLst>
                                    <p:cond delay="1000"/>
                                  </p:stCondLst>
                                  <p:childTnLst>
                                    <p:set>
                                      <p:cBhvr>
                                        <p:cTn id="25" dur="1" fill="hold">
                                          <p:stCondLst>
                                            <p:cond delay="0"/>
                                          </p:stCondLst>
                                        </p:cTn>
                                        <p:tgtEl>
                                          <p:spTgt spid="122885">
                                            <p:txEl>
                                              <p:pRg st="0" end="0"/>
                                            </p:txEl>
                                          </p:spTgt>
                                        </p:tgtEl>
                                        <p:attrNameLst>
                                          <p:attrName>style.visibility</p:attrName>
                                        </p:attrNameLst>
                                      </p:cBhvr>
                                      <p:to>
                                        <p:strVal val="visible"/>
                                      </p:to>
                                    </p:set>
                                    <p:animEffect transition="in" filter="wipe(left)">
                                      <p:cBhvr>
                                        <p:cTn id="26" dur="500"/>
                                        <p:tgtEl>
                                          <p:spTgt spid="122885">
                                            <p:txEl>
                                              <p:pRg st="0" end="0"/>
                                            </p:txEl>
                                          </p:spTgt>
                                        </p:tgtEl>
                                      </p:cBhvr>
                                    </p:animEffect>
                                  </p:childTnLst>
                                </p:cTn>
                              </p:par>
                            </p:childTnLst>
                          </p:cTn>
                        </p:par>
                        <p:par>
                          <p:cTn id="27" fill="hold">
                            <p:stCondLst>
                              <p:cond delay="2000"/>
                            </p:stCondLst>
                            <p:childTnLst>
                              <p:par>
                                <p:cTn id="28" presetID="22" presetClass="entr" presetSubtype="8" fill="hold" grpId="0" nodeType="afterEffect">
                                  <p:stCondLst>
                                    <p:cond delay="2000"/>
                                  </p:stCondLst>
                                  <p:childTnLst>
                                    <p:set>
                                      <p:cBhvr>
                                        <p:cTn id="29" dur="1" fill="hold">
                                          <p:stCondLst>
                                            <p:cond delay="0"/>
                                          </p:stCondLst>
                                        </p:cTn>
                                        <p:tgtEl>
                                          <p:spTgt spid="122885">
                                            <p:txEl>
                                              <p:pRg st="1" end="1"/>
                                            </p:txEl>
                                          </p:spTgt>
                                        </p:tgtEl>
                                        <p:attrNameLst>
                                          <p:attrName>style.visibility</p:attrName>
                                        </p:attrNameLst>
                                      </p:cBhvr>
                                      <p:to>
                                        <p:strVal val="visible"/>
                                      </p:to>
                                    </p:set>
                                    <p:animEffect transition="in" filter="wipe(left)">
                                      <p:cBhvr>
                                        <p:cTn id="30" dur="500"/>
                                        <p:tgtEl>
                                          <p:spTgt spid="12288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122885">
                                            <p:txEl>
                                              <p:pRg st="0" end="0"/>
                                            </p:txEl>
                                          </p:spTgt>
                                        </p:tgtEl>
                                        <p:attrNameLst>
                                          <p:attrName>style.visibility</p:attrName>
                                        </p:attrNameLst>
                                      </p:cBhvr>
                                      <p:to>
                                        <p:strVal val="visible"/>
                                      </p:to>
                                    </p:set>
                                    <p:anim calcmode="lin" valueType="num">
                                      <p:cBhvr additive="base">
                                        <p:cTn id="35" dur="500" fill="hold"/>
                                        <p:tgtEl>
                                          <p:spTgt spid="122885">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2885">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122885">
                                            <p:txEl>
                                              <p:pRg st="1" end="1"/>
                                            </p:txEl>
                                          </p:spTgt>
                                        </p:tgtEl>
                                        <p:attrNameLst>
                                          <p:attrName>style.visibility</p:attrName>
                                        </p:attrNameLst>
                                      </p:cBhvr>
                                      <p:to>
                                        <p:strVal val="visible"/>
                                      </p:to>
                                    </p:set>
                                    <p:anim calcmode="lin" valueType="num">
                                      <p:cBhvr additive="base">
                                        <p:cTn id="39" dur="500" fill="hold"/>
                                        <p:tgtEl>
                                          <p:spTgt spid="12288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28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122888"/>
                                        </p:tgtEl>
                                        <p:attrNameLst>
                                          <p:attrName>style.visibility</p:attrName>
                                        </p:attrNameLst>
                                      </p:cBhvr>
                                      <p:to>
                                        <p:strVal val="visible"/>
                                      </p:to>
                                    </p:set>
                                    <p:animEffect transition="in" filter="blinds(horizontal)">
                                      <p:cBhvr>
                                        <p:cTn id="45" dur="500"/>
                                        <p:tgtEl>
                                          <p:spTgt spid="12288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22891"/>
                                        </p:tgtEl>
                                        <p:attrNameLst>
                                          <p:attrName>style.visibility</p:attrName>
                                        </p:attrNameLst>
                                      </p:cBhvr>
                                      <p:to>
                                        <p:strVal val="visible"/>
                                      </p:to>
                                    </p:set>
                                    <p:animEffect transition="in" filter="blinds(horizontal)">
                                      <p:cBhvr>
                                        <p:cTn id="50" dur="500"/>
                                        <p:tgtEl>
                                          <p:spTgt spid="12289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122889"/>
                                        </p:tgtEl>
                                        <p:attrNameLst>
                                          <p:attrName>style.visibility</p:attrName>
                                        </p:attrNameLst>
                                      </p:cBhvr>
                                      <p:to>
                                        <p:strVal val="visible"/>
                                      </p:to>
                                    </p:set>
                                    <p:animEffect transition="in" filter="blinds(horizontal)">
                                      <p:cBhvr>
                                        <p:cTn id="55" dur="500"/>
                                        <p:tgtEl>
                                          <p:spTgt spid="12288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22890"/>
                                        </p:tgtEl>
                                        <p:attrNameLst>
                                          <p:attrName>style.visibility</p:attrName>
                                        </p:attrNameLst>
                                      </p:cBhvr>
                                      <p:to>
                                        <p:strVal val="visible"/>
                                      </p:to>
                                    </p:set>
                                    <p:animEffect transition="in" filter="blinds(horizontal)">
                                      <p:cBhvr>
                                        <p:cTn id="60" dur="500"/>
                                        <p:tgtEl>
                                          <p:spTgt spid="122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dvAuto="1000" build="p"/>
      <p:bldP spid="122884" grpId="0"/>
      <p:bldP spid="122885" grpId="0" advAuto="1000" uiExpand="1" build="p"/>
      <p:bldP spid="122885" grpId="1" bldLvl="0" build="allAtOnce"/>
      <p:bldP spid="122891"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p:nvPr/>
        </p:nvSpPr>
        <p:spPr>
          <a:xfrm>
            <a:off x="351155" y="4614228"/>
            <a:ext cx="4572000" cy="52197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dirty="0">
                <a:solidFill>
                  <a:schemeClr val="bg1"/>
                </a:solidFill>
                <a:latin typeface="Times New Roman" panose="02020603050405020304" pitchFamily="18" charset="0"/>
                <a:ea typeface="楷体_GB2312" panose="02010609030101010101" pitchFamily="49" charset="-122"/>
                <a:sym typeface="+mn-ea"/>
              </a:rPr>
              <a:t>When excitation is </a:t>
            </a:r>
            <a:r>
              <a:rPr lang="en-US" altLang="zh-CN" sz="2800" dirty="0">
                <a:solidFill>
                  <a:schemeClr val="bg1"/>
                </a:solidFill>
                <a:latin typeface="Times New Roman" panose="02020603050405020304" pitchFamily="18" charset="0"/>
                <a:ea typeface="楷体_GB2312" panose="02010609030101010101" pitchFamily="49" charset="-122"/>
              </a:rPr>
              <a:t>10</a:t>
            </a:r>
            <a:r>
              <a:rPr lang="en-US" altLang="zh-CN" sz="2800" dirty="0">
                <a:solidFill>
                  <a:schemeClr val="bg1"/>
                </a:solidFill>
                <a:latin typeface="Times New Roman" panose="02020603050405020304" pitchFamily="18" charset="0"/>
                <a:ea typeface="楷体_GB2312" panose="02010609030101010101" pitchFamily="49" charset="-122"/>
                <a:sym typeface="Symbol" panose="05050102010706020507" pitchFamily="18" charset="2"/>
              </a:rPr>
              <a:t></a:t>
            </a:r>
            <a:r>
              <a:rPr lang="en-US" altLang="zh-CN" sz="2800" dirty="0">
                <a:solidFill>
                  <a:schemeClr val="bg1"/>
                </a:solidFill>
                <a:latin typeface="Times New Roman" panose="02020603050405020304" pitchFamily="18" charset="0"/>
                <a:ea typeface="楷体_GB2312" panose="02010609030101010101" pitchFamily="49" charset="-122"/>
              </a:rPr>
              <a:t>(t).</a:t>
            </a:r>
            <a:endParaRPr lang="zh-CN" altLang="en-US" sz="2800" dirty="0">
              <a:solidFill>
                <a:schemeClr val="bg1"/>
              </a:solidFill>
              <a:latin typeface="Times New Roman" panose="02020603050405020304" pitchFamily="18" charset="0"/>
              <a:ea typeface="楷体_GB2312" panose="02010609030101010101" pitchFamily="49" charset="-122"/>
            </a:endParaRPr>
          </a:p>
        </p:txBody>
      </p:sp>
      <p:graphicFrame>
        <p:nvGraphicFramePr>
          <p:cNvPr id="123909" name="Object 5"/>
          <p:cNvGraphicFramePr>
            <a:graphicFrameLocks noChangeAspect="1"/>
          </p:cNvGraphicFramePr>
          <p:nvPr/>
        </p:nvGraphicFramePr>
        <p:xfrm>
          <a:off x="2819400" y="457200"/>
          <a:ext cx="4648200" cy="458788"/>
        </p:xfrm>
        <a:graphic>
          <a:graphicData uri="http://schemas.openxmlformats.org/presentationml/2006/ole">
            <mc:AlternateContent xmlns:mc="http://schemas.openxmlformats.org/markup-compatibility/2006">
              <mc:Choice xmlns:v="urn:schemas-microsoft-com:vml" Requires="v">
                <p:oleObj spid="_x0000_s70700" name="" r:id="rId1" imgW="2032000" imgH="203200" progId="Equation.3">
                  <p:embed/>
                </p:oleObj>
              </mc:Choice>
              <mc:Fallback>
                <p:oleObj name="" r:id="rId1" imgW="2032000" imgH="203200" progId="Equation.3">
                  <p:embed/>
                  <p:pic>
                    <p:nvPicPr>
                      <p:cNvPr id="0" name="图片 3337"/>
                      <p:cNvPicPr/>
                      <p:nvPr/>
                    </p:nvPicPr>
                    <p:blipFill>
                      <a:blip r:embed="rId2"/>
                      <a:stretch>
                        <a:fillRect/>
                      </a:stretch>
                    </p:blipFill>
                    <p:spPr>
                      <a:xfrm>
                        <a:off x="2819400" y="457200"/>
                        <a:ext cx="4648200" cy="458788"/>
                      </a:xfrm>
                      <a:prstGeom prst="rect">
                        <a:avLst/>
                      </a:prstGeom>
                      <a:solidFill>
                        <a:schemeClr val="bg1"/>
                      </a:solidFill>
                      <a:ln w="38100">
                        <a:noFill/>
                        <a:miter/>
                      </a:ln>
                    </p:spPr>
                  </p:pic>
                </p:oleObj>
              </mc:Fallback>
            </mc:AlternateContent>
          </a:graphicData>
        </a:graphic>
      </p:graphicFrame>
      <p:sp>
        <p:nvSpPr>
          <p:cNvPr id="123910" name="AutoShape 6"/>
          <p:cNvSpPr/>
          <p:nvPr/>
        </p:nvSpPr>
        <p:spPr>
          <a:xfrm>
            <a:off x="2916555" y="1043305"/>
            <a:ext cx="2375535" cy="467995"/>
          </a:xfrm>
          <a:prstGeom prst="wedgeEllipseCallout">
            <a:avLst>
              <a:gd name="adj1" fmla="val 3675"/>
              <a:gd name="adj2" fmla="val -93826"/>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cs typeface="Times New Roman" panose="02020603050405020304" pitchFamily="18" charset="0"/>
              </a:rPr>
              <a:t>step response</a:t>
            </a:r>
            <a:endParaRPr lang="en-US" altLang="zh-CN" sz="18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23911" name="AutoShape 7"/>
          <p:cNvSpPr/>
          <p:nvPr/>
        </p:nvSpPr>
        <p:spPr>
          <a:xfrm>
            <a:off x="5478780" y="1132205"/>
            <a:ext cx="2896870" cy="467995"/>
          </a:xfrm>
          <a:prstGeom prst="wedgeEllipseCallout">
            <a:avLst>
              <a:gd name="adj1" fmla="val 6137"/>
              <a:gd name="adj2" fmla="val -114993"/>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1800" b="1" dirty="0">
                <a:latin typeface="Times New Roman" panose="02020603050405020304" pitchFamily="18" charset="0"/>
                <a:cs typeface="Times New Roman" panose="02020603050405020304" pitchFamily="18" charset="0"/>
              </a:rPr>
              <a:t>impulse response</a:t>
            </a:r>
            <a:endParaRPr lang="en-US" altLang="zh-CN" sz="1800" b="1" dirty="0">
              <a:latin typeface="Times New Roman" panose="02020603050405020304" pitchFamily="18" charset="0"/>
              <a:ea typeface="Times New Roman" panose="02020603050405020304" pitchFamily="18" charset="0"/>
            </a:endParaRPr>
          </a:p>
        </p:txBody>
      </p:sp>
      <p:graphicFrame>
        <p:nvGraphicFramePr>
          <p:cNvPr id="123912" name="Object 8"/>
          <p:cNvGraphicFramePr>
            <a:graphicFrameLocks noChangeAspect="1"/>
          </p:cNvGraphicFramePr>
          <p:nvPr/>
        </p:nvGraphicFramePr>
        <p:xfrm>
          <a:off x="1123950" y="1583055"/>
          <a:ext cx="1547813" cy="774700"/>
        </p:xfrm>
        <a:graphic>
          <a:graphicData uri="http://schemas.openxmlformats.org/presentationml/2006/ole">
            <mc:AlternateContent xmlns:mc="http://schemas.openxmlformats.org/markup-compatibility/2006">
              <mc:Choice xmlns:v="urn:schemas-microsoft-com:vml" Requires="v">
                <p:oleObj spid="_x0000_s70701" name="" r:id="rId3" imgW="786765" imgH="393700" progId="Equation.3">
                  <p:embed/>
                </p:oleObj>
              </mc:Choice>
              <mc:Fallback>
                <p:oleObj name="" r:id="rId3" imgW="786765" imgH="393700" progId="Equation.3">
                  <p:embed/>
                  <p:pic>
                    <p:nvPicPr>
                      <p:cNvPr id="0" name="图片 3343"/>
                      <p:cNvPicPr/>
                      <p:nvPr/>
                    </p:nvPicPr>
                    <p:blipFill>
                      <a:blip r:embed="rId4"/>
                      <a:stretch>
                        <a:fillRect/>
                      </a:stretch>
                    </p:blipFill>
                    <p:spPr>
                      <a:xfrm>
                        <a:off x="1123950" y="1583055"/>
                        <a:ext cx="1547813" cy="774700"/>
                      </a:xfrm>
                      <a:prstGeom prst="rect">
                        <a:avLst/>
                      </a:prstGeom>
                      <a:solidFill>
                        <a:schemeClr val="bg1"/>
                      </a:solidFill>
                      <a:ln w="38100">
                        <a:noFill/>
                        <a:miter/>
                      </a:ln>
                    </p:spPr>
                  </p:pic>
                </p:oleObj>
              </mc:Fallback>
            </mc:AlternateContent>
          </a:graphicData>
        </a:graphic>
      </p:graphicFrame>
      <p:sp>
        <p:nvSpPr>
          <p:cNvPr id="123913" name="Line 9"/>
          <p:cNvSpPr/>
          <p:nvPr/>
        </p:nvSpPr>
        <p:spPr>
          <a:xfrm>
            <a:off x="2916238" y="1976755"/>
            <a:ext cx="533400" cy="0"/>
          </a:xfrm>
          <a:prstGeom prst="line">
            <a:avLst/>
          </a:prstGeom>
          <a:ln w="63500" cap="flat" cmpd="sng">
            <a:solidFill>
              <a:srgbClr val="FF0000"/>
            </a:solidFill>
            <a:prstDash val="solid"/>
            <a:headEnd type="none" w="med" len="med"/>
            <a:tailEnd type="triangle" w="med" len="med"/>
          </a:ln>
        </p:spPr>
      </p:sp>
      <p:graphicFrame>
        <p:nvGraphicFramePr>
          <p:cNvPr id="123914" name="Object 10"/>
          <p:cNvGraphicFramePr>
            <a:graphicFrameLocks noChangeAspect="1"/>
          </p:cNvGraphicFramePr>
          <p:nvPr/>
        </p:nvGraphicFramePr>
        <p:xfrm>
          <a:off x="3554413" y="1583055"/>
          <a:ext cx="1522412" cy="774700"/>
        </p:xfrm>
        <a:graphic>
          <a:graphicData uri="http://schemas.openxmlformats.org/presentationml/2006/ole">
            <mc:AlternateContent xmlns:mc="http://schemas.openxmlformats.org/markup-compatibility/2006">
              <mc:Choice xmlns:v="urn:schemas-microsoft-com:vml" Requires="v">
                <p:oleObj spid="_x0000_s70702" name="" r:id="rId5" imgW="774065" imgH="393700" progId="Equation.3">
                  <p:embed/>
                </p:oleObj>
              </mc:Choice>
              <mc:Fallback>
                <p:oleObj name="" r:id="rId5" imgW="774065" imgH="393700" progId="Equation.3">
                  <p:embed/>
                  <p:pic>
                    <p:nvPicPr>
                      <p:cNvPr id="0" name="图片 3339"/>
                      <p:cNvPicPr/>
                      <p:nvPr/>
                    </p:nvPicPr>
                    <p:blipFill>
                      <a:blip r:embed="rId6"/>
                      <a:stretch>
                        <a:fillRect/>
                      </a:stretch>
                    </p:blipFill>
                    <p:spPr>
                      <a:xfrm>
                        <a:off x="3554413" y="1583055"/>
                        <a:ext cx="1522412" cy="774700"/>
                      </a:xfrm>
                      <a:prstGeom prst="rect">
                        <a:avLst/>
                      </a:prstGeom>
                      <a:solidFill>
                        <a:schemeClr val="bg1"/>
                      </a:solidFill>
                      <a:ln w="38100">
                        <a:noFill/>
                        <a:miter/>
                      </a:ln>
                    </p:spPr>
                  </p:pic>
                </p:oleObj>
              </mc:Fallback>
            </mc:AlternateContent>
          </a:graphicData>
        </a:graphic>
      </p:graphicFrame>
      <p:sp>
        <p:nvSpPr>
          <p:cNvPr id="123915" name="Text Box 11"/>
          <p:cNvSpPr txBox="1"/>
          <p:nvPr/>
        </p:nvSpPr>
        <p:spPr>
          <a:xfrm>
            <a:off x="227965" y="2470468"/>
            <a:ext cx="50292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sz="2400" b="1" dirty="0">
                <a:solidFill>
                  <a:schemeClr val="bg1"/>
                </a:solidFill>
                <a:latin typeface="Times New Roman" panose="02020603050405020304" pitchFamily="18" charset="0"/>
                <a:ea typeface="楷体_GB2312" panose="02010609030101010101" pitchFamily="49" charset="-122"/>
              </a:rPr>
              <a:t>Example 1:   </a:t>
            </a:r>
            <a:r>
              <a:rPr lang="en-US" altLang="zh-CN" sz="2400" dirty="0">
                <a:solidFill>
                  <a:schemeClr val="bg1"/>
                </a:solidFill>
                <a:latin typeface="Times New Roman" panose="02020603050405020304" pitchFamily="18" charset="0"/>
                <a:ea typeface="楷体_GB2312" panose="02010609030101010101" pitchFamily="49" charset="-122"/>
              </a:rPr>
              <a:t>Circuit is shown in</a:t>
            </a:r>
            <a:endParaRPr lang="en-US" altLang="zh-CN" sz="2400" dirty="0">
              <a:solidFill>
                <a:schemeClr val="bg1"/>
              </a:solidFill>
              <a:latin typeface="Times New Roman" panose="02020603050405020304" pitchFamily="18" charset="0"/>
              <a:ea typeface="楷体_GB2312" panose="02010609030101010101" pitchFamily="49" charset="-122"/>
            </a:endParaRPr>
          </a:p>
          <a:p>
            <a:pPr marL="0" lvl="0" indent="0">
              <a:spcBef>
                <a:spcPct val="0"/>
              </a:spcBef>
              <a:buNone/>
            </a:pPr>
            <a:r>
              <a:rPr lang="en-US" altLang="zh-CN" sz="2400" dirty="0">
                <a:solidFill>
                  <a:schemeClr val="bg1"/>
                </a:solidFill>
                <a:latin typeface="Times New Roman" panose="02020603050405020304" pitchFamily="18" charset="0"/>
                <a:ea typeface="楷体_GB2312" panose="02010609030101010101" pitchFamily="49" charset="-122"/>
              </a:rPr>
              <a:t>                      figure</a:t>
            </a:r>
            <a:r>
              <a:rPr lang="zh-CN" altLang="en-US" sz="2400" dirty="0">
                <a:solidFill>
                  <a:schemeClr val="bg1"/>
                </a:solidFill>
                <a:latin typeface="Times New Roman" panose="02020603050405020304" pitchFamily="18" charset="0"/>
                <a:ea typeface="楷体_GB2312" panose="02010609030101010101" pitchFamily="49" charset="-122"/>
              </a:rPr>
              <a:t>，</a:t>
            </a:r>
            <a:r>
              <a:rPr lang="en-US" altLang="zh-CN" sz="2400" dirty="0">
                <a:solidFill>
                  <a:schemeClr val="bg1"/>
                </a:solidFill>
                <a:latin typeface="Times New Roman" panose="02020603050405020304" pitchFamily="18" charset="0"/>
                <a:ea typeface="楷体_GB2312" panose="02010609030101010101" pitchFamily="49" charset="-122"/>
              </a:rPr>
              <a:t>Find </a:t>
            </a:r>
            <a:r>
              <a:rPr lang="en-US" altLang="zh-CN" sz="2400" i="1" dirty="0">
                <a:solidFill>
                  <a:schemeClr val="bg1"/>
                </a:solidFill>
                <a:latin typeface="Times New Roman" panose="02020603050405020304" pitchFamily="18" charset="0"/>
                <a:ea typeface="楷体_GB2312" panose="02010609030101010101" pitchFamily="49" charset="-122"/>
              </a:rPr>
              <a:t>i </a:t>
            </a:r>
            <a:r>
              <a:rPr lang="en-US" altLang="zh-CN" sz="2400" dirty="0">
                <a:solidFill>
                  <a:schemeClr val="bg1"/>
                </a:solidFill>
                <a:latin typeface="Times New Roman" panose="02020603050405020304" pitchFamily="18" charset="0"/>
                <a:ea typeface="楷体_GB2312" panose="02010609030101010101" pitchFamily="49" charset="-122"/>
              </a:rPr>
              <a:t>(t).</a:t>
            </a:r>
            <a:endParaRPr lang="en-US" altLang="zh-CN" sz="2400" dirty="0">
              <a:solidFill>
                <a:schemeClr val="bg1"/>
              </a:solidFill>
              <a:latin typeface="Times New Roman" panose="02020603050405020304" pitchFamily="18" charset="0"/>
              <a:ea typeface="楷体_GB2312" panose="02010609030101010101" pitchFamily="49" charset="-122"/>
            </a:endParaRPr>
          </a:p>
        </p:txBody>
      </p:sp>
      <p:graphicFrame>
        <p:nvGraphicFramePr>
          <p:cNvPr id="123917" name="Object 13"/>
          <p:cNvGraphicFramePr>
            <a:graphicFrameLocks noChangeAspect="1"/>
          </p:cNvGraphicFramePr>
          <p:nvPr/>
        </p:nvGraphicFramePr>
        <p:xfrm>
          <a:off x="5417820" y="1755775"/>
          <a:ext cx="3582670" cy="2814955"/>
        </p:xfrm>
        <a:graphic>
          <a:graphicData uri="http://schemas.openxmlformats.org/presentationml/2006/ole">
            <mc:AlternateContent xmlns:mc="http://schemas.openxmlformats.org/markup-compatibility/2006">
              <mc:Choice xmlns:v="urn:schemas-microsoft-com:vml" Requires="v">
                <p:oleObj spid="_x0000_s70703" name="" r:id="rId7" imgW="5181600" imgH="4069080" progId="Paint.Picture">
                  <p:embed/>
                </p:oleObj>
              </mc:Choice>
              <mc:Fallback>
                <p:oleObj name="" r:id="rId7" imgW="5181600" imgH="4069080" progId="Paint.Picture">
                  <p:embed/>
                  <p:pic>
                    <p:nvPicPr>
                      <p:cNvPr id="0" name="图片 3341"/>
                      <p:cNvPicPr/>
                      <p:nvPr/>
                    </p:nvPicPr>
                    <p:blipFill>
                      <a:blip r:embed="rId8"/>
                      <a:stretch>
                        <a:fillRect/>
                      </a:stretch>
                    </p:blipFill>
                    <p:spPr>
                      <a:xfrm>
                        <a:off x="5417820" y="1755775"/>
                        <a:ext cx="3582670" cy="2814955"/>
                      </a:xfrm>
                      <a:prstGeom prst="rect">
                        <a:avLst/>
                      </a:prstGeom>
                      <a:noFill/>
                      <a:ln w="38100">
                        <a:noFill/>
                        <a:miter/>
                      </a:ln>
                    </p:spPr>
                  </p:pic>
                </p:oleObj>
              </mc:Fallback>
            </mc:AlternateContent>
          </a:graphicData>
        </a:graphic>
      </p:graphicFrame>
      <p:sp>
        <p:nvSpPr>
          <p:cNvPr id="123918" name="Rectangle 14"/>
          <p:cNvSpPr/>
          <p:nvPr/>
        </p:nvSpPr>
        <p:spPr>
          <a:xfrm>
            <a:off x="351155" y="3396298"/>
            <a:ext cx="441706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l" eaLnBrk="1" hangingPunct="1">
              <a:spcBef>
                <a:spcPct val="50000"/>
              </a:spcBef>
              <a:buNone/>
            </a:pPr>
            <a:r>
              <a:rPr lang="en-US" altLang="zh-CN" sz="2400" b="1" dirty="0">
                <a:solidFill>
                  <a:schemeClr val="bg1"/>
                </a:solidFill>
                <a:latin typeface="Times New Roman" panose="02020603050405020304" pitchFamily="18" charset="0"/>
                <a:ea typeface="楷体_GB2312" panose="02010609030101010101" pitchFamily="49" charset="-122"/>
              </a:rPr>
              <a:t>Solution</a:t>
            </a:r>
            <a:r>
              <a:rPr lang="zh-CN" altLang="en-US" sz="2400" b="1" dirty="0">
                <a:solidFill>
                  <a:schemeClr val="bg1"/>
                </a:solidFill>
                <a:latin typeface="Times New Roman" panose="02020603050405020304" pitchFamily="18" charset="0"/>
                <a:ea typeface="楷体_GB2312" panose="02010609030101010101" pitchFamily="49" charset="-122"/>
              </a:rPr>
              <a:t>：</a:t>
            </a:r>
            <a:r>
              <a:rPr lang="en-US" altLang="zh-CN" sz="2400" dirty="0">
                <a:solidFill>
                  <a:schemeClr val="bg1"/>
                </a:solidFill>
                <a:latin typeface="Times New Roman" panose="02020603050405020304" pitchFamily="18" charset="0"/>
                <a:ea typeface="楷体_GB2312" panose="02010609030101010101" pitchFamily="49" charset="-122"/>
              </a:rPr>
              <a:t>When excitation is </a:t>
            </a:r>
            <a:r>
              <a:rPr lang="el-GR" altLang="zh-CN" sz="2400" i="1" dirty="0">
                <a:solidFill>
                  <a:schemeClr val="bg1"/>
                </a:solidFill>
                <a:latin typeface="Times New Roman" panose="02020603050405020304" pitchFamily="18" charset="0"/>
                <a:ea typeface="楷体_GB2312" panose="02010609030101010101" pitchFamily="49" charset="-122"/>
              </a:rPr>
              <a:t>ε</a:t>
            </a:r>
            <a:r>
              <a:rPr lang="en-US" altLang="zh-CN" sz="2400" dirty="0">
                <a:solidFill>
                  <a:schemeClr val="bg1"/>
                </a:solidFill>
                <a:latin typeface="Times New Roman" panose="02020603050405020304" pitchFamily="18" charset="0"/>
                <a:ea typeface="楷体_GB2312" panose="02010609030101010101" pitchFamily="49" charset="-122"/>
              </a:rPr>
              <a:t>(t).</a:t>
            </a:r>
            <a:endParaRPr lang="zh-CN" altLang="en-US" sz="2400" dirty="0">
              <a:solidFill>
                <a:schemeClr val="bg1"/>
              </a:solidFill>
              <a:latin typeface="Times New Roman" panose="02020603050405020304" pitchFamily="18" charset="0"/>
              <a:ea typeface="楷体_GB2312" panose="02010609030101010101" pitchFamily="49" charset="-122"/>
            </a:endParaRPr>
          </a:p>
        </p:txBody>
      </p:sp>
      <p:graphicFrame>
        <p:nvGraphicFramePr>
          <p:cNvPr id="123919" name="Object 15"/>
          <p:cNvGraphicFramePr>
            <a:graphicFrameLocks noChangeAspect="1"/>
          </p:cNvGraphicFramePr>
          <p:nvPr/>
        </p:nvGraphicFramePr>
        <p:xfrm>
          <a:off x="351155" y="3990340"/>
          <a:ext cx="4152900" cy="552450"/>
        </p:xfrm>
        <a:graphic>
          <a:graphicData uri="http://schemas.openxmlformats.org/presentationml/2006/ole">
            <mc:AlternateContent xmlns:mc="http://schemas.openxmlformats.org/markup-compatibility/2006">
              <mc:Choice xmlns:v="urn:schemas-microsoft-com:vml" Requires="v">
                <p:oleObj spid="_x0000_s70704" name="" r:id="rId9" imgW="2501900" imgH="292100" progId="Equation.3">
                  <p:embed/>
                </p:oleObj>
              </mc:Choice>
              <mc:Fallback>
                <p:oleObj name="" r:id="rId9" imgW="2501900" imgH="292100" progId="Equation.3">
                  <p:embed/>
                  <p:pic>
                    <p:nvPicPr>
                      <p:cNvPr id="0" name="图片 3351"/>
                      <p:cNvPicPr/>
                      <p:nvPr/>
                    </p:nvPicPr>
                    <p:blipFill>
                      <a:blip r:embed="rId10">
                        <a:clrChange>
                          <a:clrFrom>
                            <a:srgbClr val="000000"/>
                          </a:clrFrom>
                          <a:clrTo>
                            <a:srgbClr val="800000"/>
                          </a:clrTo>
                        </a:clrChange>
                      </a:blip>
                      <a:stretch>
                        <a:fillRect/>
                      </a:stretch>
                    </p:blipFill>
                    <p:spPr>
                      <a:xfrm>
                        <a:off x="351155" y="3990340"/>
                        <a:ext cx="4152900" cy="552450"/>
                      </a:xfrm>
                      <a:prstGeom prst="rect">
                        <a:avLst/>
                      </a:prstGeom>
                      <a:solidFill>
                        <a:schemeClr val="bg1"/>
                      </a:solidFill>
                      <a:ln w="38100">
                        <a:noFill/>
                        <a:miter/>
                      </a:ln>
                    </p:spPr>
                  </p:pic>
                </p:oleObj>
              </mc:Fallback>
            </mc:AlternateContent>
          </a:graphicData>
        </a:graphic>
      </p:graphicFrame>
      <p:graphicFrame>
        <p:nvGraphicFramePr>
          <p:cNvPr id="123920" name="Object 16"/>
          <p:cNvGraphicFramePr>
            <a:graphicFrameLocks noChangeAspect="1"/>
          </p:cNvGraphicFramePr>
          <p:nvPr/>
        </p:nvGraphicFramePr>
        <p:xfrm>
          <a:off x="342900" y="5301615"/>
          <a:ext cx="2822575" cy="723900"/>
        </p:xfrm>
        <a:graphic>
          <a:graphicData uri="http://schemas.openxmlformats.org/presentationml/2006/ole">
            <mc:AlternateContent xmlns:mc="http://schemas.openxmlformats.org/markup-compatibility/2006">
              <mc:Choice xmlns:v="urn:schemas-microsoft-com:vml" Requires="v">
                <p:oleObj spid="_x0000_s70705" name="" r:id="rId11" imgW="1892300" imgH="520700" progId="Equation.3">
                  <p:embed/>
                </p:oleObj>
              </mc:Choice>
              <mc:Fallback>
                <p:oleObj name="" r:id="rId11" imgW="1892300" imgH="520700" progId="Equation.3">
                  <p:embed/>
                  <p:pic>
                    <p:nvPicPr>
                      <p:cNvPr id="0" name="图片 3345"/>
                      <p:cNvPicPr/>
                      <p:nvPr/>
                    </p:nvPicPr>
                    <p:blipFill>
                      <a:blip r:embed="rId12">
                        <a:clrChange>
                          <a:clrFrom>
                            <a:srgbClr val="000000"/>
                          </a:clrFrom>
                          <a:clrTo>
                            <a:srgbClr val="800000"/>
                          </a:clrTo>
                        </a:clrChange>
                      </a:blip>
                      <a:stretch>
                        <a:fillRect/>
                      </a:stretch>
                    </p:blipFill>
                    <p:spPr>
                      <a:xfrm>
                        <a:off x="342900" y="5301615"/>
                        <a:ext cx="2822575" cy="723900"/>
                      </a:xfrm>
                      <a:prstGeom prst="rect">
                        <a:avLst/>
                      </a:prstGeom>
                      <a:solidFill>
                        <a:schemeClr val="bg1"/>
                      </a:solidFill>
                      <a:ln w="38100">
                        <a:noFill/>
                        <a:miter/>
                      </a:ln>
                    </p:spPr>
                  </p:pic>
                </p:oleObj>
              </mc:Fallback>
            </mc:AlternateContent>
          </a:graphicData>
        </a:graphic>
      </p:graphicFrame>
      <p:graphicFrame>
        <p:nvGraphicFramePr>
          <p:cNvPr id="123921" name="Object 17"/>
          <p:cNvGraphicFramePr>
            <a:graphicFrameLocks noChangeAspect="1"/>
          </p:cNvGraphicFramePr>
          <p:nvPr/>
        </p:nvGraphicFramePr>
        <p:xfrm>
          <a:off x="3736658" y="5420043"/>
          <a:ext cx="2525712" cy="533400"/>
        </p:xfrm>
        <a:graphic>
          <a:graphicData uri="http://schemas.openxmlformats.org/presentationml/2006/ole">
            <mc:AlternateContent xmlns:mc="http://schemas.openxmlformats.org/markup-compatibility/2006">
              <mc:Choice xmlns:v="urn:schemas-microsoft-com:vml" Requires="v">
                <p:oleObj spid="_x0000_s70706" name="" r:id="rId13" imgW="1333500" imgH="292100" progId="Equation.3">
                  <p:embed/>
                </p:oleObj>
              </mc:Choice>
              <mc:Fallback>
                <p:oleObj name="" r:id="rId13" imgW="1333500" imgH="292100" progId="Equation.3">
                  <p:embed/>
                  <p:pic>
                    <p:nvPicPr>
                      <p:cNvPr id="0" name="图片 3346"/>
                      <p:cNvPicPr/>
                      <p:nvPr/>
                    </p:nvPicPr>
                    <p:blipFill>
                      <a:blip r:embed="rId14">
                        <a:clrChange>
                          <a:clrFrom>
                            <a:srgbClr val="000000"/>
                          </a:clrFrom>
                          <a:clrTo>
                            <a:srgbClr val="800000"/>
                          </a:clrTo>
                        </a:clrChange>
                      </a:blip>
                      <a:stretch>
                        <a:fillRect/>
                      </a:stretch>
                    </p:blipFill>
                    <p:spPr>
                      <a:xfrm>
                        <a:off x="3736658" y="5420043"/>
                        <a:ext cx="2525712" cy="533400"/>
                      </a:xfrm>
                      <a:prstGeom prst="rect">
                        <a:avLst/>
                      </a:prstGeom>
                      <a:solidFill>
                        <a:schemeClr val="bg1"/>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909"/>
                                        </p:tgtEl>
                                        <p:attrNameLst>
                                          <p:attrName>style.visibility</p:attrName>
                                        </p:attrNameLst>
                                      </p:cBhvr>
                                      <p:to>
                                        <p:strVal val="visible"/>
                                      </p:to>
                                    </p:set>
                                    <p:anim calcmode="lin" valueType="num">
                                      <p:cBhvr additive="base">
                                        <p:cTn id="7" dur="500" fill="hold"/>
                                        <p:tgtEl>
                                          <p:spTgt spid="123909"/>
                                        </p:tgtEl>
                                        <p:attrNameLst>
                                          <p:attrName>ppt_x</p:attrName>
                                        </p:attrNameLst>
                                      </p:cBhvr>
                                      <p:tavLst>
                                        <p:tav tm="0">
                                          <p:val>
                                            <p:strVal val="0-#ppt_w/2"/>
                                          </p:val>
                                        </p:tav>
                                        <p:tav tm="100000">
                                          <p:val>
                                            <p:strVal val="#ppt_x"/>
                                          </p:val>
                                        </p:tav>
                                      </p:tavLst>
                                    </p:anim>
                                    <p:anim calcmode="lin" valueType="num">
                                      <p:cBhvr additive="base">
                                        <p:cTn id="8"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3910"/>
                                        </p:tgtEl>
                                        <p:attrNameLst>
                                          <p:attrName>style.visibility</p:attrName>
                                        </p:attrNameLst>
                                      </p:cBhvr>
                                      <p:to>
                                        <p:strVal val="visible"/>
                                      </p:to>
                                    </p:set>
                                    <p:animEffect transition="in" filter="slide(fromBottom)">
                                      <p:cBhvr>
                                        <p:cTn id="13" dur="500"/>
                                        <p:tgtEl>
                                          <p:spTgt spid="123910"/>
                                        </p:tgtEl>
                                      </p:cBhvr>
                                    </p:animEffect>
                                  </p:childTnLst>
                                  <p:subTnLst>
                                    <p:set>
                                      <p:cBhvr override="childStyle">
                                        <p:cTn dur="1" fill="hold" display="0" masterRel="nextClick" afterEffect="1"/>
                                        <p:tgtEl>
                                          <p:spTgt spid="123910"/>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3911"/>
                                        </p:tgtEl>
                                        <p:attrNameLst>
                                          <p:attrName>style.visibility</p:attrName>
                                        </p:attrNameLst>
                                      </p:cBhvr>
                                      <p:to>
                                        <p:strVal val="visible"/>
                                      </p:to>
                                    </p:set>
                                    <p:animEffect transition="in" filter="slide(fromBottom)">
                                      <p:cBhvr>
                                        <p:cTn id="18" dur="500"/>
                                        <p:tgtEl>
                                          <p:spTgt spid="123911"/>
                                        </p:tgtEl>
                                      </p:cBhvr>
                                    </p:animEffect>
                                  </p:childTnLst>
                                  <p:subTnLst>
                                    <p:set>
                                      <p:cBhvr override="childStyle">
                                        <p:cTn dur="1" fill="hold" display="0" masterRel="nextClick" afterEffect="1"/>
                                        <p:tgtEl>
                                          <p:spTgt spid="123911"/>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3912"/>
                                        </p:tgtEl>
                                        <p:attrNameLst>
                                          <p:attrName>style.visibility</p:attrName>
                                        </p:attrNameLst>
                                      </p:cBhvr>
                                      <p:to>
                                        <p:strVal val="visible"/>
                                      </p:to>
                                    </p:set>
                                    <p:animEffect transition="in" filter="blinds(horizontal)">
                                      <p:cBhvr>
                                        <p:cTn id="23" dur="500"/>
                                        <p:tgtEl>
                                          <p:spTgt spid="12391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3913"/>
                                        </p:tgtEl>
                                        <p:attrNameLst>
                                          <p:attrName>style.visibility</p:attrName>
                                        </p:attrNameLst>
                                      </p:cBhvr>
                                      <p:to>
                                        <p:strVal val="visible"/>
                                      </p:to>
                                    </p:set>
                                    <p:animEffect transition="in" filter="dissolve">
                                      <p:cBhvr>
                                        <p:cTn id="28" dur="500"/>
                                        <p:tgtEl>
                                          <p:spTgt spid="12391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3914"/>
                                        </p:tgtEl>
                                        <p:attrNameLst>
                                          <p:attrName>style.visibility</p:attrName>
                                        </p:attrNameLst>
                                      </p:cBhvr>
                                      <p:to>
                                        <p:strVal val="visible"/>
                                      </p:to>
                                    </p:set>
                                    <p:animEffect transition="in" filter="blinds(horizontal)">
                                      <p:cBhvr>
                                        <p:cTn id="33" dur="500"/>
                                        <p:tgtEl>
                                          <p:spTgt spid="12391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nodeType="clickEffect">
                                  <p:stCondLst>
                                    <p:cond delay="0"/>
                                  </p:stCondLst>
                                  <p:childTnLst>
                                    <p:set>
                                      <p:cBhvr>
                                        <p:cTn id="37" dur="1" fill="hold">
                                          <p:stCondLst>
                                            <p:cond delay="0"/>
                                          </p:stCondLst>
                                        </p:cTn>
                                        <p:tgtEl>
                                          <p:spTgt spid="123917"/>
                                        </p:tgtEl>
                                        <p:attrNameLst>
                                          <p:attrName>style.visibility</p:attrName>
                                        </p:attrNameLst>
                                      </p:cBhvr>
                                      <p:to>
                                        <p:strVal val="visible"/>
                                      </p:to>
                                    </p:set>
                                    <p:anim calcmode="lin" valueType="num">
                                      <p:cBhvr additive="base">
                                        <p:cTn id="38" dur="500" fill="hold"/>
                                        <p:tgtEl>
                                          <p:spTgt spid="123917"/>
                                        </p:tgtEl>
                                        <p:attrNameLst>
                                          <p:attrName>ppt_x</p:attrName>
                                        </p:attrNameLst>
                                      </p:cBhvr>
                                      <p:tavLst>
                                        <p:tav tm="0">
                                          <p:val>
                                            <p:strVal val="1+#ppt_w/2"/>
                                          </p:val>
                                        </p:tav>
                                        <p:tav tm="100000">
                                          <p:val>
                                            <p:strVal val="#ppt_x"/>
                                          </p:val>
                                        </p:tav>
                                      </p:tavLst>
                                    </p:anim>
                                    <p:anim calcmode="lin" valueType="num">
                                      <p:cBhvr additive="base">
                                        <p:cTn id="39" dur="500" fill="hold"/>
                                        <p:tgtEl>
                                          <p:spTgt spid="123917"/>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1" nodeType="clickEffect">
                                  <p:stCondLst>
                                    <p:cond delay="0"/>
                                  </p:stCondLst>
                                  <p:childTnLst>
                                    <p:set>
                                      <p:cBhvr>
                                        <p:cTn id="43" dur="1" fill="hold">
                                          <p:stCondLst>
                                            <p:cond delay="0"/>
                                          </p:stCondLst>
                                        </p:cTn>
                                        <p:tgtEl>
                                          <p:spTgt spid="123915">
                                            <p:txEl>
                                              <p:pRg st="0" end="0"/>
                                            </p:txEl>
                                          </p:spTgt>
                                        </p:tgtEl>
                                        <p:attrNameLst>
                                          <p:attrName>style.visibility</p:attrName>
                                        </p:attrNameLst>
                                      </p:cBhvr>
                                      <p:to>
                                        <p:strVal val="visible"/>
                                      </p:to>
                                    </p:set>
                                    <p:anim calcmode="lin" valueType="num">
                                      <p:cBhvr additive="base">
                                        <p:cTn id="44" dur="500" fill="hold"/>
                                        <p:tgtEl>
                                          <p:spTgt spid="123915">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123915">
                                            <p:txEl>
                                              <p:pRg st="0" end="0"/>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1" nodeType="withEffect">
                                  <p:stCondLst>
                                    <p:cond delay="0"/>
                                  </p:stCondLst>
                                  <p:childTnLst>
                                    <p:set>
                                      <p:cBhvr>
                                        <p:cTn id="47" dur="1" fill="hold">
                                          <p:stCondLst>
                                            <p:cond delay="0"/>
                                          </p:stCondLst>
                                        </p:cTn>
                                        <p:tgtEl>
                                          <p:spTgt spid="123915">
                                            <p:txEl>
                                              <p:pRg st="1" end="1"/>
                                            </p:txEl>
                                          </p:spTgt>
                                        </p:tgtEl>
                                        <p:attrNameLst>
                                          <p:attrName>style.visibility</p:attrName>
                                        </p:attrNameLst>
                                      </p:cBhvr>
                                      <p:to>
                                        <p:strVal val="visible"/>
                                      </p:to>
                                    </p:set>
                                    <p:anim calcmode="lin" valueType="num">
                                      <p:cBhvr additive="base">
                                        <p:cTn id="48" dur="500" fill="hold"/>
                                        <p:tgtEl>
                                          <p:spTgt spid="123915">
                                            <p:txEl>
                                              <p:pRg st="1" end="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23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23918"/>
                                        </p:tgtEl>
                                        <p:attrNameLst>
                                          <p:attrName>style.visibility</p:attrName>
                                        </p:attrNameLst>
                                      </p:cBhvr>
                                      <p:to>
                                        <p:strVal val="visible"/>
                                      </p:to>
                                    </p:set>
                                    <p:anim calcmode="lin" valueType="num">
                                      <p:cBhvr additive="base">
                                        <p:cTn id="54" dur="500" fill="hold"/>
                                        <p:tgtEl>
                                          <p:spTgt spid="123918"/>
                                        </p:tgtEl>
                                        <p:attrNameLst>
                                          <p:attrName>ppt_x</p:attrName>
                                        </p:attrNameLst>
                                      </p:cBhvr>
                                      <p:tavLst>
                                        <p:tav tm="0">
                                          <p:val>
                                            <p:strVal val="0-#ppt_w/2"/>
                                          </p:val>
                                        </p:tav>
                                        <p:tav tm="100000">
                                          <p:val>
                                            <p:strVal val="#ppt_x"/>
                                          </p:val>
                                        </p:tav>
                                      </p:tavLst>
                                    </p:anim>
                                    <p:anim calcmode="lin" valueType="num">
                                      <p:cBhvr additive="base">
                                        <p:cTn id="55"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23919"/>
                                        </p:tgtEl>
                                        <p:attrNameLst>
                                          <p:attrName>style.visibility</p:attrName>
                                        </p:attrNameLst>
                                      </p:cBhvr>
                                      <p:to>
                                        <p:strVal val="visible"/>
                                      </p:to>
                                    </p:set>
                                    <p:animEffect transition="in" filter="dissolve">
                                      <p:cBhvr>
                                        <p:cTn id="60" dur="500"/>
                                        <p:tgtEl>
                                          <p:spTgt spid="1239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23907"/>
                                        </p:tgtEl>
                                        <p:attrNameLst>
                                          <p:attrName>style.visibility</p:attrName>
                                        </p:attrNameLst>
                                      </p:cBhvr>
                                      <p:to>
                                        <p:strVal val="visible"/>
                                      </p:to>
                                    </p:set>
                                    <p:animEffect transition="in" filter="blinds(horizontal)">
                                      <p:cBhvr>
                                        <p:cTn id="65" dur="500"/>
                                        <p:tgtEl>
                                          <p:spTgt spid="12390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23920"/>
                                        </p:tgtEl>
                                        <p:attrNameLst>
                                          <p:attrName>style.visibility</p:attrName>
                                        </p:attrNameLst>
                                      </p:cBhvr>
                                      <p:to>
                                        <p:strVal val="visible"/>
                                      </p:to>
                                    </p:set>
                                    <p:animEffect transition="in" filter="dissolve">
                                      <p:cBhvr>
                                        <p:cTn id="70" dur="500"/>
                                        <p:tgtEl>
                                          <p:spTgt spid="123920"/>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23921"/>
                                        </p:tgtEl>
                                        <p:attrNameLst>
                                          <p:attrName>style.visibility</p:attrName>
                                        </p:attrNameLst>
                                      </p:cBhvr>
                                      <p:to>
                                        <p:strVal val="visible"/>
                                      </p:to>
                                    </p:set>
                                    <p:animEffect transition="in" filter="dissolve">
                                      <p:cBhvr>
                                        <p:cTn id="75" dur="500"/>
                                        <p:tgtEl>
                                          <p:spTgt spid="12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P spid="123910" grpId="0" bldLvl="0" animBg="1"/>
      <p:bldP spid="123911" grpId="0" bldLvl="0" animBg="1"/>
      <p:bldP spid="123915" grpId="1" bldLvl="0" build="allAtOnce"/>
      <p:bldP spid="1239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p:nvPr/>
        </p:nvSpPr>
        <p:spPr>
          <a:xfrm>
            <a:off x="647700" y="4022725"/>
            <a:ext cx="6169660" cy="52197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楷体_GB2312" panose="02010609030101010101" pitchFamily="49" charset="-122"/>
              </a:rPr>
              <a:t> 2</a:t>
            </a:r>
            <a:r>
              <a:rPr lang="zh-CN" altLang="en-US" sz="2800" b="1" dirty="0">
                <a:solidFill>
                  <a:schemeClr val="bg1"/>
                </a:solidFill>
                <a:latin typeface="Times New Roman" panose="02020603050405020304" pitchFamily="18" charset="0"/>
                <a:ea typeface="楷体_GB2312" panose="02010609030101010101" pitchFamily="49" charset="-122"/>
              </a:rPr>
              <a:t>、</a:t>
            </a:r>
            <a:r>
              <a:rPr lang="en-US" altLang="zh-CN" sz="2800" b="1" dirty="0">
                <a:solidFill>
                  <a:schemeClr val="bg1"/>
                </a:solidFill>
                <a:latin typeface="Times New Roman" panose="02020603050405020304" pitchFamily="18" charset="0"/>
                <a:ea typeface="楷体_GB2312" panose="02010609030101010101" pitchFamily="49" charset="-122"/>
              </a:rPr>
              <a:t>Find Impulse response </a:t>
            </a:r>
            <a:r>
              <a:rPr lang="en-US" altLang="zh-CN" sz="2800" b="1" i="1" dirty="0">
                <a:solidFill>
                  <a:schemeClr val="bg1"/>
                </a:solidFill>
                <a:latin typeface="Times New Roman" panose="02020603050405020304" pitchFamily="18" charset="0"/>
                <a:ea typeface="楷体_GB2312" panose="02010609030101010101" pitchFamily="49" charset="-122"/>
              </a:rPr>
              <a:t>h</a:t>
            </a:r>
            <a:r>
              <a:rPr lang="en-US" altLang="zh-CN" sz="2800" b="1" dirty="0">
                <a:solidFill>
                  <a:schemeClr val="bg1"/>
                </a:solidFill>
                <a:latin typeface="Times New Roman" panose="02020603050405020304" pitchFamily="18" charset="0"/>
                <a:ea typeface="楷体_GB2312" panose="02010609030101010101" pitchFamily="49" charset="-122"/>
              </a:rPr>
              <a:t>(t)</a:t>
            </a:r>
            <a:endParaRPr lang="en-US" altLang="zh-CN" sz="2800" b="1" dirty="0">
              <a:solidFill>
                <a:schemeClr val="bg1"/>
              </a:solidFill>
              <a:latin typeface="Times New Roman" panose="02020603050405020304" pitchFamily="18" charset="0"/>
              <a:ea typeface="楷体_GB2312" panose="02010609030101010101" pitchFamily="49" charset="-122"/>
            </a:endParaRPr>
          </a:p>
        </p:txBody>
      </p:sp>
      <p:sp>
        <p:nvSpPr>
          <p:cNvPr id="124932" name="Text Box 4"/>
          <p:cNvSpPr txBox="1"/>
          <p:nvPr/>
        </p:nvSpPr>
        <p:spPr>
          <a:xfrm>
            <a:off x="403225" y="1017905"/>
            <a:ext cx="5029200" cy="11684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楷体_GB2312" panose="02010609030101010101" pitchFamily="49" charset="-122"/>
              </a:rPr>
              <a:t>Solution</a:t>
            </a:r>
            <a:r>
              <a:rPr lang="zh-CN" altLang="en-US" sz="2800" b="1" dirty="0">
                <a:solidFill>
                  <a:schemeClr val="bg1"/>
                </a:solidFill>
                <a:latin typeface="Times New Roman" panose="02020603050405020304" pitchFamily="18" charset="0"/>
                <a:ea typeface="楷体_GB2312" panose="02010609030101010101" pitchFamily="49" charset="-122"/>
              </a:rPr>
              <a:t>：</a:t>
            </a:r>
            <a:endParaRPr lang="zh-CN" altLang="en-US" sz="2800" b="1" dirty="0">
              <a:solidFill>
                <a:schemeClr val="bg1"/>
              </a:solidFill>
              <a:latin typeface="Times New Roman" panose="02020603050405020304" pitchFamily="18" charset="0"/>
              <a:ea typeface="楷体_GB2312" panose="02010609030101010101" pitchFamily="49" charset="-122"/>
            </a:endParaRPr>
          </a:p>
          <a:p>
            <a:pPr marL="0" lvl="0" indent="0" eaLnBrk="1" hangingPunct="1">
              <a:spcBef>
                <a:spcPct val="50000"/>
              </a:spcBef>
              <a:buNone/>
            </a:pPr>
            <a:r>
              <a:rPr lang="zh-CN" altLang="en-US" sz="2800" b="1" dirty="0">
                <a:solidFill>
                  <a:schemeClr val="bg1"/>
                </a:solidFill>
                <a:latin typeface="Times New Roman" panose="02020603050405020304" pitchFamily="18" charset="0"/>
                <a:ea typeface="楷体_GB2312" panose="02010609030101010101" pitchFamily="49" charset="-122"/>
              </a:rPr>
              <a:t>   </a:t>
            </a:r>
            <a:r>
              <a:rPr lang="en-US" altLang="zh-CN" sz="2800" b="1" dirty="0">
                <a:solidFill>
                  <a:schemeClr val="bg1"/>
                </a:solidFill>
                <a:latin typeface="Times New Roman" panose="02020603050405020304" pitchFamily="18" charset="0"/>
                <a:ea typeface="楷体_GB2312" panose="02010609030101010101" pitchFamily="49" charset="-122"/>
              </a:rPr>
              <a:t>1</a:t>
            </a:r>
            <a:r>
              <a:rPr lang="zh-CN" altLang="en-US" sz="2800" b="1" dirty="0">
                <a:solidFill>
                  <a:schemeClr val="bg1"/>
                </a:solidFill>
                <a:latin typeface="Times New Roman" panose="02020603050405020304" pitchFamily="18" charset="0"/>
                <a:ea typeface="楷体_GB2312" panose="02010609030101010101" pitchFamily="49" charset="-122"/>
              </a:rPr>
              <a:t>、</a:t>
            </a:r>
            <a:r>
              <a:rPr lang="en-US" altLang="zh-CN" sz="2800" b="1" dirty="0">
                <a:solidFill>
                  <a:schemeClr val="bg1"/>
                </a:solidFill>
                <a:latin typeface="Times New Roman" panose="02020603050405020304" pitchFamily="18" charset="0"/>
                <a:ea typeface="楷体_GB2312" panose="02010609030101010101" pitchFamily="49" charset="-122"/>
              </a:rPr>
              <a:t>Find Step response </a:t>
            </a:r>
            <a:r>
              <a:rPr lang="en-US" altLang="zh-CN" sz="2800" b="1" i="1" dirty="0">
                <a:solidFill>
                  <a:schemeClr val="bg1"/>
                </a:solidFill>
                <a:latin typeface="Times New Roman" panose="02020603050405020304" pitchFamily="18" charset="0"/>
                <a:ea typeface="楷体_GB2312" panose="02010609030101010101" pitchFamily="49" charset="-122"/>
              </a:rPr>
              <a:t>S</a:t>
            </a:r>
            <a:r>
              <a:rPr lang="en-US" altLang="zh-CN" sz="2800" b="1" dirty="0">
                <a:solidFill>
                  <a:schemeClr val="bg1"/>
                </a:solidFill>
                <a:latin typeface="Times New Roman" panose="02020603050405020304" pitchFamily="18" charset="0"/>
                <a:ea typeface="楷体_GB2312" panose="02010609030101010101" pitchFamily="49" charset="-122"/>
              </a:rPr>
              <a:t>(t)</a:t>
            </a:r>
            <a:endParaRPr lang="en-US" altLang="zh-CN" sz="2400" b="1" dirty="0">
              <a:solidFill>
                <a:srgbClr val="800000"/>
              </a:solidFill>
              <a:latin typeface="Times New Roman" panose="02020603050405020304" pitchFamily="18" charset="0"/>
              <a:ea typeface="楷体_GB2312" panose="02010609030101010101" pitchFamily="49" charset="-122"/>
              <a:sym typeface="Symbol" panose="05050102010706020507" pitchFamily="18" charset="2"/>
            </a:endParaRPr>
          </a:p>
        </p:txBody>
      </p:sp>
      <p:graphicFrame>
        <p:nvGraphicFramePr>
          <p:cNvPr id="124933" name="Object 5"/>
          <p:cNvGraphicFramePr>
            <a:graphicFrameLocks noChangeAspect="1"/>
          </p:cNvGraphicFramePr>
          <p:nvPr/>
        </p:nvGraphicFramePr>
        <p:xfrm>
          <a:off x="5029835" y="1017905"/>
          <a:ext cx="3886200" cy="2168525"/>
        </p:xfrm>
        <a:graphic>
          <a:graphicData uri="http://schemas.openxmlformats.org/presentationml/2006/ole">
            <mc:AlternateContent xmlns:mc="http://schemas.openxmlformats.org/markup-compatibility/2006">
              <mc:Choice xmlns:v="urn:schemas-microsoft-com:vml" Requires="v">
                <p:oleObj spid="_x0000_s71706" name="" r:id="rId1" imgW="5859780" imgH="3268980" progId="Paint.Picture">
                  <p:embed/>
                </p:oleObj>
              </mc:Choice>
              <mc:Fallback>
                <p:oleObj name="" r:id="rId1" imgW="5859780" imgH="3268980" progId="Paint.Picture">
                  <p:embed/>
                  <p:pic>
                    <p:nvPicPr>
                      <p:cNvPr id="0" name="图片 3347"/>
                      <p:cNvPicPr/>
                      <p:nvPr/>
                    </p:nvPicPr>
                    <p:blipFill>
                      <a:blip r:embed="rId2"/>
                      <a:stretch>
                        <a:fillRect/>
                      </a:stretch>
                    </p:blipFill>
                    <p:spPr>
                      <a:xfrm>
                        <a:off x="5029835" y="1017905"/>
                        <a:ext cx="3886200" cy="2168525"/>
                      </a:xfrm>
                      <a:prstGeom prst="rect">
                        <a:avLst/>
                      </a:prstGeom>
                      <a:noFill/>
                      <a:ln w="38100">
                        <a:noFill/>
                        <a:miter/>
                      </a:ln>
                    </p:spPr>
                  </p:pic>
                </p:oleObj>
              </mc:Fallback>
            </mc:AlternateContent>
          </a:graphicData>
        </a:graphic>
      </p:graphicFrame>
      <p:graphicFrame>
        <p:nvGraphicFramePr>
          <p:cNvPr id="124934" name="Object 6"/>
          <p:cNvGraphicFramePr>
            <a:graphicFrameLocks noChangeAspect="1"/>
          </p:cNvGraphicFramePr>
          <p:nvPr/>
        </p:nvGraphicFramePr>
        <p:xfrm>
          <a:off x="1047115" y="3008630"/>
          <a:ext cx="3683000" cy="839788"/>
        </p:xfrm>
        <a:graphic>
          <a:graphicData uri="http://schemas.openxmlformats.org/presentationml/2006/ole">
            <mc:AlternateContent xmlns:mc="http://schemas.openxmlformats.org/markup-compatibility/2006">
              <mc:Choice xmlns:v="urn:schemas-microsoft-com:vml" Requires="v">
                <p:oleObj spid="_x0000_s71707" name="" r:id="rId3" imgW="2260600" imgH="546100" progId="Equation.3">
                  <p:embed/>
                </p:oleObj>
              </mc:Choice>
              <mc:Fallback>
                <p:oleObj name="" r:id="rId3" imgW="2260600" imgH="546100" progId="Equation.3">
                  <p:embed/>
                  <p:pic>
                    <p:nvPicPr>
                      <p:cNvPr id="0" name="图片 3349"/>
                      <p:cNvPicPr/>
                      <p:nvPr/>
                    </p:nvPicPr>
                    <p:blipFill>
                      <a:blip r:embed="rId4">
                        <a:clrChange>
                          <a:clrFrom>
                            <a:srgbClr val="000000"/>
                          </a:clrFrom>
                          <a:clrTo>
                            <a:srgbClr val="800000"/>
                          </a:clrTo>
                        </a:clrChange>
                      </a:blip>
                      <a:stretch>
                        <a:fillRect/>
                      </a:stretch>
                    </p:blipFill>
                    <p:spPr>
                      <a:xfrm>
                        <a:off x="1047115" y="3008630"/>
                        <a:ext cx="3683000" cy="839788"/>
                      </a:xfrm>
                      <a:prstGeom prst="rect">
                        <a:avLst/>
                      </a:prstGeom>
                      <a:solidFill>
                        <a:schemeClr val="bg1"/>
                      </a:solidFill>
                      <a:ln w="38100">
                        <a:noFill/>
                        <a:miter/>
                      </a:ln>
                    </p:spPr>
                  </p:pic>
                </p:oleObj>
              </mc:Fallback>
            </mc:AlternateContent>
          </a:graphicData>
        </a:graphic>
      </p:graphicFrame>
      <p:graphicFrame>
        <p:nvGraphicFramePr>
          <p:cNvPr id="124935" name="Object 7"/>
          <p:cNvGraphicFramePr>
            <a:graphicFrameLocks noChangeAspect="1"/>
          </p:cNvGraphicFramePr>
          <p:nvPr/>
        </p:nvGraphicFramePr>
        <p:xfrm>
          <a:off x="1047115" y="4862195"/>
          <a:ext cx="2243138" cy="723900"/>
        </p:xfrm>
        <a:graphic>
          <a:graphicData uri="http://schemas.openxmlformats.org/presentationml/2006/ole">
            <mc:AlternateContent xmlns:mc="http://schemas.openxmlformats.org/markup-compatibility/2006">
              <mc:Choice xmlns:v="urn:schemas-microsoft-com:vml" Requires="v">
                <p:oleObj spid="_x0000_s71708" name="" r:id="rId5" imgW="1498600" imgH="520700" progId="Equation.3">
                  <p:embed/>
                </p:oleObj>
              </mc:Choice>
              <mc:Fallback>
                <p:oleObj name="" r:id="rId5" imgW="1498600" imgH="520700" progId="Equation.3">
                  <p:embed/>
                  <p:pic>
                    <p:nvPicPr>
                      <p:cNvPr id="0" name="图片 3350"/>
                      <p:cNvPicPr/>
                      <p:nvPr/>
                    </p:nvPicPr>
                    <p:blipFill>
                      <a:blip r:embed="rId6">
                        <a:clrChange>
                          <a:clrFrom>
                            <a:srgbClr val="000000"/>
                          </a:clrFrom>
                          <a:clrTo>
                            <a:srgbClr val="800000"/>
                          </a:clrTo>
                        </a:clrChange>
                      </a:blip>
                      <a:stretch>
                        <a:fillRect/>
                      </a:stretch>
                    </p:blipFill>
                    <p:spPr>
                      <a:xfrm>
                        <a:off x="1047115" y="4862195"/>
                        <a:ext cx="2243138" cy="723900"/>
                      </a:xfrm>
                      <a:prstGeom prst="rect">
                        <a:avLst/>
                      </a:prstGeom>
                      <a:solidFill>
                        <a:schemeClr val="bg1"/>
                      </a:solidFill>
                      <a:ln w="38100">
                        <a:noFill/>
                        <a:miter/>
                      </a:ln>
                    </p:spPr>
                  </p:pic>
                </p:oleObj>
              </mc:Fallback>
            </mc:AlternateContent>
          </a:graphicData>
        </a:graphic>
      </p:graphicFrame>
      <p:graphicFrame>
        <p:nvGraphicFramePr>
          <p:cNvPr id="124936" name="Object 8"/>
          <p:cNvGraphicFramePr>
            <a:graphicFrameLocks noChangeAspect="1"/>
          </p:cNvGraphicFramePr>
          <p:nvPr/>
        </p:nvGraphicFramePr>
        <p:xfrm>
          <a:off x="3837940" y="4816158"/>
          <a:ext cx="3281363" cy="769937"/>
        </p:xfrm>
        <a:graphic>
          <a:graphicData uri="http://schemas.openxmlformats.org/presentationml/2006/ole">
            <mc:AlternateContent xmlns:mc="http://schemas.openxmlformats.org/markup-compatibility/2006">
              <mc:Choice xmlns:v="urn:schemas-microsoft-com:vml" Requires="v">
                <p:oleObj spid="_x0000_s71709" name="" r:id="rId7" imgW="2362200" imgH="546100" progId="Equation.3">
                  <p:embed/>
                </p:oleObj>
              </mc:Choice>
              <mc:Fallback>
                <p:oleObj name="" r:id="rId7" imgW="2362200" imgH="546100" progId="Equation.3">
                  <p:embed/>
                  <p:pic>
                    <p:nvPicPr>
                      <p:cNvPr id="0" name="图片 3352"/>
                      <p:cNvPicPr/>
                      <p:nvPr/>
                    </p:nvPicPr>
                    <p:blipFill>
                      <a:blip r:embed="rId8">
                        <a:clrChange>
                          <a:clrFrom>
                            <a:srgbClr val="000000"/>
                          </a:clrFrom>
                          <a:clrTo>
                            <a:srgbClr val="800000"/>
                          </a:clrTo>
                        </a:clrChange>
                      </a:blip>
                      <a:stretch>
                        <a:fillRect/>
                      </a:stretch>
                    </p:blipFill>
                    <p:spPr>
                      <a:xfrm>
                        <a:off x="3837940" y="4816158"/>
                        <a:ext cx="3281363" cy="769937"/>
                      </a:xfrm>
                      <a:prstGeom prst="rect">
                        <a:avLst/>
                      </a:prstGeom>
                      <a:solidFill>
                        <a:schemeClr val="bg1"/>
                      </a:solidFill>
                      <a:ln w="38100">
                        <a:noFill/>
                        <a:miter/>
                      </a:ln>
                    </p:spPr>
                  </p:pic>
                </p:oleObj>
              </mc:Fallback>
            </mc:AlternateContent>
          </a:graphicData>
        </a:graphic>
      </p:graphicFrame>
      <p:sp>
        <p:nvSpPr>
          <p:cNvPr id="2" name="文本框 1"/>
          <p:cNvSpPr txBox="1"/>
          <p:nvPr/>
        </p:nvSpPr>
        <p:spPr>
          <a:xfrm>
            <a:off x="403225" y="365760"/>
            <a:ext cx="6170295" cy="521970"/>
          </a:xfrm>
          <a:prstGeom prst="rect">
            <a:avLst/>
          </a:prstGeom>
          <a:noFill/>
        </p:spPr>
        <p:txBody>
          <a:bodyPr wrap="square" rtlCol="0">
            <a:spAutoFit/>
          </a:bodyPr>
          <a:lstStyle/>
          <a:p>
            <a:pPr marL="0" lvl="0" indent="0" eaLnBrk="1" hangingPunct="1">
              <a:spcBef>
                <a:spcPct val="50000"/>
              </a:spcBef>
              <a:buNone/>
            </a:pPr>
            <a:r>
              <a:rPr lang="en-US" altLang="zh-CN" sz="2800" dirty="0">
                <a:solidFill>
                  <a:schemeClr val="bg1"/>
                </a:solidFill>
                <a:latin typeface="Times New Roman" panose="02020603050405020304" pitchFamily="18" charset="0"/>
                <a:ea typeface="楷体_GB2312" panose="02010609030101010101" pitchFamily="49" charset="-122"/>
                <a:sym typeface="+mn-ea"/>
              </a:rPr>
              <a:t>Example 2</a:t>
            </a:r>
            <a:r>
              <a:rPr lang="zh-CN" altLang="en-US" sz="2800" dirty="0">
                <a:solidFill>
                  <a:schemeClr val="bg1"/>
                </a:solidFill>
                <a:latin typeface="Times New Roman" panose="02020603050405020304" pitchFamily="18" charset="0"/>
                <a:ea typeface="楷体_GB2312" panose="02010609030101010101" pitchFamily="49" charset="-122"/>
                <a:sym typeface="+mn-ea"/>
              </a:rPr>
              <a:t>：</a:t>
            </a:r>
            <a:r>
              <a:rPr lang="en-US" altLang="zh-CN" sz="2800" dirty="0">
                <a:solidFill>
                  <a:schemeClr val="bg1"/>
                </a:solidFill>
                <a:latin typeface="Times New Roman" panose="02020603050405020304" pitchFamily="18" charset="0"/>
                <a:ea typeface="楷体_GB2312" panose="02010609030101010101" pitchFamily="49" charset="-122"/>
                <a:sym typeface="+mn-ea"/>
              </a:rPr>
              <a:t>Find Impulse response </a:t>
            </a:r>
            <a:r>
              <a:rPr lang="en-US" altLang="zh-CN" sz="2800" i="1" dirty="0">
                <a:solidFill>
                  <a:schemeClr val="bg1"/>
                </a:solidFill>
                <a:latin typeface="Times New Roman" panose="02020603050405020304" pitchFamily="18" charset="0"/>
                <a:ea typeface="楷体_GB2312" panose="02010609030101010101" pitchFamily="49" charset="-122"/>
                <a:sym typeface="+mn-ea"/>
              </a:rPr>
              <a:t>i.</a:t>
            </a:r>
            <a:endParaRPr lang="en-US" altLang="zh-CN" sz="2800" i="1" dirty="0">
              <a:solidFill>
                <a:schemeClr val="bg1"/>
              </a:solidFill>
              <a:latin typeface="Times New Roman" panose="02020603050405020304" pitchFamily="18" charset="0"/>
              <a:ea typeface="楷体_GB2312" panose="02010609030101010101" pitchFamily="49"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nodeType="clickEffect">
                                  <p:stCondLst>
                                    <p:cond delay="0"/>
                                  </p:stCondLst>
                                  <p:childTnLst>
                                    <p:set>
                                      <p:cBhvr>
                                        <p:cTn id="12" dur="1" fill="hold">
                                          <p:stCondLst>
                                            <p:cond delay="0"/>
                                          </p:stCondLst>
                                        </p:cTn>
                                        <p:tgtEl>
                                          <p:spTgt spid="124933"/>
                                        </p:tgtEl>
                                        <p:attrNameLst>
                                          <p:attrName>style.visibility</p:attrName>
                                        </p:attrNameLst>
                                      </p:cBhvr>
                                      <p:to>
                                        <p:strVal val="visible"/>
                                      </p:to>
                                    </p:set>
                                    <p:anim calcmode="lin" valueType="num">
                                      <p:cBhvr>
                                        <p:cTn id="13" dur="1000" fill="hold"/>
                                        <p:tgtEl>
                                          <p:spTgt spid="124933"/>
                                        </p:tgtEl>
                                        <p:attrNameLst>
                                          <p:attrName>ppt_w</p:attrName>
                                        </p:attrNameLst>
                                      </p:cBhvr>
                                      <p:tavLst>
                                        <p:tav tm="0">
                                          <p:val>
                                            <p:fltVal val="0"/>
                                          </p:val>
                                        </p:tav>
                                        <p:tav tm="100000">
                                          <p:val>
                                            <p:strVal val="#ppt_w"/>
                                          </p:val>
                                        </p:tav>
                                      </p:tavLst>
                                    </p:anim>
                                    <p:anim calcmode="lin" valueType="num">
                                      <p:cBhvr>
                                        <p:cTn id="14" dur="1000" fill="hold"/>
                                        <p:tgtEl>
                                          <p:spTgt spid="124933"/>
                                        </p:tgtEl>
                                        <p:attrNameLst>
                                          <p:attrName>ppt_h</p:attrName>
                                        </p:attrNameLst>
                                      </p:cBhvr>
                                      <p:tavLst>
                                        <p:tav tm="0">
                                          <p:val>
                                            <p:fltVal val="0"/>
                                          </p:val>
                                        </p:tav>
                                        <p:tav tm="100000">
                                          <p:val>
                                            <p:strVal val="#ppt_h"/>
                                          </p:val>
                                        </p:tav>
                                      </p:tavLst>
                                    </p:anim>
                                    <p:anim calcmode="lin" valueType="num">
                                      <p:cBhvr>
                                        <p:cTn id="15" dur="1000" fill="hold"/>
                                        <p:tgtEl>
                                          <p:spTgt spid="124933"/>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249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1" nodeType="clickEffect">
                                  <p:stCondLst>
                                    <p:cond delay="0"/>
                                  </p:stCondLst>
                                  <p:childTnLst>
                                    <p:set>
                                      <p:cBhvr>
                                        <p:cTn id="20" dur="1" fill="hold">
                                          <p:stCondLst>
                                            <p:cond delay="0"/>
                                          </p:stCondLst>
                                        </p:cTn>
                                        <p:tgtEl>
                                          <p:spTgt spid="124932">
                                            <p:txEl>
                                              <p:pRg st="0" end="0"/>
                                            </p:txEl>
                                          </p:spTgt>
                                        </p:tgtEl>
                                        <p:attrNameLst>
                                          <p:attrName>style.visibility</p:attrName>
                                        </p:attrNameLst>
                                      </p:cBhvr>
                                      <p:to>
                                        <p:strVal val="visible"/>
                                      </p:to>
                                    </p:set>
                                    <p:anim calcmode="lin" valueType="num">
                                      <p:cBhvr additive="base">
                                        <p:cTn id="21" dur="500" fill="hold"/>
                                        <p:tgtEl>
                                          <p:spTgt spid="12493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4932">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24932">
                                            <p:txEl>
                                              <p:pRg st="1" end="1"/>
                                            </p:txEl>
                                          </p:spTgt>
                                        </p:tgtEl>
                                        <p:attrNameLst>
                                          <p:attrName>style.visibility</p:attrName>
                                        </p:attrNameLst>
                                      </p:cBhvr>
                                      <p:to>
                                        <p:strVal val="visible"/>
                                      </p:to>
                                    </p:set>
                                    <p:anim calcmode="lin" valueType="num">
                                      <p:cBhvr additive="base">
                                        <p:cTn id="25" dur="500" fill="hold"/>
                                        <p:tgtEl>
                                          <p:spTgt spid="124932">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49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4934"/>
                                        </p:tgtEl>
                                        <p:attrNameLst>
                                          <p:attrName>style.visibility</p:attrName>
                                        </p:attrNameLst>
                                      </p:cBhvr>
                                      <p:to>
                                        <p:strVal val="visible"/>
                                      </p:to>
                                    </p:set>
                                    <p:animEffect transition="in" filter="dissolve">
                                      <p:cBhvr>
                                        <p:cTn id="31" dur="500"/>
                                        <p:tgtEl>
                                          <p:spTgt spid="12493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4930"/>
                                        </p:tgtEl>
                                        <p:attrNameLst>
                                          <p:attrName>style.visibility</p:attrName>
                                        </p:attrNameLst>
                                      </p:cBhvr>
                                      <p:to>
                                        <p:strVal val="visible"/>
                                      </p:to>
                                    </p:set>
                                    <p:animEffect transition="in" filter="blinds(horizontal)">
                                      <p:cBhvr>
                                        <p:cTn id="36" dur="500"/>
                                        <p:tgtEl>
                                          <p:spTgt spid="124930"/>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24935"/>
                                        </p:tgtEl>
                                        <p:attrNameLst>
                                          <p:attrName>style.visibility</p:attrName>
                                        </p:attrNameLst>
                                      </p:cBhvr>
                                      <p:to>
                                        <p:strVal val="visible"/>
                                      </p:to>
                                    </p:set>
                                    <p:animEffect transition="in" filter="dissolve">
                                      <p:cBhvr>
                                        <p:cTn id="41" dur="500"/>
                                        <p:tgtEl>
                                          <p:spTgt spid="1249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24936"/>
                                        </p:tgtEl>
                                        <p:attrNameLst>
                                          <p:attrName>style.visibility</p:attrName>
                                        </p:attrNameLst>
                                      </p:cBhvr>
                                      <p:to>
                                        <p:strVal val="visible"/>
                                      </p:to>
                                    </p:set>
                                    <p:animEffect transition="in" filter="dissolve">
                                      <p:cBhvr>
                                        <p:cTn id="46" dur="500"/>
                                        <p:tgtEl>
                                          <p:spTgt spid="124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2" grpId="1" bldLvl="0" build="allAtOnce"/>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45409"/>
          <p:cNvSpPr>
            <a:spLocks noGrp="1"/>
          </p:cNvSpPr>
          <p:nvPr/>
        </p:nvSpPr>
        <p:spPr>
          <a:xfrm>
            <a:off x="344488" y="2022475"/>
            <a:ext cx="8455025" cy="2459038"/>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b="1" dirty="0">
                <a:solidFill>
                  <a:schemeClr val="bg1"/>
                </a:solidFill>
              </a:rPr>
              <a:t>Homework</a:t>
            </a:r>
            <a:r>
              <a:rPr lang="zh-CN" altLang="en-US" b="1" dirty="0">
                <a:solidFill>
                  <a:schemeClr val="bg1"/>
                </a:solidFill>
              </a:rPr>
              <a:t>：</a:t>
            </a:r>
            <a:br>
              <a:rPr lang="zh-CN" altLang="en-US" b="1" dirty="0">
                <a:solidFill>
                  <a:schemeClr val="bg1"/>
                </a:solidFill>
              </a:rPr>
            </a:br>
            <a:r>
              <a:rPr lang="en-US" altLang="zh-CN" b="1" dirty="0">
                <a:solidFill>
                  <a:schemeClr val="bg1"/>
                </a:solidFill>
              </a:rPr>
              <a:t>4-21</a:t>
            </a:r>
            <a:r>
              <a:rPr lang="zh-CN" altLang="en-US" b="1" dirty="0">
                <a:solidFill>
                  <a:schemeClr val="bg1"/>
                </a:solidFill>
              </a:rPr>
              <a:t>，</a:t>
            </a:r>
            <a:r>
              <a:rPr lang="en-US" altLang="zh-CN" b="1" dirty="0">
                <a:solidFill>
                  <a:schemeClr val="bg1"/>
                </a:solidFill>
              </a:rPr>
              <a:t>22</a:t>
            </a:r>
            <a:r>
              <a:rPr lang="zh-CN" altLang="en-US" b="1" dirty="0">
                <a:solidFill>
                  <a:schemeClr val="bg1"/>
                </a:solidFill>
              </a:rPr>
              <a:t>，</a:t>
            </a:r>
            <a:r>
              <a:rPr lang="en-US" altLang="zh-CN" b="1" dirty="0">
                <a:solidFill>
                  <a:schemeClr val="bg1"/>
                </a:solidFill>
              </a:rPr>
              <a:t>26</a:t>
            </a:r>
            <a:r>
              <a:rPr lang="zh-CN" altLang="en-US" b="1" dirty="0">
                <a:solidFill>
                  <a:schemeClr val="bg1"/>
                </a:solidFill>
              </a:rPr>
              <a:t>，</a:t>
            </a:r>
            <a:r>
              <a:rPr lang="en-US" altLang="zh-CN" b="1" dirty="0">
                <a:solidFill>
                  <a:schemeClr val="bg1"/>
                </a:solidFill>
              </a:rPr>
              <a:t>30</a:t>
            </a:r>
            <a:r>
              <a:rPr lang="zh-CN" altLang="en-US" b="1" dirty="0">
                <a:solidFill>
                  <a:schemeClr val="bg1"/>
                </a:solidFill>
              </a:rPr>
              <a:t>，</a:t>
            </a:r>
            <a:r>
              <a:rPr lang="en-US" altLang="zh-CN" b="1" dirty="0">
                <a:solidFill>
                  <a:schemeClr val="bg1"/>
                </a:solidFill>
              </a:rPr>
              <a:t>31</a:t>
            </a:r>
            <a:r>
              <a:rPr lang="zh-CN" altLang="en-US" b="1" dirty="0">
                <a:solidFill>
                  <a:schemeClr val="bg1"/>
                </a:solidFill>
              </a:rPr>
              <a:t>，</a:t>
            </a:r>
            <a:br>
              <a:rPr lang="en-US" altLang="zh-CN" b="1" dirty="0">
                <a:solidFill>
                  <a:schemeClr val="bg1"/>
                </a:solidFill>
              </a:rPr>
            </a:br>
            <a:r>
              <a:rPr lang="en-US" altLang="zh-CN" b="1" dirty="0">
                <a:solidFill>
                  <a:schemeClr val="bg1"/>
                </a:solidFill>
              </a:rPr>
              <a:t>34</a:t>
            </a:r>
            <a:r>
              <a:rPr lang="zh-CN" altLang="en-US" b="1" dirty="0">
                <a:solidFill>
                  <a:schemeClr val="bg1"/>
                </a:solidFill>
              </a:rPr>
              <a:t>，</a:t>
            </a:r>
            <a:r>
              <a:rPr lang="en-US" altLang="zh-CN" b="1" dirty="0">
                <a:solidFill>
                  <a:schemeClr val="bg1"/>
                </a:solidFill>
              </a:rPr>
              <a:t>35</a:t>
            </a:r>
            <a:r>
              <a:rPr lang="zh-CN" altLang="en-US" b="1" dirty="0">
                <a:solidFill>
                  <a:schemeClr val="bg1"/>
                </a:solidFill>
              </a:rPr>
              <a:t>，</a:t>
            </a:r>
            <a:r>
              <a:rPr lang="en-US" altLang="zh-CN" b="1" dirty="0">
                <a:solidFill>
                  <a:schemeClr val="bg1"/>
                </a:solidFill>
              </a:rPr>
              <a:t>39</a:t>
            </a:r>
            <a:r>
              <a:rPr lang="zh-CN" altLang="en-US" b="1" dirty="0">
                <a:solidFill>
                  <a:schemeClr val="bg1"/>
                </a:solidFill>
              </a:rPr>
              <a:t>，</a:t>
            </a:r>
            <a:r>
              <a:rPr lang="en-US" altLang="zh-CN" b="1" dirty="0">
                <a:solidFill>
                  <a:schemeClr val="bg1"/>
                </a:solidFill>
              </a:rPr>
              <a:t>43</a:t>
            </a:r>
            <a:r>
              <a:rPr lang="zh-CN" altLang="en-US" b="1" dirty="0">
                <a:solidFill>
                  <a:schemeClr val="bg1"/>
                </a:solidFill>
              </a:rPr>
              <a:t>，</a:t>
            </a:r>
            <a:r>
              <a:rPr lang="en-US" altLang="zh-CN" b="1" dirty="0">
                <a:solidFill>
                  <a:schemeClr val="bg1"/>
                </a:solidFill>
              </a:rPr>
              <a:t>44</a:t>
            </a:r>
            <a:endParaRPr lang="en-US" altLang="zh-CN"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p:nvPr/>
        </p:nvSpPr>
        <p:spPr>
          <a:xfrm>
            <a:off x="2578100" y="116364"/>
            <a:ext cx="3650084" cy="645160"/>
          </a:xfrm>
          <a:prstGeom prst="rect">
            <a:avLst/>
          </a:prstGeom>
          <a:noFill/>
          <a:ln w="12700">
            <a:noFill/>
          </a:ln>
          <a:effectLst>
            <a:prstShdw prst="shdw17" dist="17961" dir="2699999">
              <a:srgbClr val="009900"/>
            </a:prstShdw>
          </a:effectLst>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FFFF00"/>
                </a:solidFill>
                <a:latin typeface="Times New Roman" panose="02020603050405020304" pitchFamily="18" charset="0"/>
                <a:ea typeface="仿宋_GB2312" panose="02010609030101010101" pitchFamily="49" charset="-122"/>
              </a:rPr>
              <a:t>4.1.2  </a:t>
            </a:r>
            <a:r>
              <a:rPr lang="en-US" altLang="zh-CN" sz="3600" b="1" dirty="0" smtClean="0">
                <a:solidFill>
                  <a:srgbClr val="FFFF00"/>
                </a:solidFill>
                <a:latin typeface="Times New Roman" panose="02020603050405020304" pitchFamily="18" charset="0"/>
                <a:ea typeface="仿宋_GB2312" panose="02010609030101010101" pitchFamily="49" charset="-122"/>
              </a:rPr>
              <a:t>Inductors</a:t>
            </a:r>
            <a:endParaRPr lang="en-US" altLang="zh-CN" sz="3600" b="1" dirty="0">
              <a:solidFill>
                <a:srgbClr val="FFFF00"/>
              </a:solidFill>
              <a:latin typeface="Times New Roman" panose="02020603050405020304" pitchFamily="18" charset="0"/>
              <a:ea typeface="仿宋_GB2312" panose="02010609030101010101" pitchFamily="49" charset="-122"/>
            </a:endParaRPr>
          </a:p>
        </p:txBody>
      </p:sp>
      <p:grpSp>
        <p:nvGrpSpPr>
          <p:cNvPr id="2" name="Group 72"/>
          <p:cNvGrpSpPr/>
          <p:nvPr/>
        </p:nvGrpSpPr>
        <p:grpSpPr>
          <a:xfrm>
            <a:off x="5076825" y="2922588"/>
            <a:ext cx="936625" cy="519113"/>
            <a:chOff x="1565" y="1570"/>
            <a:chExt cx="590" cy="327"/>
          </a:xfrm>
          <a:solidFill>
            <a:schemeClr val="bg1"/>
          </a:solidFill>
        </p:grpSpPr>
        <p:sp>
          <p:nvSpPr>
            <p:cNvPr id="9245" name="AutoShape 61"/>
            <p:cNvSpPr/>
            <p:nvPr/>
          </p:nvSpPr>
          <p:spPr>
            <a:xfrm>
              <a:off x="1565" y="1616"/>
              <a:ext cx="91" cy="227"/>
            </a:xfrm>
            <a:prstGeom prst="upArrow">
              <a:avLst>
                <a:gd name="adj1" fmla="val 50000"/>
                <a:gd name="adj2" fmla="val 62362"/>
              </a:avLst>
            </a:prstGeom>
            <a:gr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9246" name="Text Box 62"/>
            <p:cNvSpPr txBox="1"/>
            <p:nvPr/>
          </p:nvSpPr>
          <p:spPr>
            <a:xfrm>
              <a:off x="1656" y="1570"/>
              <a:ext cx="499" cy="327"/>
            </a:xfrm>
            <a:prstGeom prst="rect">
              <a:avLst/>
            </a:prstGeom>
            <a:noFill/>
            <a:ln w="9525">
              <a:noFill/>
            </a:ln>
            <a:extLst>
              <a:ext uri="{909E8E84-426E-40DD-AFC4-6F175D3DCCD1}">
                <a14:hiddenFill xmlns:a14="http://schemas.microsoft.com/office/drawing/2010/main">
                  <a:grpFill/>
                </a14:hiddenFill>
              </a:ext>
            </a:extLst>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i (t)</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grpSp>
      <p:grpSp>
        <p:nvGrpSpPr>
          <p:cNvPr id="3" name="Group 73"/>
          <p:cNvGrpSpPr/>
          <p:nvPr/>
        </p:nvGrpSpPr>
        <p:grpSpPr>
          <a:xfrm>
            <a:off x="5292725" y="3139758"/>
            <a:ext cx="2736850" cy="712787"/>
            <a:chOff x="2789" y="1661"/>
            <a:chExt cx="1724" cy="449"/>
          </a:xfrm>
        </p:grpSpPr>
        <p:sp>
          <p:nvSpPr>
            <p:cNvPr id="9242" name="Text Box 63"/>
            <p:cNvSpPr txBox="1"/>
            <p:nvPr/>
          </p:nvSpPr>
          <p:spPr>
            <a:xfrm>
              <a:off x="2789" y="1706"/>
              <a:ext cx="363"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9243" name="Text Box 64"/>
            <p:cNvSpPr txBox="1"/>
            <p:nvPr/>
          </p:nvSpPr>
          <p:spPr>
            <a:xfrm>
              <a:off x="4150" y="1661"/>
              <a:ext cx="363"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9244" name="Text Box 65"/>
            <p:cNvSpPr txBox="1"/>
            <p:nvPr/>
          </p:nvSpPr>
          <p:spPr>
            <a:xfrm>
              <a:off x="3334" y="1706"/>
              <a:ext cx="635"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u (t)</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grpSp>
      <p:graphicFrame>
        <p:nvGraphicFramePr>
          <p:cNvPr id="217147" name="Object 59"/>
          <p:cNvGraphicFramePr>
            <a:graphicFrameLocks noChangeAspect="1"/>
          </p:cNvGraphicFramePr>
          <p:nvPr/>
        </p:nvGraphicFramePr>
        <p:xfrm>
          <a:off x="4216242" y="1048703"/>
          <a:ext cx="4815205" cy="2929890"/>
        </p:xfrm>
        <a:graphic>
          <a:graphicData uri="http://schemas.openxmlformats.org/presentationml/2006/ole">
            <mc:AlternateContent xmlns:mc="http://schemas.openxmlformats.org/markup-compatibility/2006">
              <mc:Choice xmlns:v="urn:schemas-microsoft-com:vml" Requires="v">
                <p:oleObj spid="_x0000_s7182" name="" r:id="rId1" imgW="1515745" imgH="926465" progId="Visio.Drawing.6">
                  <p:embed/>
                </p:oleObj>
              </mc:Choice>
              <mc:Fallback>
                <p:oleObj name="" r:id="rId1" imgW="1515745" imgH="926465" progId="Visio.Drawing.6">
                  <p:embed/>
                  <p:pic>
                    <p:nvPicPr>
                      <p:cNvPr id="0" name="图片 3076"/>
                      <p:cNvPicPr/>
                      <p:nvPr/>
                    </p:nvPicPr>
                    <p:blipFill>
                      <a:blip r:embed="rId2"/>
                      <a:stretch>
                        <a:fillRect/>
                      </a:stretch>
                    </p:blipFill>
                    <p:spPr>
                      <a:xfrm>
                        <a:off x="4216242" y="1048703"/>
                        <a:ext cx="4815205" cy="2929890"/>
                      </a:xfrm>
                      <a:prstGeom prst="rect">
                        <a:avLst/>
                      </a:prstGeom>
                      <a:noFill/>
                      <a:ln w="38100">
                        <a:noFill/>
                        <a:miter/>
                      </a:ln>
                    </p:spPr>
                  </p:pic>
                </p:oleObj>
              </mc:Fallback>
            </mc:AlternateContent>
          </a:graphicData>
        </a:graphic>
      </p:graphicFrame>
      <p:grpSp>
        <p:nvGrpSpPr>
          <p:cNvPr id="4" name="Group 75"/>
          <p:cNvGrpSpPr/>
          <p:nvPr/>
        </p:nvGrpSpPr>
        <p:grpSpPr>
          <a:xfrm>
            <a:off x="4572000" y="1628458"/>
            <a:ext cx="4175125" cy="1079500"/>
            <a:chOff x="2245" y="709"/>
            <a:chExt cx="2630" cy="680"/>
          </a:xfrm>
        </p:grpSpPr>
        <p:sp>
          <p:nvSpPr>
            <p:cNvPr id="9239" name="Line 68"/>
            <p:cNvSpPr/>
            <p:nvPr/>
          </p:nvSpPr>
          <p:spPr>
            <a:xfrm>
              <a:off x="2245" y="1026"/>
              <a:ext cx="2585" cy="0"/>
            </a:xfrm>
            <a:prstGeom prst="line">
              <a:avLst/>
            </a:prstGeom>
            <a:ln w="57150" cap="flat" cmpd="sng">
              <a:solidFill>
                <a:schemeClr val="bg1"/>
              </a:solidFill>
              <a:prstDash val="dashDot"/>
              <a:headEnd type="triangle" w="med" len="med"/>
              <a:tailEnd type="none" w="med" len="med"/>
            </a:ln>
          </p:spPr>
        </p:sp>
        <p:sp>
          <p:nvSpPr>
            <p:cNvPr id="9240" name="Freeform 70"/>
            <p:cNvSpPr/>
            <p:nvPr/>
          </p:nvSpPr>
          <p:spPr>
            <a:xfrm>
              <a:off x="2290" y="709"/>
              <a:ext cx="2540" cy="196"/>
            </a:xfrm>
            <a:custGeom>
              <a:avLst/>
              <a:gdLst>
                <a:gd name="txL" fmla="*/ 0 w 2540"/>
                <a:gd name="txT" fmla="*/ 0 h 196"/>
                <a:gd name="txR" fmla="*/ 2540 w 2540"/>
                <a:gd name="txB" fmla="*/ 196 h 196"/>
              </a:gdLst>
              <a:ahLst/>
              <a:cxnLst>
                <a:cxn ang="0">
                  <a:pos x="0" y="0"/>
                </a:cxn>
                <a:cxn ang="0">
                  <a:pos x="771" y="181"/>
                </a:cxn>
                <a:cxn ang="0">
                  <a:pos x="2540" y="91"/>
                </a:cxn>
              </a:cxnLst>
              <a:rect l="txL" t="txT" r="txR" b="txB"/>
              <a:pathLst>
                <a:path w="2540" h="196">
                  <a:moveTo>
                    <a:pt x="0" y="0"/>
                  </a:moveTo>
                  <a:cubicBezTo>
                    <a:pt x="174" y="83"/>
                    <a:pt x="348" y="166"/>
                    <a:pt x="771" y="181"/>
                  </a:cubicBezTo>
                  <a:cubicBezTo>
                    <a:pt x="1194" y="196"/>
                    <a:pt x="2238" y="106"/>
                    <a:pt x="2540" y="91"/>
                  </a:cubicBezTo>
                </a:path>
              </a:pathLst>
            </a:custGeom>
            <a:noFill/>
            <a:ln w="57150" cap="flat" cmpd="sng">
              <a:solidFill>
                <a:schemeClr val="bg1">
                  <a:alpha val="100000"/>
                </a:schemeClr>
              </a:solidFill>
              <a:prstDash val="dashDot"/>
              <a:round/>
              <a:headEnd type="triangle" w="med" len="med"/>
              <a:tailEnd type="none" w="med" len="med"/>
            </a:ln>
          </p:spPr>
          <p:txBody>
            <a:bodyPr/>
            <a:lstStyle/>
            <a:p>
              <a:endParaRPr lang="zh-CN" altLang="en-US"/>
            </a:p>
          </p:txBody>
        </p:sp>
        <p:sp>
          <p:nvSpPr>
            <p:cNvPr id="9241" name="Freeform 71"/>
            <p:cNvSpPr/>
            <p:nvPr/>
          </p:nvSpPr>
          <p:spPr>
            <a:xfrm>
              <a:off x="2290" y="1094"/>
              <a:ext cx="2585" cy="295"/>
            </a:xfrm>
            <a:custGeom>
              <a:avLst/>
              <a:gdLst>
                <a:gd name="txL" fmla="*/ 0 w 2585"/>
                <a:gd name="txT" fmla="*/ 0 h 295"/>
                <a:gd name="txR" fmla="*/ 2585 w 2585"/>
                <a:gd name="txB" fmla="*/ 295 h 295"/>
              </a:gdLst>
              <a:ahLst/>
              <a:cxnLst>
                <a:cxn ang="0">
                  <a:pos x="0" y="295"/>
                </a:cxn>
                <a:cxn ang="0">
                  <a:pos x="1134" y="23"/>
                </a:cxn>
                <a:cxn ang="0">
                  <a:pos x="2585" y="159"/>
                </a:cxn>
              </a:cxnLst>
              <a:rect l="txL" t="txT" r="txR" b="txB"/>
              <a:pathLst>
                <a:path w="2585" h="295">
                  <a:moveTo>
                    <a:pt x="0" y="295"/>
                  </a:moveTo>
                  <a:cubicBezTo>
                    <a:pt x="351" y="170"/>
                    <a:pt x="703" y="46"/>
                    <a:pt x="1134" y="23"/>
                  </a:cubicBezTo>
                  <a:cubicBezTo>
                    <a:pt x="1565" y="0"/>
                    <a:pt x="2351" y="136"/>
                    <a:pt x="2585" y="159"/>
                  </a:cubicBezTo>
                </a:path>
              </a:pathLst>
            </a:custGeom>
            <a:noFill/>
            <a:ln w="57150" cap="flat" cmpd="sng">
              <a:solidFill>
                <a:schemeClr val="bg1">
                  <a:alpha val="100000"/>
                </a:schemeClr>
              </a:solidFill>
              <a:prstDash val="dashDot"/>
              <a:round/>
              <a:headEnd type="triangle" w="med" len="med"/>
              <a:tailEnd type="none" w="med" len="med"/>
            </a:ln>
          </p:spPr>
          <p:txBody>
            <a:bodyPr/>
            <a:lstStyle/>
            <a:p>
              <a:endParaRPr lang="zh-CN" altLang="en-US"/>
            </a:p>
          </p:txBody>
        </p:sp>
      </p:grpSp>
      <p:sp>
        <p:nvSpPr>
          <p:cNvPr id="217166" name="Text Box 78"/>
          <p:cNvSpPr txBox="1"/>
          <p:nvPr/>
        </p:nvSpPr>
        <p:spPr>
          <a:xfrm>
            <a:off x="334962" y="872599"/>
            <a:ext cx="3238501" cy="460375"/>
          </a:xfrm>
          <a:prstGeom prst="rect">
            <a:avLst/>
          </a:prstGeom>
          <a:noFill/>
          <a:ln w="38100" cap="flat" cmpd="sng">
            <a:solidFill>
              <a:srgbClr val="00FFFF"/>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ea typeface="Times New Roman" panose="02020603050405020304" pitchFamily="18" charset="0"/>
              </a:rPr>
              <a:t>Inductance coil</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
        <p:nvSpPr>
          <p:cNvPr id="217168" name="Text Box 80"/>
          <p:cNvSpPr txBox="1"/>
          <p:nvPr/>
        </p:nvSpPr>
        <p:spPr>
          <a:xfrm>
            <a:off x="73024" y="1409700"/>
            <a:ext cx="4143217" cy="19389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The metal wire is wound on a frame to form a practical inductor. When the current flows through the coil, it will produce magnetic flux. </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17169" name="Text Box 81"/>
          <p:cNvSpPr txBox="1"/>
          <p:nvPr/>
        </p:nvSpPr>
        <p:spPr>
          <a:xfrm>
            <a:off x="5436870" y="601028"/>
            <a:ext cx="2808288"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l-GR"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Ψ</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zh-CN" altLang="en-US"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N </a:t>
            </a:r>
            <a:r>
              <a:rPr lang="el-GR"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Φ</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r>
              <a:rPr lang="en-US" altLang="zh-CN" sz="2800" b="1" i="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t</a:t>
            </a:r>
            <a:r>
              <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rPr>
              <a:t>)</a:t>
            </a:r>
            <a:endParaRPr lang="en-US" altLang="zh-CN" sz="2800" b="1" dirty="0">
              <a:solidFill>
                <a:schemeClr val="bg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217172" name="Text Box 84"/>
          <p:cNvSpPr txBox="1"/>
          <p:nvPr/>
        </p:nvSpPr>
        <p:spPr>
          <a:xfrm>
            <a:off x="164632" y="3402657"/>
            <a:ext cx="2230755" cy="521970"/>
          </a:xfrm>
          <a:prstGeom prst="rect">
            <a:avLst/>
          </a:prstGeom>
          <a:solidFill>
            <a:srgbClr val="FF0000"/>
          </a:solidFill>
          <a:ln w="9525">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ea typeface="仿宋_GB2312" panose="02010609030101010101" pitchFamily="49" charset="-122"/>
              </a:rPr>
              <a:t>1. Definition</a:t>
            </a:r>
            <a:endParaRPr lang="en-US" altLang="zh-CN" sz="2800" b="1" dirty="0">
              <a:solidFill>
                <a:schemeClr val="bg1"/>
              </a:solidFill>
              <a:latin typeface="Times New Roman" panose="02020603050405020304" pitchFamily="18" charset="0"/>
              <a:ea typeface="仿宋_GB2312" panose="02010609030101010101" pitchFamily="49" charset="-122"/>
            </a:endParaRPr>
          </a:p>
        </p:txBody>
      </p:sp>
      <p:sp>
        <p:nvSpPr>
          <p:cNvPr id="217173" name="Text Box 85"/>
          <p:cNvSpPr txBox="1"/>
          <p:nvPr/>
        </p:nvSpPr>
        <p:spPr>
          <a:xfrm>
            <a:off x="127676" y="4085380"/>
            <a:ext cx="1512888" cy="461665"/>
          </a:xfrm>
          <a:prstGeom prst="rect">
            <a:avLst/>
          </a:prstGeom>
          <a:noFill/>
          <a:ln w="38100" cap="sq" cmpd="sng">
            <a:solidFill>
              <a:srgbClr val="00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400" b="1" dirty="0" smtClean="0">
                <a:solidFill>
                  <a:schemeClr val="bg1"/>
                </a:solidFill>
                <a:latin typeface="Times New Roman" panose="02020603050405020304" pitchFamily="18" charset="0"/>
                <a:ea typeface="仿宋_GB2312" panose="02010609030101010101" pitchFamily="49" charset="-122"/>
              </a:rPr>
              <a:t>Inductors</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17175" name="Rectangle 87"/>
          <p:cNvSpPr/>
          <p:nvPr/>
        </p:nvSpPr>
        <p:spPr>
          <a:xfrm>
            <a:off x="73024" y="4707798"/>
            <a:ext cx="7016890" cy="830997"/>
          </a:xfrm>
          <a:prstGeom prst="rect">
            <a:avLst/>
          </a:prstGeom>
          <a:noFill/>
          <a:ln w="9525">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spcBef>
                <a:spcPct val="50000"/>
              </a:spcBef>
              <a:buNone/>
            </a:pPr>
            <a:r>
              <a:rPr lang="en-US" altLang="zh-CN" sz="2400" b="1" dirty="0">
                <a:solidFill>
                  <a:schemeClr val="bg1"/>
                </a:solidFill>
                <a:latin typeface="Times New Roman" panose="02020603050405020304" pitchFamily="18" charset="0"/>
                <a:ea typeface="仿宋_GB2312" panose="02010609030101010101" pitchFamily="49" charset="-122"/>
              </a:rPr>
              <a:t>An inductor is a passive element designed to store energy in its magnetic field.</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nvGrpSpPr>
          <p:cNvPr id="5" name="Group 96"/>
          <p:cNvGrpSpPr/>
          <p:nvPr/>
        </p:nvGrpSpPr>
        <p:grpSpPr>
          <a:xfrm>
            <a:off x="6927921" y="3754794"/>
            <a:ext cx="2447925" cy="2447925"/>
            <a:chOff x="3833" y="2341"/>
            <a:chExt cx="1542" cy="1542"/>
          </a:xfrm>
        </p:grpSpPr>
        <p:sp>
          <p:nvSpPr>
            <p:cNvPr id="9234" name="Text Box 90"/>
            <p:cNvSpPr txBox="1"/>
            <p:nvPr/>
          </p:nvSpPr>
          <p:spPr>
            <a:xfrm>
              <a:off x="5058" y="2931"/>
              <a:ext cx="317"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9235" name="Line 91"/>
            <p:cNvSpPr/>
            <p:nvPr/>
          </p:nvSpPr>
          <p:spPr>
            <a:xfrm>
              <a:off x="3924" y="3112"/>
              <a:ext cx="1134" cy="0"/>
            </a:xfrm>
            <a:prstGeom prst="line">
              <a:avLst/>
            </a:prstGeom>
            <a:ln w="38100" cap="sq" cmpd="sng">
              <a:solidFill>
                <a:schemeClr val="bg1"/>
              </a:solidFill>
              <a:prstDash val="solid"/>
              <a:headEnd type="none" w="med" len="med"/>
              <a:tailEnd type="triangle" w="med" len="med"/>
            </a:ln>
          </p:spPr>
        </p:sp>
        <p:sp>
          <p:nvSpPr>
            <p:cNvPr id="9236" name="Line 92"/>
            <p:cNvSpPr/>
            <p:nvPr/>
          </p:nvSpPr>
          <p:spPr>
            <a:xfrm>
              <a:off x="4423" y="2477"/>
              <a:ext cx="46" cy="1406"/>
            </a:xfrm>
            <a:prstGeom prst="line">
              <a:avLst/>
            </a:prstGeom>
            <a:ln w="38100" cap="sq" cmpd="sng">
              <a:solidFill>
                <a:schemeClr val="bg1"/>
              </a:solidFill>
              <a:prstDash val="solid"/>
              <a:headEnd type="triangle" w="med" len="med"/>
              <a:tailEnd type="none" w="med" len="med"/>
            </a:ln>
          </p:spPr>
        </p:sp>
        <p:sp>
          <p:nvSpPr>
            <p:cNvPr id="9237" name="Text Box 93"/>
            <p:cNvSpPr txBox="1"/>
            <p:nvPr/>
          </p:nvSpPr>
          <p:spPr>
            <a:xfrm>
              <a:off x="4423" y="2341"/>
              <a:ext cx="317" cy="327"/>
            </a:xfrm>
            <a:prstGeom prst="rect">
              <a:avLst/>
            </a:prstGeom>
            <a:noFill/>
            <a:ln w="38100">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l-GR" altLang="zh-CN" sz="2800" b="1" i="1" dirty="0">
                  <a:solidFill>
                    <a:schemeClr val="bg1"/>
                  </a:solidFill>
                  <a:latin typeface="Times New Roman" panose="02020603050405020304" pitchFamily="18" charset="0"/>
                  <a:ea typeface="仿宋_GB2312" panose="02010609030101010101" pitchFamily="49" charset="-122"/>
                </a:rPr>
                <a:t>Ψ</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9238" name="Freeform 94"/>
            <p:cNvSpPr/>
            <p:nvPr/>
          </p:nvSpPr>
          <p:spPr>
            <a:xfrm>
              <a:off x="3833" y="2522"/>
              <a:ext cx="1179" cy="862"/>
            </a:xfrm>
            <a:custGeom>
              <a:avLst/>
              <a:gdLst>
                <a:gd name="txL" fmla="*/ 0 w 1043"/>
                <a:gd name="txT" fmla="*/ 0 h 726"/>
                <a:gd name="txR" fmla="*/ 1043 w 1043"/>
                <a:gd name="txB" fmla="*/ 726 h 726"/>
              </a:gdLst>
              <a:ahLst/>
              <a:cxnLst>
                <a:cxn ang="0">
                  <a:pos x="0" y="3404"/>
                </a:cxn>
                <a:cxn ang="0">
                  <a:pos x="1370" y="2769"/>
                </a:cxn>
                <a:cxn ang="0">
                  <a:pos x="3145" y="0"/>
                </a:cxn>
              </a:cxnLst>
              <a:rect l="txL" t="txT" r="txR" b="txB"/>
              <a:pathLst>
                <a:path w="1043" h="726">
                  <a:moveTo>
                    <a:pt x="0" y="726"/>
                  </a:moveTo>
                  <a:cubicBezTo>
                    <a:pt x="140" y="718"/>
                    <a:pt x="280" y="711"/>
                    <a:pt x="454" y="590"/>
                  </a:cubicBezTo>
                  <a:cubicBezTo>
                    <a:pt x="628" y="469"/>
                    <a:pt x="945" y="98"/>
                    <a:pt x="1043" y="0"/>
                  </a:cubicBezTo>
                </a:path>
              </a:pathLst>
            </a:custGeom>
            <a:noFill/>
            <a:ln w="38100" cap="sq" cmpd="sng">
              <a:solidFill>
                <a:srgbClr val="FF3300">
                  <a:alpha val="100000"/>
                </a:srgbClr>
              </a:solidFill>
              <a:prstDash val="solid"/>
              <a:round/>
              <a:headEnd type="none" w="med" len="med"/>
              <a:tailEnd type="none" w="med" len="med"/>
            </a:ln>
          </p:spPr>
          <p:txBody>
            <a:bodyPr/>
            <a:lstStyle/>
            <a:p>
              <a:endParaRPr lang="zh-CN" altLang="en-US"/>
            </a:p>
          </p:txBody>
        </p:sp>
      </p:grpSp>
      <p:sp>
        <p:nvSpPr>
          <p:cNvPr id="217183" name="AutoShape 95" descr="羊皮纸"/>
          <p:cNvSpPr/>
          <p:nvPr/>
        </p:nvSpPr>
        <p:spPr>
          <a:xfrm rot="-607889">
            <a:off x="3041799" y="5524439"/>
            <a:ext cx="3382660" cy="936625"/>
          </a:xfrm>
          <a:prstGeom prst="leftRightArrowCallout">
            <a:avLst>
              <a:gd name="adj1" fmla="val 25000"/>
              <a:gd name="adj2" fmla="val 23953"/>
              <a:gd name="adj3" fmla="val 21144"/>
              <a:gd name="adj4" fmla="val 50000"/>
            </a:avLst>
          </a:prstGeom>
          <a:blipFill rotWithShape="1">
            <a:blip r:embed="rId3"/>
          </a:blip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ctr" eaLnBrk="1" hangingPunct="1">
              <a:spcBef>
                <a:spcPct val="0"/>
              </a:spcBef>
              <a:buNone/>
            </a:pPr>
            <a:r>
              <a:rPr lang="en-US" altLang="zh-CN" sz="2400" b="1" dirty="0">
                <a:solidFill>
                  <a:srgbClr val="FF0000"/>
                </a:solidFill>
                <a:latin typeface="Times New Roman" panose="02020603050405020304" pitchFamily="18" charset="0"/>
                <a:ea typeface="仿宋_GB2312" panose="02010609030101010101" pitchFamily="49" charset="-122"/>
              </a:rPr>
              <a:t>Wb-A</a:t>
            </a:r>
            <a:endParaRPr lang="en-US" altLang="zh-CN" sz="2400" b="1" dirty="0">
              <a:solidFill>
                <a:srgbClr val="FF0000"/>
              </a:solidFill>
              <a:latin typeface="Times New Roman" panose="02020603050405020304" pitchFamily="18" charset="0"/>
              <a:ea typeface="仿宋_GB2312" panose="02010609030101010101" pitchFamily="49" charset="-122"/>
            </a:endParaRPr>
          </a:p>
          <a:p>
            <a:pPr marL="0" lvl="0" indent="0" algn="ctr" eaLnBrk="1" hangingPunct="1">
              <a:spcBef>
                <a:spcPct val="0"/>
              </a:spcBef>
              <a:buNone/>
            </a:pPr>
            <a:r>
              <a:rPr lang="en-US" altLang="zh-CN" sz="2400" b="1" dirty="0">
                <a:solidFill>
                  <a:srgbClr val="FF0000"/>
                </a:solidFill>
                <a:latin typeface="Times New Roman" panose="02020603050405020304" pitchFamily="18" charset="0"/>
                <a:ea typeface="仿宋_GB2312" panose="02010609030101010101" pitchFamily="49" charset="-122"/>
              </a:rPr>
              <a:t>relationship</a:t>
            </a:r>
            <a:endParaRPr lang="en-US" altLang="zh-CN" sz="2400" b="1" dirty="0">
              <a:solidFill>
                <a:srgbClr val="FF0000"/>
              </a:solidFill>
              <a:latin typeface="Times New Roman" panose="02020603050405020304" pitchFamily="18" charset="0"/>
              <a:ea typeface="仿宋_GB2312" panose="02010609030101010101" pitchFamily="49" charset="-122"/>
            </a:endParaRPr>
          </a:p>
        </p:txBody>
      </p:sp>
      <p:graphicFrame>
        <p:nvGraphicFramePr>
          <p:cNvPr id="6" name="Object 8"/>
          <p:cNvGraphicFramePr>
            <a:graphicFrameLocks noChangeAspect="1"/>
          </p:cNvGraphicFramePr>
          <p:nvPr/>
        </p:nvGraphicFramePr>
        <p:xfrm>
          <a:off x="1008063" y="5976620"/>
          <a:ext cx="1892300" cy="549275"/>
        </p:xfrm>
        <a:graphic>
          <a:graphicData uri="http://schemas.openxmlformats.org/presentationml/2006/ole">
            <mc:AlternateContent xmlns:mc="http://schemas.openxmlformats.org/markup-compatibility/2006">
              <mc:Choice xmlns:v="urn:schemas-microsoft-com:vml" Requires="v">
                <p:oleObj spid="_x0000_s7183" name="" r:id="rId4" imgW="927100" imgH="266700" progId="Equation.DSMT4">
                  <p:embed/>
                </p:oleObj>
              </mc:Choice>
              <mc:Fallback>
                <p:oleObj name="" r:id="rId4" imgW="927100" imgH="266700" progId="Equation.DSMT4">
                  <p:embed/>
                  <p:pic>
                    <p:nvPicPr>
                      <p:cNvPr id="0" name="图片 3080"/>
                      <p:cNvPicPr/>
                      <p:nvPr/>
                    </p:nvPicPr>
                    <p:blipFill>
                      <a:blip r:embed="rId5">
                        <a:clrChange>
                          <a:clrFrom>
                            <a:srgbClr val="000000"/>
                          </a:clrFrom>
                          <a:clrTo>
                            <a:srgbClr val="000000"/>
                          </a:clrTo>
                        </a:clrChange>
                      </a:blip>
                      <a:stretch>
                        <a:fillRect/>
                      </a:stretch>
                    </p:blipFill>
                    <p:spPr>
                      <a:xfrm>
                        <a:off x="1008063" y="5976620"/>
                        <a:ext cx="1892300" cy="549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166"/>
                                        </p:tgtEl>
                                        <p:attrNameLst>
                                          <p:attrName>style.visibility</p:attrName>
                                        </p:attrNameLst>
                                      </p:cBhvr>
                                      <p:to>
                                        <p:strVal val="visible"/>
                                      </p:to>
                                    </p:set>
                                    <p:anim calcmode="lin" valueType="num">
                                      <p:cBhvr additive="base">
                                        <p:cTn id="7" dur="500" fill="hold"/>
                                        <p:tgtEl>
                                          <p:spTgt spid="217166"/>
                                        </p:tgtEl>
                                        <p:attrNameLst>
                                          <p:attrName>ppt_x</p:attrName>
                                        </p:attrNameLst>
                                      </p:cBhvr>
                                      <p:tavLst>
                                        <p:tav tm="0">
                                          <p:val>
                                            <p:strVal val="0-#ppt_w/2"/>
                                          </p:val>
                                        </p:tav>
                                        <p:tav tm="100000">
                                          <p:val>
                                            <p:strVal val="#ppt_x"/>
                                          </p:val>
                                        </p:tav>
                                      </p:tavLst>
                                    </p:anim>
                                    <p:anim calcmode="lin" valueType="num">
                                      <p:cBhvr additive="base">
                                        <p:cTn id="8" dur="500" fill="hold"/>
                                        <p:tgtEl>
                                          <p:spTgt spid="2171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17147"/>
                                        </p:tgtEl>
                                        <p:attrNameLst>
                                          <p:attrName>style.visibility</p:attrName>
                                        </p:attrNameLst>
                                      </p:cBhvr>
                                      <p:to>
                                        <p:strVal val="visible"/>
                                      </p:to>
                                    </p:set>
                                    <p:animEffect transition="in" filter="blinds(horizontal)">
                                      <p:cBhvr>
                                        <p:cTn id="13" dur="500"/>
                                        <p:tgtEl>
                                          <p:spTgt spid="21714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edge">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17169"/>
                                        </p:tgtEl>
                                        <p:attrNameLst>
                                          <p:attrName>style.visibility</p:attrName>
                                        </p:attrNameLst>
                                      </p:cBhvr>
                                      <p:to>
                                        <p:strVal val="visible"/>
                                      </p:to>
                                    </p:set>
                                    <p:animEffect transition="in" filter="blinds(horizontal)">
                                      <p:cBhvr>
                                        <p:cTn id="29" dur="500"/>
                                        <p:tgtEl>
                                          <p:spTgt spid="21716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17" presetClass="entr" presetSubtype="10" fill="hold" grpId="0" nodeType="afterEffect">
                                  <p:stCondLst>
                                    <p:cond delay="0"/>
                                  </p:stCondLst>
                                  <p:iterate type="lt">
                                    <p:tmPct val="100000"/>
                                  </p:iterate>
                                  <p:childTnLst>
                                    <p:set>
                                      <p:cBhvr>
                                        <p:cTn id="38" dur="1" fill="hold">
                                          <p:stCondLst>
                                            <p:cond delay="0"/>
                                          </p:stCondLst>
                                        </p:cTn>
                                        <p:tgtEl>
                                          <p:spTgt spid="217168"/>
                                        </p:tgtEl>
                                        <p:attrNameLst>
                                          <p:attrName>style.visibility</p:attrName>
                                        </p:attrNameLst>
                                      </p:cBhvr>
                                      <p:to>
                                        <p:strVal val="visible"/>
                                      </p:to>
                                    </p:set>
                                    <p:anim calcmode="lin" valueType="num">
                                      <p:cBhvr>
                                        <p:cTn id="39" dur="90" fill="hold"/>
                                        <p:tgtEl>
                                          <p:spTgt spid="217168"/>
                                        </p:tgtEl>
                                        <p:attrNameLst>
                                          <p:attrName>ppt_w</p:attrName>
                                        </p:attrNameLst>
                                      </p:cBhvr>
                                      <p:tavLst>
                                        <p:tav tm="0">
                                          <p:val>
                                            <p:fltVal val="0"/>
                                          </p:val>
                                        </p:tav>
                                        <p:tav tm="100000">
                                          <p:val>
                                            <p:strVal val="#ppt_w"/>
                                          </p:val>
                                        </p:tav>
                                      </p:tavLst>
                                    </p:anim>
                                    <p:anim calcmode="lin" valueType="num">
                                      <p:cBhvr>
                                        <p:cTn id="40" dur="90" fill="hold"/>
                                        <p:tgtEl>
                                          <p:spTgt spid="217168"/>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17172"/>
                                        </p:tgtEl>
                                        <p:attrNameLst>
                                          <p:attrName>style.visibility</p:attrName>
                                        </p:attrNameLst>
                                      </p:cBhvr>
                                      <p:to>
                                        <p:strVal val="visible"/>
                                      </p:to>
                                    </p:set>
                                    <p:anim calcmode="lin" valueType="num">
                                      <p:cBhvr additive="base">
                                        <p:cTn id="45" dur="500" fill="hold"/>
                                        <p:tgtEl>
                                          <p:spTgt spid="217172"/>
                                        </p:tgtEl>
                                        <p:attrNameLst>
                                          <p:attrName>ppt_x</p:attrName>
                                        </p:attrNameLst>
                                      </p:cBhvr>
                                      <p:tavLst>
                                        <p:tav tm="0">
                                          <p:val>
                                            <p:strVal val="0-#ppt_w/2"/>
                                          </p:val>
                                        </p:tav>
                                        <p:tav tm="100000">
                                          <p:val>
                                            <p:strVal val="#ppt_x"/>
                                          </p:val>
                                        </p:tav>
                                      </p:tavLst>
                                    </p:anim>
                                    <p:anim calcmode="lin" valueType="num">
                                      <p:cBhvr additive="base">
                                        <p:cTn id="46" dur="500" fill="hold"/>
                                        <p:tgtEl>
                                          <p:spTgt spid="217172"/>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3" presetClass="entr" presetSubtype="10" fill="hold" grpId="0" nodeType="afterEffect">
                                  <p:stCondLst>
                                    <p:cond delay="0"/>
                                  </p:stCondLst>
                                  <p:childTnLst>
                                    <p:set>
                                      <p:cBhvr>
                                        <p:cTn id="49" dur="1" fill="hold">
                                          <p:stCondLst>
                                            <p:cond delay="0"/>
                                          </p:stCondLst>
                                        </p:cTn>
                                        <p:tgtEl>
                                          <p:spTgt spid="217173"/>
                                        </p:tgtEl>
                                        <p:attrNameLst>
                                          <p:attrName>style.visibility</p:attrName>
                                        </p:attrNameLst>
                                      </p:cBhvr>
                                      <p:to>
                                        <p:strVal val="visible"/>
                                      </p:to>
                                    </p:set>
                                    <p:animEffect transition="in" filter="blinds(horizontal)">
                                      <p:cBhvr>
                                        <p:cTn id="50" dur="500"/>
                                        <p:tgtEl>
                                          <p:spTgt spid="217173"/>
                                        </p:tgtEl>
                                      </p:cBhvr>
                                    </p:animEffect>
                                  </p:childTnLst>
                                </p:cTn>
                              </p:par>
                            </p:childTnLst>
                          </p:cTn>
                        </p:par>
                        <p:par>
                          <p:cTn id="51" fill="hold">
                            <p:stCondLst>
                              <p:cond delay="1000"/>
                            </p:stCondLst>
                            <p:childTnLst>
                              <p:par>
                                <p:cTn id="52" presetID="17" presetClass="entr" presetSubtype="10" fill="hold" grpId="0" nodeType="afterEffect">
                                  <p:stCondLst>
                                    <p:cond delay="0"/>
                                  </p:stCondLst>
                                  <p:iterate type="lt">
                                    <p:tmPct val="100000"/>
                                  </p:iterate>
                                  <p:childTnLst>
                                    <p:set>
                                      <p:cBhvr>
                                        <p:cTn id="53" dur="1" fill="hold">
                                          <p:stCondLst>
                                            <p:cond delay="0"/>
                                          </p:stCondLst>
                                        </p:cTn>
                                        <p:tgtEl>
                                          <p:spTgt spid="217175"/>
                                        </p:tgtEl>
                                        <p:attrNameLst>
                                          <p:attrName>style.visibility</p:attrName>
                                        </p:attrNameLst>
                                      </p:cBhvr>
                                      <p:to>
                                        <p:strVal val="visible"/>
                                      </p:to>
                                    </p:set>
                                    <p:anim calcmode="lin" valueType="num">
                                      <p:cBhvr>
                                        <p:cTn id="54" dur="90" fill="hold"/>
                                        <p:tgtEl>
                                          <p:spTgt spid="217175"/>
                                        </p:tgtEl>
                                        <p:attrNameLst>
                                          <p:attrName>ppt_w</p:attrName>
                                        </p:attrNameLst>
                                      </p:cBhvr>
                                      <p:tavLst>
                                        <p:tav tm="0">
                                          <p:val>
                                            <p:fltVal val="0"/>
                                          </p:val>
                                        </p:tav>
                                        <p:tav tm="100000">
                                          <p:val>
                                            <p:strVal val="#ppt_w"/>
                                          </p:val>
                                        </p:tav>
                                      </p:tavLst>
                                    </p:anim>
                                    <p:anim calcmode="lin" valueType="num">
                                      <p:cBhvr>
                                        <p:cTn id="55" dur="90" fill="hold"/>
                                        <p:tgtEl>
                                          <p:spTgt spid="217175"/>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strips(downRight)">
                                      <p:cBhvr>
                                        <p:cTn id="60" dur="20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0"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wedge">
                                      <p:cBhvr>
                                        <p:cTn id="65" dur="2000"/>
                                        <p:tgtEl>
                                          <p:spTgt spid="5"/>
                                        </p:tgtEl>
                                      </p:cBhvr>
                                    </p:animEffect>
                                  </p:childTnLst>
                                </p:cTn>
                              </p:par>
                            </p:childTnLst>
                          </p:cTn>
                        </p:par>
                        <p:par>
                          <p:cTn id="66" fill="hold">
                            <p:stCondLst>
                              <p:cond delay="2000"/>
                            </p:stCondLst>
                            <p:childTnLst>
                              <p:par>
                                <p:cTn id="67" presetID="3" presetClass="entr" presetSubtype="10" fill="hold" grpId="0" nodeType="afterEffect">
                                  <p:stCondLst>
                                    <p:cond delay="0"/>
                                  </p:stCondLst>
                                  <p:childTnLst>
                                    <p:set>
                                      <p:cBhvr>
                                        <p:cTn id="68" dur="1" fill="hold">
                                          <p:stCondLst>
                                            <p:cond delay="0"/>
                                          </p:stCondLst>
                                        </p:cTn>
                                        <p:tgtEl>
                                          <p:spTgt spid="217183"/>
                                        </p:tgtEl>
                                        <p:attrNameLst>
                                          <p:attrName>style.visibility</p:attrName>
                                        </p:attrNameLst>
                                      </p:cBhvr>
                                      <p:to>
                                        <p:strVal val="visible"/>
                                      </p:to>
                                    </p:set>
                                    <p:animEffect transition="in" filter="blinds(horizontal)">
                                      <p:cBhvr>
                                        <p:cTn id="69" dur="500"/>
                                        <p:tgtEl>
                                          <p:spTgt spid="217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66" grpId="0" bldLvl="0" animBg="1"/>
      <p:bldP spid="217168" grpId="0"/>
      <p:bldP spid="217169" grpId="0"/>
      <p:bldP spid="217172" grpId="0" bldLvl="0" animBg="1"/>
      <p:bldP spid="217173" grpId="0" bldLvl="0" animBg="1"/>
      <p:bldP spid="217175" grpId="0"/>
      <p:bldP spid="21718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Text Box 2"/>
          <p:cNvSpPr txBox="1"/>
          <p:nvPr/>
        </p:nvSpPr>
        <p:spPr>
          <a:xfrm>
            <a:off x="228658" y="868629"/>
            <a:ext cx="8784976" cy="1200329"/>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457200" algn="just" eaLnBrk="1" hangingPunct="1">
              <a:spcBef>
                <a:spcPts val="0"/>
              </a:spcBef>
              <a:buNone/>
            </a:pPr>
            <a:r>
              <a:rPr lang="en-US" altLang="zh-CN" sz="2400" b="1" dirty="0">
                <a:solidFill>
                  <a:schemeClr val="bg1"/>
                </a:solidFill>
                <a:latin typeface="Times New Roman" panose="02020603050405020304" pitchFamily="18" charset="0"/>
                <a:ea typeface="仿宋_GB2312" panose="02010609030101010101" pitchFamily="49" charset="-122"/>
              </a:rPr>
              <a:t>At any time, the current </a:t>
            </a:r>
            <a:r>
              <a:rPr lang="en-US" altLang="zh-CN" sz="2400" b="1" i="1" dirty="0" err="1">
                <a:solidFill>
                  <a:schemeClr val="bg1"/>
                </a:solidFill>
                <a:latin typeface="Times New Roman" panose="02020603050405020304" pitchFamily="18" charset="0"/>
                <a:ea typeface="仿宋_GB2312" panose="02010609030101010101" pitchFamily="49" charset="-122"/>
              </a:rPr>
              <a:t>i</a:t>
            </a:r>
            <a:r>
              <a:rPr lang="en-US" altLang="zh-CN" sz="2400" b="1" dirty="0">
                <a:solidFill>
                  <a:schemeClr val="bg1"/>
                </a:solidFill>
                <a:latin typeface="Times New Roman" panose="02020603050405020304" pitchFamily="18" charset="0"/>
                <a:ea typeface="仿宋_GB2312" panose="02010609030101010101" pitchFamily="49" charset="-122"/>
              </a:rPr>
              <a:t> flowing through the inductor is proportional to its flux </a:t>
            </a:r>
            <a:r>
              <a:rPr lang="el-GR" altLang="zh-CN" sz="2400" b="1" i="1" dirty="0">
                <a:solidFill>
                  <a:schemeClr val="bg1"/>
                </a:solidFill>
                <a:latin typeface="Times New Roman" panose="02020603050405020304" pitchFamily="18" charset="0"/>
                <a:ea typeface="仿宋_GB2312" panose="02010609030101010101" pitchFamily="49" charset="-122"/>
              </a:rPr>
              <a:t>Ψ</a:t>
            </a:r>
            <a:r>
              <a:rPr lang="en-US" altLang="zh-CN" sz="2400" b="1" dirty="0">
                <a:solidFill>
                  <a:schemeClr val="bg1"/>
                </a:solidFill>
                <a:latin typeface="Times New Roman" panose="02020603050405020304" pitchFamily="18" charset="0"/>
                <a:ea typeface="仿宋_GB2312" panose="02010609030101010101" pitchFamily="49" charset="-122"/>
              </a:rPr>
              <a:t>. The characteristic of </a:t>
            </a:r>
            <a:r>
              <a:rPr lang="el-GR" altLang="zh-CN" sz="2400" b="1" i="1" dirty="0">
                <a:solidFill>
                  <a:schemeClr val="bg1"/>
                </a:solidFill>
                <a:latin typeface="Times New Roman" panose="02020603050405020304" pitchFamily="18" charset="0"/>
                <a:ea typeface="仿宋_GB2312" panose="02010609030101010101" pitchFamily="49" charset="-122"/>
              </a:rPr>
              <a:t>Ψ</a:t>
            </a:r>
            <a:r>
              <a:rPr lang="en-US" altLang="zh-CN" sz="2400" b="1" dirty="0">
                <a:solidFill>
                  <a:schemeClr val="bg1"/>
                </a:solidFill>
                <a:latin typeface="Times New Roman" panose="02020603050405020304" pitchFamily="18" charset="0"/>
                <a:ea typeface="仿宋_GB2312" panose="02010609030101010101" pitchFamily="49" charset="-122"/>
              </a:rPr>
              <a:t>~ </a:t>
            </a:r>
            <a:r>
              <a:rPr lang="en-US" altLang="zh-CN" sz="2400" b="1" i="1" dirty="0" err="1">
                <a:solidFill>
                  <a:schemeClr val="bg1"/>
                </a:solidFill>
                <a:latin typeface="Times New Roman" panose="02020603050405020304" pitchFamily="18" charset="0"/>
                <a:ea typeface="仿宋_GB2312" panose="02010609030101010101" pitchFamily="49" charset="-122"/>
              </a:rPr>
              <a:t>i</a:t>
            </a:r>
            <a:r>
              <a:rPr lang="en-US" altLang="zh-CN" sz="2400" b="1" i="1" dirty="0">
                <a:solidFill>
                  <a:schemeClr val="bg1"/>
                </a:solidFill>
                <a:latin typeface="Times New Roman" panose="02020603050405020304" pitchFamily="18" charset="0"/>
                <a:ea typeface="仿宋_GB2312" panose="02010609030101010101" pitchFamily="49" charset="-122"/>
              </a:rPr>
              <a:t> </a:t>
            </a:r>
            <a:r>
              <a:rPr lang="en-US" altLang="zh-CN" sz="2400" b="1" dirty="0">
                <a:solidFill>
                  <a:schemeClr val="bg1"/>
                </a:solidFill>
                <a:latin typeface="Times New Roman" panose="02020603050405020304" pitchFamily="18" charset="0"/>
                <a:ea typeface="仿宋_GB2312" panose="02010609030101010101" pitchFamily="49" charset="-122"/>
              </a:rPr>
              <a:t>relationship of a linear inductor is a straight line passing through the </a:t>
            </a:r>
            <a:r>
              <a:rPr lang="zh-CN" altLang="en-US" sz="2400" b="1" dirty="0">
                <a:solidFill>
                  <a:schemeClr val="bg1"/>
                </a:solidFill>
                <a:latin typeface="Times New Roman" panose="02020603050405020304" pitchFamily="18" charset="0"/>
                <a:ea typeface="仿宋_GB2312" panose="02010609030101010101" pitchFamily="49" charset="-122"/>
                <a:sym typeface="+mn-ea"/>
              </a:rPr>
              <a:t>origin</a:t>
            </a:r>
            <a:r>
              <a:rPr lang="en-US" altLang="zh-CN" sz="2400" b="1" dirty="0">
                <a:solidFill>
                  <a:schemeClr val="bg1"/>
                </a:solidFill>
                <a:latin typeface="Times New Roman" panose="02020603050405020304" pitchFamily="18" charset="0"/>
                <a:ea typeface="仿宋_GB2312" panose="02010609030101010101" pitchFamily="49" charset="-122"/>
                <a:sym typeface="+mn-ea"/>
              </a:rPr>
              <a:t>.</a:t>
            </a:r>
            <a:endParaRPr lang="en-US" altLang="zh-CN" sz="2400" b="1" dirty="0">
              <a:solidFill>
                <a:schemeClr val="bg1"/>
              </a:solidFill>
              <a:latin typeface="Times New Roman" panose="02020603050405020304" pitchFamily="18" charset="0"/>
              <a:ea typeface="仿宋_GB2312" panose="02010609030101010101" pitchFamily="49" charset="-122"/>
              <a:sym typeface="+mn-ea"/>
            </a:endParaRPr>
          </a:p>
        </p:txBody>
      </p:sp>
      <p:sp>
        <p:nvSpPr>
          <p:cNvPr id="218115" name="Text Box 3"/>
          <p:cNvSpPr txBox="1"/>
          <p:nvPr/>
        </p:nvSpPr>
        <p:spPr>
          <a:xfrm>
            <a:off x="467995" y="3987800"/>
            <a:ext cx="2619375" cy="460375"/>
          </a:xfrm>
          <a:prstGeom prst="rect">
            <a:avLst/>
          </a:prstGeom>
          <a:noFill/>
          <a:ln w="38100" cap="flat" cmpd="sng">
            <a:solidFill>
              <a:srgbClr val="00FFFF"/>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Circuit symbol</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sp>
        <p:nvSpPr>
          <p:cNvPr id="218116" name="Text Box 4"/>
          <p:cNvSpPr txBox="1"/>
          <p:nvPr/>
        </p:nvSpPr>
        <p:spPr>
          <a:xfrm>
            <a:off x="251520" y="197638"/>
            <a:ext cx="3126740" cy="521970"/>
          </a:xfrm>
          <a:prstGeom prst="rect">
            <a:avLst/>
          </a:prstGeom>
          <a:solidFill>
            <a:srgbClr val="FF0000"/>
          </a:solidFill>
          <a:ln w="25400">
            <a:noFill/>
          </a:ln>
        </p:spPr>
        <p:txBody>
          <a:bodyPr wrap="squar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dirty="0">
                <a:solidFill>
                  <a:schemeClr val="bg1"/>
                </a:solidFill>
                <a:latin typeface="Times New Roman" panose="02020603050405020304" pitchFamily="18" charset="0"/>
                <a:cs typeface="Times New Roman" panose="02020603050405020304" pitchFamily="18" charset="0"/>
              </a:rPr>
              <a:t>2.  </a:t>
            </a:r>
            <a:r>
              <a:rPr lang="zh-CN" altLang="en-US" sz="2800" b="1" dirty="0">
                <a:solidFill>
                  <a:schemeClr val="bg1"/>
                </a:solidFill>
                <a:latin typeface="Times New Roman" panose="02020603050405020304" pitchFamily="18" charset="0"/>
                <a:ea typeface="仿宋_GB2312" panose="02010609030101010101" pitchFamily="49" charset="-122"/>
              </a:rPr>
              <a:t>Linear induct</a:t>
            </a:r>
            <a:r>
              <a:rPr lang="en-US" altLang="zh-CN" sz="2800" b="1" dirty="0">
                <a:solidFill>
                  <a:schemeClr val="bg1"/>
                </a:solidFill>
                <a:latin typeface="Times New Roman" panose="02020603050405020304" pitchFamily="18" charset="0"/>
                <a:ea typeface="仿宋_GB2312" panose="02010609030101010101" pitchFamily="49" charset="-122"/>
              </a:rPr>
              <a:t>or</a:t>
            </a:r>
            <a:endParaRPr lang="zh-CN" altLang="en-US" sz="2800" b="1" dirty="0">
              <a:solidFill>
                <a:schemeClr val="bg1"/>
              </a:solidFill>
              <a:latin typeface="Times New Roman" panose="02020603050405020304" pitchFamily="18" charset="0"/>
              <a:ea typeface="仿宋_GB2312" panose="02010609030101010101" pitchFamily="49" charset="-122"/>
            </a:endParaRPr>
          </a:p>
        </p:txBody>
      </p:sp>
      <p:sp>
        <p:nvSpPr>
          <p:cNvPr id="218133" name="Text Box 21"/>
          <p:cNvSpPr txBox="1"/>
          <p:nvPr/>
        </p:nvSpPr>
        <p:spPr>
          <a:xfrm>
            <a:off x="1874131" y="5419557"/>
            <a:ext cx="7139498" cy="1015663"/>
          </a:xfrm>
          <a:prstGeom prst="rect">
            <a:avLst/>
          </a:prstGeom>
          <a:noFill/>
          <a:ln w="12700">
            <a:noFill/>
          </a:ln>
        </p:spPr>
        <p:txBody>
          <a:bodyPr wrap="squar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Clr>
                <a:srgbClr val="FFFF00"/>
              </a:buClr>
              <a:buFont typeface="Wingdings" panose="05000000000000000000" pitchFamily="2" charset="2"/>
              <a:buNone/>
            </a:pPr>
            <a:r>
              <a:rPr lang="en-US" altLang="zh-CN" sz="2400" b="1" i="1" dirty="0">
                <a:solidFill>
                  <a:schemeClr val="bg1"/>
                </a:solidFill>
                <a:latin typeface="Times New Roman" panose="02020603050405020304" pitchFamily="18" charset="0"/>
                <a:cs typeface="Times New Roman" panose="02020603050405020304" pitchFamily="18" charset="0"/>
              </a:rPr>
              <a:t>L</a:t>
            </a:r>
            <a:r>
              <a:rPr lang="en-US" altLang="zh-CN" sz="2400" b="1" dirty="0">
                <a:solidFill>
                  <a:schemeClr val="bg1"/>
                </a:solidFill>
                <a:latin typeface="Times New Roman" panose="02020603050405020304" pitchFamily="18" charset="0"/>
                <a:ea typeface="仿宋_GB2312" panose="02010609030101010101" pitchFamily="49" charset="-122"/>
              </a:rPr>
              <a:t>  is the inductance of the inductor.</a:t>
            </a:r>
            <a:endParaRPr lang="en-US" altLang="zh-CN" sz="2400" b="1" dirty="0">
              <a:solidFill>
                <a:schemeClr val="bg1"/>
              </a:solidFill>
              <a:latin typeface="Times New Roman" panose="02020603050405020304" pitchFamily="18" charset="0"/>
              <a:ea typeface="仿宋_GB2312" panose="02010609030101010101" pitchFamily="49" charset="-122"/>
            </a:endParaRPr>
          </a:p>
          <a:p>
            <a:pPr marL="0" lvl="0" indent="0" eaLnBrk="1" hangingPunct="1">
              <a:spcBef>
                <a:spcPct val="50000"/>
              </a:spcBef>
              <a:buClr>
                <a:srgbClr val="FFFF00"/>
              </a:buClr>
              <a:buFont typeface="Wingdings" panose="05000000000000000000" pitchFamily="2" charset="2"/>
              <a:buNone/>
            </a:pPr>
            <a:r>
              <a:rPr lang="en-US" altLang="zh-CN" sz="2400" b="1" dirty="0">
                <a:solidFill>
                  <a:schemeClr val="bg1"/>
                </a:solidFill>
                <a:latin typeface="Times New Roman" panose="02020603050405020304" pitchFamily="18" charset="0"/>
                <a:ea typeface="仿宋_GB2312" panose="02010609030101010101" pitchFamily="49" charset="-122"/>
              </a:rPr>
              <a:t> The </a:t>
            </a:r>
            <a:r>
              <a:rPr lang="en-US" sz="2400" b="1" dirty="0">
                <a:solidFill>
                  <a:schemeClr val="bg1"/>
                </a:solidFill>
                <a:latin typeface="Times New Roman" panose="02020603050405020304" pitchFamily="18" charset="0"/>
                <a:ea typeface="仿宋_GB2312" panose="02010609030101010101" pitchFamily="49" charset="-122"/>
              </a:rPr>
              <a:t>unit of inductance is the h</a:t>
            </a:r>
            <a:r>
              <a:rPr lang="en-US" altLang="zh-CN" sz="2400" b="1" dirty="0">
                <a:solidFill>
                  <a:schemeClr val="bg1"/>
                </a:solidFill>
                <a:latin typeface="Times New Roman" panose="02020603050405020304" pitchFamily="18" charset="0"/>
                <a:ea typeface="仿宋_GB2312" panose="02010609030101010101" pitchFamily="49" charset="-122"/>
              </a:rPr>
              <a:t>enry (H).(</a:t>
            </a:r>
            <a:r>
              <a:rPr lang="en-US" sz="2400" b="1" dirty="0">
                <a:solidFill>
                  <a:schemeClr val="bg1"/>
                </a:solidFill>
                <a:latin typeface="Times New Roman" panose="02020603050405020304" pitchFamily="18" charset="0"/>
                <a:ea typeface="仿宋_GB2312" panose="02010609030101010101" pitchFamily="49" charset="-122"/>
                <a:sym typeface="+mn-ea"/>
              </a:rPr>
              <a:t> or </a:t>
            </a:r>
            <a:r>
              <a:rPr lang="el-GR" altLang="zh-CN" sz="2400" b="1" dirty="0">
                <a:solidFill>
                  <a:schemeClr val="bg1"/>
                </a:solidFill>
                <a:latin typeface="Times New Roman" panose="02020603050405020304" pitchFamily="18" charset="0"/>
                <a:ea typeface="仿宋_GB2312" panose="02010609030101010101" pitchFamily="49" charset="-122"/>
              </a:rPr>
              <a:t>μ</a:t>
            </a:r>
            <a:r>
              <a:rPr lang="en-US" altLang="zh-CN" sz="2400" b="1" dirty="0">
                <a:solidFill>
                  <a:schemeClr val="bg1"/>
                </a:solidFill>
                <a:latin typeface="Times New Roman" panose="02020603050405020304" pitchFamily="18" charset="0"/>
                <a:ea typeface="仿宋_GB2312" panose="02010609030101010101" pitchFamily="49" charset="-122"/>
              </a:rPr>
              <a:t>H, </a:t>
            </a:r>
            <a:r>
              <a:rPr lang="en-US" altLang="zh-CN" sz="2400" b="1" dirty="0" err="1">
                <a:solidFill>
                  <a:schemeClr val="bg1"/>
                </a:solidFill>
                <a:latin typeface="Times New Roman" panose="02020603050405020304" pitchFamily="18" charset="0"/>
                <a:ea typeface="仿宋_GB2312" panose="02010609030101010101" pitchFamily="49" charset="-122"/>
              </a:rPr>
              <a:t>mH</a:t>
            </a:r>
            <a:r>
              <a:rPr lang="en-US" altLang="zh-CN" sz="2400" b="1" dirty="0">
                <a:solidFill>
                  <a:schemeClr val="bg1"/>
                </a:solidFill>
                <a:latin typeface="Times New Roman" panose="02020603050405020304" pitchFamily="18" charset="0"/>
                <a:ea typeface="仿宋_GB2312" panose="02010609030101010101" pitchFamily="49" charset="-122"/>
              </a:rPr>
              <a: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pSp>
        <p:nvGrpSpPr>
          <p:cNvPr id="2" name="Group 59"/>
          <p:cNvGrpSpPr/>
          <p:nvPr/>
        </p:nvGrpSpPr>
        <p:grpSpPr>
          <a:xfrm>
            <a:off x="6660833" y="2025936"/>
            <a:ext cx="2232025" cy="2682875"/>
            <a:chOff x="3878" y="1026"/>
            <a:chExt cx="1406" cy="1690"/>
          </a:xfrm>
        </p:grpSpPr>
        <p:grpSp>
          <p:nvGrpSpPr>
            <p:cNvPr id="10257" name="Group 23"/>
            <p:cNvGrpSpPr/>
            <p:nvPr/>
          </p:nvGrpSpPr>
          <p:grpSpPr>
            <a:xfrm>
              <a:off x="3878" y="1209"/>
              <a:ext cx="1406" cy="1507"/>
              <a:chOff x="336" y="1872"/>
              <a:chExt cx="1056" cy="1104"/>
            </a:xfrm>
          </p:grpSpPr>
          <p:sp>
            <p:nvSpPr>
              <p:cNvPr id="10264" name="Line 24"/>
              <p:cNvSpPr/>
              <p:nvPr/>
            </p:nvSpPr>
            <p:spPr>
              <a:xfrm>
                <a:off x="336" y="2544"/>
                <a:ext cx="1056" cy="0"/>
              </a:xfrm>
              <a:prstGeom prst="line">
                <a:avLst/>
              </a:prstGeom>
              <a:ln w="38100" cap="flat" cmpd="sng">
                <a:solidFill>
                  <a:schemeClr val="bg1"/>
                </a:solidFill>
                <a:prstDash val="solid"/>
                <a:headEnd type="none" w="med" len="med"/>
                <a:tailEnd type="triangle" w="med" len="med"/>
              </a:ln>
            </p:spPr>
          </p:sp>
          <p:sp>
            <p:nvSpPr>
              <p:cNvPr id="10265" name="Line 25"/>
              <p:cNvSpPr/>
              <p:nvPr/>
            </p:nvSpPr>
            <p:spPr>
              <a:xfrm flipV="1">
                <a:off x="720" y="1872"/>
                <a:ext cx="0" cy="1104"/>
              </a:xfrm>
              <a:prstGeom prst="line">
                <a:avLst/>
              </a:prstGeom>
              <a:ln w="38100" cap="flat" cmpd="sng">
                <a:solidFill>
                  <a:schemeClr val="bg1"/>
                </a:solidFill>
                <a:prstDash val="solid"/>
                <a:headEnd type="none" w="med" len="med"/>
                <a:tailEnd type="triangle" w="med" len="med"/>
              </a:ln>
            </p:spPr>
          </p:sp>
        </p:grpSp>
        <p:sp>
          <p:nvSpPr>
            <p:cNvPr id="10258" name="Text Box 26"/>
            <p:cNvSpPr txBox="1"/>
            <p:nvPr/>
          </p:nvSpPr>
          <p:spPr>
            <a:xfrm>
              <a:off x="4377" y="1026"/>
              <a:ext cx="297" cy="330"/>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l-GR" altLang="zh-CN" sz="2800" b="1" i="1" dirty="0">
                  <a:solidFill>
                    <a:schemeClr val="bg1"/>
                  </a:solidFill>
                  <a:latin typeface="Times New Roman" panose="02020603050405020304" pitchFamily="18" charset="0"/>
                  <a:ea typeface="仿宋_GB2312" panose="02010609030101010101" pitchFamily="49" charset="-122"/>
                </a:rPr>
                <a:t>Ψ</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10259" name="Text Box 27"/>
            <p:cNvSpPr txBox="1"/>
            <p:nvPr/>
          </p:nvSpPr>
          <p:spPr>
            <a:xfrm>
              <a:off x="5035" y="2126"/>
              <a:ext cx="178" cy="327"/>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cs typeface="Times New Roman" panose="02020603050405020304" pitchFamily="18" charset="0"/>
                </a:rPr>
                <a:t>i</a:t>
              </a:r>
              <a:endParaRPr lang="en-US" altLang="zh-CN" sz="2800" b="1" i="1" dirty="0">
                <a:solidFill>
                  <a:schemeClr val="bg1"/>
                </a:solidFill>
                <a:latin typeface="Times New Roman" panose="02020603050405020304" pitchFamily="18" charset="0"/>
                <a:ea typeface="Times New Roman" panose="02020603050405020304" pitchFamily="18" charset="0"/>
              </a:endParaRPr>
            </a:p>
          </p:txBody>
        </p:sp>
        <p:sp>
          <p:nvSpPr>
            <p:cNvPr id="10260" name="Text Box 28"/>
            <p:cNvSpPr txBox="1"/>
            <p:nvPr/>
          </p:nvSpPr>
          <p:spPr>
            <a:xfrm>
              <a:off x="4385" y="2146"/>
              <a:ext cx="267" cy="291"/>
            </a:xfrm>
            <a:prstGeom prst="rect">
              <a:avLst/>
            </a:prstGeom>
            <a:noFill/>
            <a:ln w="12700">
              <a:noFill/>
            </a:ln>
          </p:spPr>
          <p:txBody>
            <a:bodyPr wrap="none"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400" b="1" dirty="0">
                  <a:solidFill>
                    <a:schemeClr val="bg1"/>
                  </a:solidFill>
                  <a:latin typeface="Times New Roman" panose="02020603050405020304" pitchFamily="18" charset="0"/>
                  <a:cs typeface="Times New Roman" panose="02020603050405020304" pitchFamily="18" charset="0"/>
                </a:rPr>
                <a:t>O</a:t>
              </a:r>
              <a:endParaRPr lang="en-US" altLang="zh-CN" sz="2400" b="1" dirty="0">
                <a:solidFill>
                  <a:schemeClr val="bg1"/>
                </a:solidFill>
                <a:latin typeface="Times New Roman" panose="02020603050405020304" pitchFamily="18" charset="0"/>
                <a:ea typeface="Times New Roman" panose="02020603050405020304" pitchFamily="18" charset="0"/>
              </a:endParaRPr>
            </a:p>
          </p:txBody>
        </p:sp>
        <p:sp>
          <p:nvSpPr>
            <p:cNvPr id="10261" name="Freeform 29"/>
            <p:cNvSpPr/>
            <p:nvPr/>
          </p:nvSpPr>
          <p:spPr>
            <a:xfrm>
              <a:off x="4596" y="1978"/>
              <a:ext cx="78" cy="148"/>
            </a:xfrm>
            <a:custGeom>
              <a:avLst/>
              <a:gdLst>
                <a:gd name="txL" fmla="*/ 0 w 55"/>
                <a:gd name="txT" fmla="*/ 0 h 117"/>
                <a:gd name="txR" fmla="*/ 55 w 55"/>
                <a:gd name="txB" fmla="*/ 117 h 117"/>
              </a:gdLst>
              <a:ahLst/>
              <a:cxnLst>
                <a:cxn ang="0">
                  <a:pos x="0" y="0"/>
                </a:cxn>
                <a:cxn ang="0">
                  <a:pos x="1997" y="4293"/>
                </a:cxn>
                <a:cxn ang="0">
                  <a:pos x="1877" y="11140"/>
                </a:cxn>
              </a:cxnLst>
              <a:rect l="txL" t="txT" r="txR" b="txB"/>
              <a:pathLst>
                <a:path w="55" h="117">
                  <a:moveTo>
                    <a:pt x="0" y="0"/>
                  </a:moveTo>
                  <a:cubicBezTo>
                    <a:pt x="8" y="7"/>
                    <a:pt x="41" y="25"/>
                    <a:pt x="48" y="45"/>
                  </a:cubicBezTo>
                  <a:cubicBezTo>
                    <a:pt x="55" y="65"/>
                    <a:pt x="46" y="102"/>
                    <a:pt x="45" y="117"/>
                  </a:cubicBezTo>
                </a:path>
              </a:pathLst>
            </a:custGeom>
            <a:noFill/>
            <a:ln w="38100" cap="flat" cmpd="sng">
              <a:solidFill>
                <a:schemeClr val="bg1">
                  <a:alpha val="100000"/>
                </a:schemeClr>
              </a:solidFill>
              <a:prstDash val="solid"/>
              <a:round/>
              <a:headEnd type="none" w="med" len="med"/>
              <a:tailEnd type="none" w="med" len="med"/>
            </a:ln>
          </p:spPr>
          <p:txBody>
            <a:bodyPr/>
            <a:lstStyle/>
            <a:p>
              <a:endParaRPr lang="zh-CN" altLang="en-US"/>
            </a:p>
          </p:txBody>
        </p:sp>
        <p:sp>
          <p:nvSpPr>
            <p:cNvPr id="10262" name="Text Box 30"/>
            <p:cNvSpPr txBox="1"/>
            <p:nvPr/>
          </p:nvSpPr>
          <p:spPr>
            <a:xfrm>
              <a:off x="4641" y="1751"/>
              <a:ext cx="432" cy="327"/>
            </a:xfrm>
            <a:prstGeom prst="rect">
              <a:avLst/>
            </a:prstGeom>
            <a:noFill/>
            <a:ln w="12700">
              <a:noFill/>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l-GR" altLang="zh-CN" sz="2800" b="1" i="1" dirty="0">
                  <a:solidFill>
                    <a:schemeClr val="bg1"/>
                  </a:solidFill>
                  <a:latin typeface="Times New Roman" panose="02020603050405020304" pitchFamily="18" charset="0"/>
                  <a:cs typeface="Times New Roman" panose="02020603050405020304" pitchFamily="18" charset="0"/>
                </a:rPr>
                <a:t>α</a:t>
              </a:r>
              <a:endParaRPr lang="en-US" altLang="zh-CN" sz="2800" b="1" i="1" dirty="0">
                <a:solidFill>
                  <a:schemeClr val="bg1"/>
                </a:solidFill>
                <a:latin typeface="Times New Roman" panose="02020603050405020304" pitchFamily="18" charset="0"/>
                <a:ea typeface="Times New Roman" panose="02020603050405020304" pitchFamily="18" charset="0"/>
              </a:endParaRPr>
            </a:p>
          </p:txBody>
        </p:sp>
        <p:sp>
          <p:nvSpPr>
            <p:cNvPr id="10263" name="Line 31"/>
            <p:cNvSpPr/>
            <p:nvPr/>
          </p:nvSpPr>
          <p:spPr>
            <a:xfrm flipV="1">
              <a:off x="3969" y="1616"/>
              <a:ext cx="998" cy="862"/>
            </a:xfrm>
            <a:prstGeom prst="line">
              <a:avLst/>
            </a:prstGeom>
            <a:ln w="50800" cap="flat" cmpd="sng">
              <a:solidFill>
                <a:srgbClr val="FF0000"/>
              </a:solidFill>
              <a:prstDash val="solid"/>
              <a:headEnd type="none" w="med" len="med"/>
              <a:tailEnd type="none" w="med" len="med"/>
            </a:ln>
          </p:spPr>
        </p:sp>
      </p:grpSp>
      <p:grpSp>
        <p:nvGrpSpPr>
          <p:cNvPr id="5" name="Group 58"/>
          <p:cNvGrpSpPr/>
          <p:nvPr/>
        </p:nvGrpSpPr>
        <p:grpSpPr>
          <a:xfrm>
            <a:off x="3017520" y="3772853"/>
            <a:ext cx="3960813" cy="1577975"/>
            <a:chOff x="1655" y="2432"/>
            <a:chExt cx="2495" cy="994"/>
          </a:xfrm>
        </p:grpSpPr>
        <p:graphicFrame>
          <p:nvGraphicFramePr>
            <p:cNvPr id="10250" name="Object 50"/>
            <p:cNvGraphicFramePr>
              <a:graphicFrameLocks noChangeAspect="1"/>
            </p:cNvGraphicFramePr>
            <p:nvPr/>
          </p:nvGraphicFramePr>
          <p:xfrm>
            <a:off x="1701" y="2750"/>
            <a:ext cx="2449" cy="325"/>
          </p:xfrm>
          <a:graphic>
            <a:graphicData uri="http://schemas.openxmlformats.org/presentationml/2006/ole">
              <mc:AlternateContent xmlns:mc="http://schemas.openxmlformats.org/markup-compatibility/2006">
                <mc:Choice xmlns:v="urn:schemas-microsoft-com:vml" Requires="v">
                  <p:oleObj spid="_x0000_s8206" name="" r:id="rId1" imgW="895350" imgH="123825" progId="Visio.Drawing.6">
                    <p:embed/>
                  </p:oleObj>
                </mc:Choice>
                <mc:Fallback>
                  <p:oleObj name="" r:id="rId1" imgW="895350" imgH="123825" progId="Visio.Drawing.6">
                    <p:embed/>
                    <p:pic>
                      <p:nvPicPr>
                        <p:cNvPr id="0" name="图片 3081"/>
                        <p:cNvPicPr/>
                        <p:nvPr/>
                      </p:nvPicPr>
                      <p:blipFill>
                        <a:blip r:embed="rId2"/>
                        <a:stretch>
                          <a:fillRect/>
                        </a:stretch>
                      </p:blipFill>
                      <p:spPr>
                        <a:xfrm>
                          <a:off x="1701" y="2750"/>
                          <a:ext cx="2449" cy="325"/>
                        </a:xfrm>
                        <a:prstGeom prst="rect">
                          <a:avLst/>
                        </a:prstGeom>
                        <a:noFill/>
                        <a:ln w="38100">
                          <a:noFill/>
                          <a:miter/>
                        </a:ln>
                      </p:spPr>
                    </p:pic>
                  </p:oleObj>
                </mc:Fallback>
              </mc:AlternateContent>
            </a:graphicData>
          </a:graphic>
        </p:graphicFrame>
        <p:sp>
          <p:nvSpPr>
            <p:cNvPr id="10251" name="AutoShape 51"/>
            <p:cNvSpPr/>
            <p:nvPr/>
          </p:nvSpPr>
          <p:spPr>
            <a:xfrm>
              <a:off x="1973" y="2795"/>
              <a:ext cx="409" cy="91"/>
            </a:xfrm>
            <a:prstGeom prst="rightArrow">
              <a:avLst>
                <a:gd name="adj1" fmla="val 50000"/>
                <a:gd name="adj2" fmla="val 112362"/>
              </a:avLst>
            </a:prstGeom>
            <a:solidFill>
              <a:schemeClr val="bg1"/>
            </a:solidFill>
            <a:ln w="9525" cap="flat" cmpd="sng">
              <a:solidFill>
                <a:schemeClr val="bg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400" b="1" dirty="0">
                <a:solidFill>
                  <a:schemeClr val="bg1"/>
                </a:solidFill>
                <a:latin typeface="Times New Roman" panose="02020603050405020304" pitchFamily="18" charset="0"/>
                <a:ea typeface="仿宋_GB2312" panose="02010609030101010101" pitchFamily="49" charset="-122"/>
              </a:endParaRPr>
            </a:p>
          </p:txBody>
        </p:sp>
        <p:sp>
          <p:nvSpPr>
            <p:cNvPr id="10252" name="Text Box 53"/>
            <p:cNvSpPr txBox="1"/>
            <p:nvPr/>
          </p:nvSpPr>
          <p:spPr>
            <a:xfrm>
              <a:off x="1655" y="3022"/>
              <a:ext cx="382"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10253" name="Text Box 54"/>
            <p:cNvSpPr txBox="1"/>
            <p:nvPr/>
          </p:nvSpPr>
          <p:spPr>
            <a:xfrm>
              <a:off x="3651" y="3022"/>
              <a:ext cx="382"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3600" b="1" dirty="0">
                  <a:solidFill>
                    <a:schemeClr val="bg1"/>
                  </a:solidFill>
                  <a:latin typeface="Times New Roman" panose="02020603050405020304" pitchFamily="18" charset="0"/>
                  <a:cs typeface="Times New Roman" panose="02020603050405020304" pitchFamily="18" charset="0"/>
                </a:rPr>
                <a:t>-</a:t>
              </a:r>
              <a:endParaRPr lang="en-US" altLang="zh-CN" sz="3600" b="1" dirty="0">
                <a:solidFill>
                  <a:schemeClr val="bg1"/>
                </a:solidFill>
                <a:latin typeface="Times New Roman" panose="02020603050405020304" pitchFamily="18" charset="0"/>
                <a:ea typeface="Times New Roman" panose="02020603050405020304" pitchFamily="18" charset="0"/>
              </a:endParaRPr>
            </a:p>
          </p:txBody>
        </p:sp>
        <p:sp>
          <p:nvSpPr>
            <p:cNvPr id="10254" name="Text Box 55"/>
            <p:cNvSpPr txBox="1"/>
            <p:nvPr/>
          </p:nvSpPr>
          <p:spPr>
            <a:xfrm>
              <a:off x="2501" y="3022"/>
              <a:ext cx="668"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u (t)</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10255" name="Text Box 56"/>
            <p:cNvSpPr txBox="1"/>
            <p:nvPr/>
          </p:nvSpPr>
          <p:spPr>
            <a:xfrm>
              <a:off x="1973" y="2478"/>
              <a:ext cx="363"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i</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sp>
          <p:nvSpPr>
            <p:cNvPr id="10256" name="Text Box 57"/>
            <p:cNvSpPr txBox="1"/>
            <p:nvPr/>
          </p:nvSpPr>
          <p:spPr>
            <a:xfrm>
              <a:off x="2608" y="2432"/>
              <a:ext cx="499"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仿宋_GB2312" panose="02010609030101010101" pitchFamily="49" charset="-122"/>
                </a:rPr>
                <a:t>L</a:t>
              </a:r>
              <a:endParaRPr lang="en-US" altLang="zh-CN" sz="2800" b="1" i="1" dirty="0">
                <a:solidFill>
                  <a:schemeClr val="bg1"/>
                </a:solidFill>
                <a:latin typeface="Times New Roman" panose="02020603050405020304" pitchFamily="18" charset="0"/>
                <a:ea typeface="仿宋_GB2312" panose="02010609030101010101" pitchFamily="49" charset="-122"/>
              </a:endParaRPr>
            </a:p>
          </p:txBody>
        </p:sp>
      </p:grpSp>
      <p:sp>
        <p:nvSpPr>
          <p:cNvPr id="218174" name="Text Box 62"/>
          <p:cNvSpPr txBox="1"/>
          <p:nvPr/>
        </p:nvSpPr>
        <p:spPr>
          <a:xfrm>
            <a:off x="251520" y="5950743"/>
            <a:ext cx="1439862" cy="460375"/>
          </a:xfrm>
          <a:prstGeom prst="rect">
            <a:avLst/>
          </a:prstGeom>
          <a:noFill/>
          <a:ln w="38100" cap="flat" cmpd="sng">
            <a:solidFill>
              <a:srgbClr val="00FF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Font typeface="Wingdings" panose="05000000000000000000" pitchFamily="2" charset="2"/>
              <a:buChar char="l"/>
            </a:pPr>
            <a:r>
              <a:rPr lang="en-US" altLang="zh-CN" sz="2400" b="1" dirty="0">
                <a:solidFill>
                  <a:schemeClr val="bg1"/>
                </a:solidFill>
                <a:latin typeface="Times New Roman" panose="02020603050405020304" pitchFamily="18" charset="0"/>
                <a:ea typeface="仿宋_GB2312" panose="02010609030101010101" pitchFamily="49" charset="-122"/>
              </a:rPr>
              <a:t> Unit</a:t>
            </a:r>
            <a:endParaRPr lang="en-US" altLang="zh-CN" sz="2400" b="1" dirty="0">
              <a:solidFill>
                <a:schemeClr val="bg1"/>
              </a:solidFill>
              <a:latin typeface="Times New Roman" panose="02020603050405020304" pitchFamily="18" charset="0"/>
              <a:ea typeface="仿宋_GB2312" panose="02010609030101010101" pitchFamily="49" charset="-122"/>
            </a:endParaRPr>
          </a:p>
        </p:txBody>
      </p:sp>
      <p:graphicFrame>
        <p:nvGraphicFramePr>
          <p:cNvPr id="3" name="Object 8"/>
          <p:cNvGraphicFramePr>
            <a:graphicFrameLocks noChangeAspect="1"/>
          </p:cNvGraphicFramePr>
          <p:nvPr/>
        </p:nvGraphicFramePr>
        <p:xfrm>
          <a:off x="444500" y="2428875"/>
          <a:ext cx="5437188" cy="1065213"/>
        </p:xfrm>
        <a:graphic>
          <a:graphicData uri="http://schemas.openxmlformats.org/presentationml/2006/ole">
            <mc:AlternateContent xmlns:mc="http://schemas.openxmlformats.org/markup-compatibility/2006">
              <mc:Choice xmlns:v="urn:schemas-microsoft-com:vml" Requires="v">
                <p:oleObj spid="_x0000_s8207" name="" r:id="rId3" imgW="2667000" imgH="520700" progId="Equation.DSMT4">
                  <p:embed/>
                </p:oleObj>
              </mc:Choice>
              <mc:Fallback>
                <p:oleObj name="" r:id="rId3" imgW="2667000" imgH="520700" progId="Equation.DSMT4">
                  <p:embed/>
                  <p:pic>
                    <p:nvPicPr>
                      <p:cNvPr id="0" name="图片 3079"/>
                      <p:cNvPicPr/>
                      <p:nvPr/>
                    </p:nvPicPr>
                    <p:blipFill>
                      <a:blip r:embed="rId4">
                        <a:clrChange>
                          <a:clrFrom>
                            <a:srgbClr val="000000"/>
                          </a:clrFrom>
                          <a:clrTo>
                            <a:srgbClr val="000000"/>
                          </a:clrTo>
                        </a:clrChange>
                      </a:blip>
                      <a:stretch>
                        <a:fillRect/>
                      </a:stretch>
                    </p:blipFill>
                    <p:spPr>
                      <a:xfrm>
                        <a:off x="444500" y="2428875"/>
                        <a:ext cx="5437188" cy="10652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218114"/>
                                        </p:tgtEl>
                                        <p:attrNameLst>
                                          <p:attrName>style.visibility</p:attrName>
                                        </p:attrNameLst>
                                      </p:cBhvr>
                                      <p:to>
                                        <p:strVal val="visible"/>
                                      </p:to>
                                    </p:set>
                                    <p:anim calcmode="lin" valueType="num">
                                      <p:cBhvr>
                                        <p:cTn id="13" dur="90" fill="hold"/>
                                        <p:tgtEl>
                                          <p:spTgt spid="218114"/>
                                        </p:tgtEl>
                                        <p:attrNameLst>
                                          <p:attrName>ppt_w</p:attrName>
                                        </p:attrNameLst>
                                      </p:cBhvr>
                                      <p:tavLst>
                                        <p:tav tm="0">
                                          <p:val>
                                            <p:fltVal val="0"/>
                                          </p:val>
                                        </p:tav>
                                        <p:tav tm="100000">
                                          <p:val>
                                            <p:strVal val="#ppt_w"/>
                                          </p:val>
                                        </p:tav>
                                      </p:tavLst>
                                    </p:anim>
                                    <p:anim calcmode="lin" valueType="num">
                                      <p:cBhvr>
                                        <p:cTn id="14" dur="90" fill="hold"/>
                                        <p:tgtEl>
                                          <p:spTgt spid="21811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trips(downRight)">
                                      <p:cBhvr>
                                        <p:cTn id="19" dur="2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edge">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18115"/>
                                        </p:tgtEl>
                                        <p:attrNameLst>
                                          <p:attrName>style.visibility</p:attrName>
                                        </p:attrNameLst>
                                      </p:cBhvr>
                                      <p:to>
                                        <p:strVal val="visible"/>
                                      </p:to>
                                    </p:set>
                                    <p:anim calcmode="lin" valueType="num">
                                      <p:cBhvr additive="base">
                                        <p:cTn id="29" dur="500" fill="hold"/>
                                        <p:tgtEl>
                                          <p:spTgt spid="218115"/>
                                        </p:tgtEl>
                                        <p:attrNameLst>
                                          <p:attrName>ppt_x</p:attrName>
                                        </p:attrNameLst>
                                      </p:cBhvr>
                                      <p:tavLst>
                                        <p:tav tm="0">
                                          <p:val>
                                            <p:strVal val="0-#ppt_w/2"/>
                                          </p:val>
                                        </p:tav>
                                        <p:tav tm="100000">
                                          <p:val>
                                            <p:strVal val="#ppt_x"/>
                                          </p:val>
                                        </p:tav>
                                      </p:tavLst>
                                    </p:anim>
                                    <p:anim calcmode="lin" valueType="num">
                                      <p:cBhvr additive="base">
                                        <p:cTn id="30" dur="500" fill="hold"/>
                                        <p:tgtEl>
                                          <p:spTgt spid="218115"/>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2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18174"/>
                                        </p:tgtEl>
                                        <p:attrNameLst>
                                          <p:attrName>style.visibility</p:attrName>
                                        </p:attrNameLst>
                                      </p:cBhvr>
                                      <p:to>
                                        <p:strVal val="visible"/>
                                      </p:to>
                                    </p:set>
                                    <p:anim calcmode="lin" valueType="num">
                                      <p:cBhvr additive="base">
                                        <p:cTn id="39" dur="500" fill="hold"/>
                                        <p:tgtEl>
                                          <p:spTgt spid="218174"/>
                                        </p:tgtEl>
                                        <p:attrNameLst>
                                          <p:attrName>ppt_x</p:attrName>
                                        </p:attrNameLst>
                                      </p:cBhvr>
                                      <p:tavLst>
                                        <p:tav tm="0">
                                          <p:val>
                                            <p:strVal val="#ppt_x"/>
                                          </p:val>
                                        </p:tav>
                                        <p:tav tm="100000">
                                          <p:val>
                                            <p:strVal val="#ppt_x"/>
                                          </p:val>
                                        </p:tav>
                                      </p:tavLst>
                                    </p:anim>
                                    <p:anim calcmode="lin" valueType="num">
                                      <p:cBhvr additive="base">
                                        <p:cTn id="40" dur="500" fill="hold"/>
                                        <p:tgtEl>
                                          <p:spTgt spid="21817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grpId="0" nodeType="clickEffect">
                                  <p:stCondLst>
                                    <p:cond delay="0"/>
                                  </p:stCondLst>
                                  <p:iterate type="lt">
                                    <p:tmPct val="100000"/>
                                  </p:iterate>
                                  <p:childTnLst>
                                    <p:set>
                                      <p:cBhvr>
                                        <p:cTn id="44" dur="1" fill="hold">
                                          <p:stCondLst>
                                            <p:cond delay="0"/>
                                          </p:stCondLst>
                                        </p:cTn>
                                        <p:tgtEl>
                                          <p:spTgt spid="218133"/>
                                        </p:tgtEl>
                                        <p:attrNameLst>
                                          <p:attrName>style.visibility</p:attrName>
                                        </p:attrNameLst>
                                      </p:cBhvr>
                                      <p:to>
                                        <p:strVal val="visible"/>
                                      </p:to>
                                    </p:set>
                                    <p:anim calcmode="lin" valueType="num">
                                      <p:cBhvr>
                                        <p:cTn id="45" dur="90" fill="hold"/>
                                        <p:tgtEl>
                                          <p:spTgt spid="218133"/>
                                        </p:tgtEl>
                                        <p:attrNameLst>
                                          <p:attrName>ppt_w</p:attrName>
                                        </p:attrNameLst>
                                      </p:cBhvr>
                                      <p:tavLst>
                                        <p:tav tm="0">
                                          <p:val>
                                            <p:fltVal val="0"/>
                                          </p:val>
                                        </p:tav>
                                        <p:tav tm="100000">
                                          <p:val>
                                            <p:strVal val="#ppt_w"/>
                                          </p:val>
                                        </p:tav>
                                      </p:tavLst>
                                    </p:anim>
                                    <p:anim calcmode="lin" valueType="num">
                                      <p:cBhvr>
                                        <p:cTn id="46" dur="90" fill="hold"/>
                                        <p:tgtEl>
                                          <p:spTgt spid="2181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4" grpId="0"/>
      <p:bldP spid="218115" grpId="0" bldLvl="0" animBg="1"/>
      <p:bldP spid="218116" grpId="0" bldLvl="0" animBg="1"/>
      <p:bldP spid="218133" grpId="0"/>
      <p:bldP spid="218174" grpId="0" bldLvl="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FFFF00"/>
            </a:solidFill>
            <a:effectLst/>
            <a:latin typeface="Arial" panose="020B0604020202020204" pitchFamily="34"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rgbClr val="FFFF00"/>
            </a:solidFill>
            <a:effectLst/>
            <a:latin typeface="Arial" panose="020B0604020202020204" pitchFamily="34"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20868</Words>
  <Application>WPS 演示</Application>
  <PresentationFormat>全屏显示(4:3)</PresentationFormat>
  <Paragraphs>2195</Paragraphs>
  <Slides>78</Slides>
  <Notes>5</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275</vt:i4>
      </vt:variant>
      <vt:variant>
        <vt:lpstr>幻灯片标题</vt:lpstr>
      </vt:variant>
      <vt:variant>
        <vt:i4>78</vt:i4>
      </vt:variant>
    </vt:vector>
  </HeadingPairs>
  <TitlesOfParts>
    <vt:vector size="371" baseType="lpstr">
      <vt:lpstr>Arial</vt:lpstr>
      <vt:lpstr>宋体</vt:lpstr>
      <vt:lpstr>Wingdings</vt:lpstr>
      <vt:lpstr>仿宋_GB2312</vt:lpstr>
      <vt:lpstr>仿宋</vt:lpstr>
      <vt:lpstr>Times New Roman</vt:lpstr>
      <vt:lpstr>隶书</vt:lpstr>
      <vt:lpstr>楷体_GB2312</vt:lpstr>
      <vt:lpstr>新宋体</vt:lpstr>
      <vt:lpstr>微软雅黑</vt:lpstr>
      <vt:lpstr>Arial Unicode MS</vt:lpstr>
      <vt:lpstr>Calibri</vt:lpstr>
      <vt:lpstr>Wingdings 2</vt:lpstr>
      <vt:lpstr>Monotype Sorts</vt:lpstr>
      <vt:lpstr>Symbol</vt:lpstr>
      <vt:lpstr>黑体</vt:lpstr>
      <vt:lpstr>Wingdings</vt:lpstr>
      <vt:lpstr>默认设计模板</vt:lpstr>
      <vt:lpstr>Equation.DSMT4</vt:lpstr>
      <vt:lpstr>Visio.Drawing.6</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Visio.Drawing.6</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Visio.Drawing.6</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Equation.DSMT4</vt:lpstr>
      <vt:lpstr>Equation.3</vt:lpstr>
      <vt:lpstr>Equation.DSMT4</vt:lpstr>
      <vt:lpstr>Equation.3</vt:lpstr>
      <vt:lpstr>Equation.3</vt:lpstr>
      <vt:lpstr>Equation.DSMT4</vt:lpstr>
      <vt:lpstr>Equation.3</vt:lpstr>
      <vt:lpstr>Equation.3</vt:lpstr>
      <vt:lpstr>Equation.3</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Equation.DSMT4</vt:lpstr>
      <vt:lpstr>Equation.3</vt:lpstr>
      <vt:lpstr>Equation.DSMT4</vt:lpstr>
      <vt:lpstr>Equation.3</vt:lpstr>
      <vt:lpstr>Equation.3</vt:lpstr>
      <vt:lpstr>Equation.3</vt:lpstr>
      <vt:lpstr>Equation.3</vt:lpstr>
      <vt:lpstr>Visio.Drawing.6</vt:lpstr>
      <vt:lpstr>Equation.3</vt:lpstr>
      <vt:lpstr>Visio.Drawing.6</vt:lpstr>
      <vt:lpstr>Visio.Drawing.6</vt:lpstr>
      <vt:lpstr>Equation.3</vt:lpstr>
      <vt:lpstr>Visio.Drawing.6</vt:lpstr>
      <vt:lpstr>Equation.DSMT4</vt:lpstr>
      <vt:lpstr>Visio.Drawing.6</vt:lpstr>
      <vt:lpstr>Visio.Drawing.6</vt:lpstr>
      <vt:lpstr>Visio.Drawing.6</vt:lpstr>
      <vt:lpstr>Equation.3</vt:lpstr>
      <vt:lpstr>Equation.3</vt:lpstr>
      <vt:lpstr>Visio.Drawing.6</vt:lpstr>
      <vt:lpstr>Visio.Drawing.6</vt:lpstr>
      <vt:lpstr>Visio.Drawing.6</vt:lpstr>
      <vt:lpstr>Equation.3</vt:lpstr>
      <vt:lpstr>Equation.3</vt:lpstr>
      <vt:lpstr>Equation.DSMT4</vt:lpstr>
      <vt:lpstr>Equation.3</vt:lpstr>
      <vt:lpstr>Equation.3</vt:lpstr>
      <vt:lpstr>Equation.3</vt:lpstr>
      <vt:lpstr>Equation.3</vt:lpstr>
      <vt:lpstr>Equation.3</vt:lpstr>
      <vt:lpstr>Equation.3</vt:lpstr>
      <vt:lpstr>Equation.3</vt:lpstr>
      <vt:lpstr>Visio.Drawing.6</vt:lpstr>
      <vt:lpstr>Equation.3</vt:lpstr>
      <vt:lpstr>Visio.Drawing.6</vt:lpstr>
      <vt:lpstr>Equation.DSMT4</vt:lpstr>
      <vt:lpstr>Equation.3</vt:lpstr>
      <vt:lpstr>Equation.3</vt:lpstr>
      <vt:lpstr>Equation.3</vt:lpstr>
      <vt:lpstr>Equation.3</vt:lpstr>
      <vt:lpstr>Equation.3</vt:lpstr>
      <vt:lpstr>Equation.3</vt:lpstr>
      <vt:lpstr>Equation.3</vt:lpstr>
      <vt:lpstr>Equation.3</vt:lpstr>
      <vt:lpstr>Paint.Picture</vt:lpstr>
      <vt:lpstr>Equation.3</vt:lpstr>
      <vt:lpstr>Equation.DSMT4</vt:lpstr>
      <vt:lpstr>Equation.3</vt:lpstr>
      <vt:lpstr>Equation.3</vt:lpstr>
      <vt:lpstr>Paint.Picture</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Equation.3</vt:lpstr>
      <vt:lpstr>Visio.Drawing.6</vt:lpstr>
      <vt:lpstr>Equation.3</vt:lpstr>
      <vt:lpstr>Equation.3</vt:lpstr>
      <vt:lpstr>Equation.3</vt:lpstr>
      <vt:lpstr>Equation.3</vt:lpstr>
      <vt:lpstr>Equation.3</vt:lpstr>
      <vt:lpstr>Visio.Drawing.6</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jbd</cp:lastModifiedBy>
  <cp:revision>434</cp:revision>
  <dcterms:created xsi:type="dcterms:W3CDTF">2002-08-11T02:46:00Z</dcterms:created>
  <dcterms:modified xsi:type="dcterms:W3CDTF">2021-10-11T07:52:16Z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DB9A7A69AC58454D89B1AE6F92129FD2</vt:lpwstr>
  </property>
</Properties>
</file>